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73" r:id="rId16"/>
    <p:sldId id="374" r:id="rId17"/>
    <p:sldId id="375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2" Type="http://schemas.openxmlformats.org/officeDocument/2006/relationships/image" Target="../media/image159.wmf"/><Relationship Id="rId16" Type="http://schemas.openxmlformats.org/officeDocument/2006/relationships/image" Target="../media/image173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5" Type="http://schemas.openxmlformats.org/officeDocument/2006/relationships/image" Target="../media/image17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" Type="http://schemas.openxmlformats.org/officeDocument/2006/relationships/image" Target="../media/image18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2" Type="http://schemas.openxmlformats.org/officeDocument/2006/relationships/image" Target="../media/image204.wmf"/><Relationship Id="rId1" Type="http://schemas.openxmlformats.org/officeDocument/2006/relationships/image" Target="../media/image180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18" Type="http://schemas.openxmlformats.org/officeDocument/2006/relationships/image" Target="../media/image231.wmf"/><Relationship Id="rId3" Type="http://schemas.openxmlformats.org/officeDocument/2006/relationships/image" Target="../media/image216.wmf"/><Relationship Id="rId21" Type="http://schemas.openxmlformats.org/officeDocument/2006/relationships/image" Target="../media/image234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17" Type="http://schemas.openxmlformats.org/officeDocument/2006/relationships/image" Target="../media/image230.wmf"/><Relationship Id="rId2" Type="http://schemas.openxmlformats.org/officeDocument/2006/relationships/image" Target="../media/image215.wmf"/><Relationship Id="rId16" Type="http://schemas.openxmlformats.org/officeDocument/2006/relationships/image" Target="../media/image229.wmf"/><Relationship Id="rId20" Type="http://schemas.openxmlformats.org/officeDocument/2006/relationships/image" Target="../media/image233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5" Type="http://schemas.openxmlformats.org/officeDocument/2006/relationships/image" Target="../media/image228.wmf"/><Relationship Id="rId10" Type="http://schemas.openxmlformats.org/officeDocument/2006/relationships/image" Target="../media/image223.wmf"/><Relationship Id="rId19" Type="http://schemas.openxmlformats.org/officeDocument/2006/relationships/image" Target="../media/image232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wmf"/><Relationship Id="rId18" Type="http://schemas.openxmlformats.org/officeDocument/2006/relationships/image" Target="../media/image252.wmf"/><Relationship Id="rId26" Type="http://schemas.openxmlformats.org/officeDocument/2006/relationships/image" Target="../media/image260.wmf"/><Relationship Id="rId3" Type="http://schemas.openxmlformats.org/officeDocument/2006/relationships/image" Target="../media/image237.wmf"/><Relationship Id="rId21" Type="http://schemas.openxmlformats.org/officeDocument/2006/relationships/image" Target="../media/image255.wmf"/><Relationship Id="rId7" Type="http://schemas.openxmlformats.org/officeDocument/2006/relationships/image" Target="../media/image241.wmf"/><Relationship Id="rId12" Type="http://schemas.openxmlformats.org/officeDocument/2006/relationships/image" Target="../media/image246.wmf"/><Relationship Id="rId17" Type="http://schemas.openxmlformats.org/officeDocument/2006/relationships/image" Target="../media/image251.wmf"/><Relationship Id="rId25" Type="http://schemas.openxmlformats.org/officeDocument/2006/relationships/image" Target="../media/image259.wmf"/><Relationship Id="rId2" Type="http://schemas.openxmlformats.org/officeDocument/2006/relationships/image" Target="../media/image236.wmf"/><Relationship Id="rId16" Type="http://schemas.openxmlformats.org/officeDocument/2006/relationships/image" Target="../media/image250.wmf"/><Relationship Id="rId20" Type="http://schemas.openxmlformats.org/officeDocument/2006/relationships/image" Target="../media/image254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24" Type="http://schemas.openxmlformats.org/officeDocument/2006/relationships/image" Target="../media/image258.wmf"/><Relationship Id="rId5" Type="http://schemas.openxmlformats.org/officeDocument/2006/relationships/image" Target="../media/image239.wmf"/><Relationship Id="rId15" Type="http://schemas.openxmlformats.org/officeDocument/2006/relationships/image" Target="../media/image249.wmf"/><Relationship Id="rId23" Type="http://schemas.openxmlformats.org/officeDocument/2006/relationships/image" Target="../media/image257.wmf"/><Relationship Id="rId10" Type="http://schemas.openxmlformats.org/officeDocument/2006/relationships/image" Target="../media/image244.wmf"/><Relationship Id="rId19" Type="http://schemas.openxmlformats.org/officeDocument/2006/relationships/image" Target="../media/image253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Relationship Id="rId14" Type="http://schemas.openxmlformats.org/officeDocument/2006/relationships/image" Target="../media/image248.wmf"/><Relationship Id="rId22" Type="http://schemas.openxmlformats.org/officeDocument/2006/relationships/image" Target="../media/image2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18" Type="http://schemas.openxmlformats.org/officeDocument/2006/relationships/image" Target="../media/image266.wmf"/><Relationship Id="rId3" Type="http://schemas.openxmlformats.org/officeDocument/2006/relationships/image" Target="../media/image216.wmf"/><Relationship Id="rId21" Type="http://schemas.openxmlformats.org/officeDocument/2006/relationships/image" Target="../media/image269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17" Type="http://schemas.openxmlformats.org/officeDocument/2006/relationships/image" Target="../media/image230.wmf"/><Relationship Id="rId2" Type="http://schemas.openxmlformats.org/officeDocument/2006/relationships/image" Target="../media/image215.wmf"/><Relationship Id="rId16" Type="http://schemas.openxmlformats.org/officeDocument/2006/relationships/image" Target="../media/image229.wmf"/><Relationship Id="rId20" Type="http://schemas.openxmlformats.org/officeDocument/2006/relationships/image" Target="../media/image268.wmf"/><Relationship Id="rId1" Type="http://schemas.openxmlformats.org/officeDocument/2006/relationships/image" Target="../media/image265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5" Type="http://schemas.openxmlformats.org/officeDocument/2006/relationships/image" Target="../media/image228.wmf"/><Relationship Id="rId23" Type="http://schemas.openxmlformats.org/officeDocument/2006/relationships/image" Target="../media/image271.wmf"/><Relationship Id="rId10" Type="http://schemas.openxmlformats.org/officeDocument/2006/relationships/image" Target="../media/image223.wmf"/><Relationship Id="rId19" Type="http://schemas.openxmlformats.org/officeDocument/2006/relationships/image" Target="../media/image267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Relationship Id="rId22" Type="http://schemas.openxmlformats.org/officeDocument/2006/relationships/image" Target="../media/image27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2" Type="http://schemas.openxmlformats.org/officeDocument/2006/relationships/image" Target="../media/image272.wmf"/><Relationship Id="rId1" Type="http://schemas.openxmlformats.org/officeDocument/2006/relationships/image" Target="../media/image180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18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image" Target="../media/image298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12" Type="http://schemas.openxmlformats.org/officeDocument/2006/relationships/image" Target="../media/image297.wmf"/><Relationship Id="rId2" Type="http://schemas.openxmlformats.org/officeDocument/2006/relationships/image" Target="../media/image287.wmf"/><Relationship Id="rId16" Type="http://schemas.openxmlformats.org/officeDocument/2006/relationships/image" Target="../media/image301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11" Type="http://schemas.openxmlformats.org/officeDocument/2006/relationships/image" Target="../media/image296.wmf"/><Relationship Id="rId5" Type="http://schemas.openxmlformats.org/officeDocument/2006/relationships/image" Target="../media/image290.wmf"/><Relationship Id="rId15" Type="http://schemas.openxmlformats.org/officeDocument/2006/relationships/image" Target="../media/image300.wmf"/><Relationship Id="rId10" Type="http://schemas.openxmlformats.org/officeDocument/2006/relationships/image" Target="../media/image295.wmf"/><Relationship Id="rId4" Type="http://schemas.openxmlformats.org/officeDocument/2006/relationships/image" Target="../media/image289.wmf"/><Relationship Id="rId9" Type="http://schemas.openxmlformats.org/officeDocument/2006/relationships/image" Target="../media/image294.wmf"/><Relationship Id="rId14" Type="http://schemas.openxmlformats.org/officeDocument/2006/relationships/image" Target="../media/image29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4.wmf"/><Relationship Id="rId18" Type="http://schemas.openxmlformats.org/officeDocument/2006/relationships/image" Target="../media/image319.wmf"/><Relationship Id="rId3" Type="http://schemas.openxmlformats.org/officeDocument/2006/relationships/image" Target="../media/image304.wmf"/><Relationship Id="rId21" Type="http://schemas.openxmlformats.org/officeDocument/2006/relationships/image" Target="../media/image322.wmf"/><Relationship Id="rId7" Type="http://schemas.openxmlformats.org/officeDocument/2006/relationships/image" Target="../media/image308.wmf"/><Relationship Id="rId12" Type="http://schemas.openxmlformats.org/officeDocument/2006/relationships/image" Target="../media/image313.wmf"/><Relationship Id="rId17" Type="http://schemas.openxmlformats.org/officeDocument/2006/relationships/image" Target="../media/image318.wmf"/><Relationship Id="rId2" Type="http://schemas.openxmlformats.org/officeDocument/2006/relationships/image" Target="../media/image303.wmf"/><Relationship Id="rId16" Type="http://schemas.openxmlformats.org/officeDocument/2006/relationships/image" Target="../media/image317.wmf"/><Relationship Id="rId20" Type="http://schemas.openxmlformats.org/officeDocument/2006/relationships/image" Target="../media/image321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11" Type="http://schemas.openxmlformats.org/officeDocument/2006/relationships/image" Target="../media/image312.wmf"/><Relationship Id="rId5" Type="http://schemas.openxmlformats.org/officeDocument/2006/relationships/image" Target="../media/image306.wmf"/><Relationship Id="rId15" Type="http://schemas.openxmlformats.org/officeDocument/2006/relationships/image" Target="../media/image316.wmf"/><Relationship Id="rId23" Type="http://schemas.openxmlformats.org/officeDocument/2006/relationships/image" Target="../media/image324.wmf"/><Relationship Id="rId10" Type="http://schemas.openxmlformats.org/officeDocument/2006/relationships/image" Target="../media/image311.wmf"/><Relationship Id="rId19" Type="http://schemas.openxmlformats.org/officeDocument/2006/relationships/image" Target="../media/image320.wmf"/><Relationship Id="rId4" Type="http://schemas.openxmlformats.org/officeDocument/2006/relationships/image" Target="../media/image305.wmf"/><Relationship Id="rId9" Type="http://schemas.openxmlformats.org/officeDocument/2006/relationships/image" Target="../media/image310.wmf"/><Relationship Id="rId14" Type="http://schemas.openxmlformats.org/officeDocument/2006/relationships/image" Target="../media/image315.wmf"/><Relationship Id="rId22" Type="http://schemas.openxmlformats.org/officeDocument/2006/relationships/image" Target="../media/image3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26.wmf"/><Relationship Id="rId18" Type="http://schemas.openxmlformats.org/officeDocument/2006/relationships/image" Target="../media/image324.wmf"/><Relationship Id="rId3" Type="http://schemas.openxmlformats.org/officeDocument/2006/relationships/image" Target="../media/image325.wmf"/><Relationship Id="rId21" Type="http://schemas.openxmlformats.org/officeDocument/2006/relationships/image" Target="../media/image333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17" Type="http://schemas.openxmlformats.org/officeDocument/2006/relationships/image" Target="../media/image330.wmf"/><Relationship Id="rId2" Type="http://schemas.openxmlformats.org/officeDocument/2006/relationships/image" Target="../media/image303.wmf"/><Relationship Id="rId16" Type="http://schemas.openxmlformats.org/officeDocument/2006/relationships/image" Target="../media/image329.wmf"/><Relationship Id="rId20" Type="http://schemas.openxmlformats.org/officeDocument/2006/relationships/image" Target="../media/image332.wmf"/><Relationship Id="rId1" Type="http://schemas.openxmlformats.org/officeDocument/2006/relationships/image" Target="../media/image302.w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24" Type="http://schemas.openxmlformats.org/officeDocument/2006/relationships/image" Target="../media/image335.wmf"/><Relationship Id="rId5" Type="http://schemas.openxmlformats.org/officeDocument/2006/relationships/image" Target="../media/image321.wmf"/><Relationship Id="rId15" Type="http://schemas.openxmlformats.org/officeDocument/2006/relationships/image" Target="../media/image328.wmf"/><Relationship Id="rId23" Type="http://schemas.openxmlformats.org/officeDocument/2006/relationships/image" Target="../media/image334.wmf"/><Relationship Id="rId10" Type="http://schemas.openxmlformats.org/officeDocument/2006/relationships/image" Target="../media/image310.wmf"/><Relationship Id="rId19" Type="http://schemas.openxmlformats.org/officeDocument/2006/relationships/image" Target="../media/image331.wmf"/><Relationship Id="rId4" Type="http://schemas.openxmlformats.org/officeDocument/2006/relationships/image" Target="../media/image305.wmf"/><Relationship Id="rId9" Type="http://schemas.openxmlformats.org/officeDocument/2006/relationships/image" Target="../media/image309.wmf"/><Relationship Id="rId14" Type="http://schemas.openxmlformats.org/officeDocument/2006/relationships/image" Target="../media/image327.wmf"/><Relationship Id="rId22" Type="http://schemas.openxmlformats.org/officeDocument/2006/relationships/image" Target="../media/image3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image" Target="../media/image348.wmf"/><Relationship Id="rId18" Type="http://schemas.openxmlformats.org/officeDocument/2006/relationships/image" Target="../media/image353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12" Type="http://schemas.openxmlformats.org/officeDocument/2006/relationships/image" Target="../media/image347.wmf"/><Relationship Id="rId17" Type="http://schemas.openxmlformats.org/officeDocument/2006/relationships/image" Target="../media/image352.wmf"/><Relationship Id="rId2" Type="http://schemas.openxmlformats.org/officeDocument/2006/relationships/image" Target="../media/image337.wmf"/><Relationship Id="rId16" Type="http://schemas.openxmlformats.org/officeDocument/2006/relationships/image" Target="../media/image351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11" Type="http://schemas.openxmlformats.org/officeDocument/2006/relationships/image" Target="../media/image346.wmf"/><Relationship Id="rId5" Type="http://schemas.openxmlformats.org/officeDocument/2006/relationships/image" Target="../media/image340.wmf"/><Relationship Id="rId15" Type="http://schemas.openxmlformats.org/officeDocument/2006/relationships/image" Target="../media/image350.wmf"/><Relationship Id="rId10" Type="http://schemas.openxmlformats.org/officeDocument/2006/relationships/image" Target="../media/image345.wmf"/><Relationship Id="rId19" Type="http://schemas.openxmlformats.org/officeDocument/2006/relationships/image" Target="../media/image354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Relationship Id="rId14" Type="http://schemas.openxmlformats.org/officeDocument/2006/relationships/image" Target="../media/image34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image" Target="../media/image221.wmf"/><Relationship Id="rId18" Type="http://schemas.openxmlformats.org/officeDocument/2006/relationships/image" Target="../media/image226.wmf"/><Relationship Id="rId3" Type="http://schemas.openxmlformats.org/officeDocument/2006/relationships/image" Target="../media/image356.wmf"/><Relationship Id="rId21" Type="http://schemas.openxmlformats.org/officeDocument/2006/relationships/image" Target="../media/image229.wmf"/><Relationship Id="rId7" Type="http://schemas.openxmlformats.org/officeDocument/2006/relationships/image" Target="../media/image360.wmf"/><Relationship Id="rId12" Type="http://schemas.openxmlformats.org/officeDocument/2006/relationships/image" Target="../media/image220.wmf"/><Relationship Id="rId17" Type="http://schemas.openxmlformats.org/officeDocument/2006/relationships/image" Target="../media/image225.wmf"/><Relationship Id="rId2" Type="http://schemas.openxmlformats.org/officeDocument/2006/relationships/image" Target="../media/image355.wmf"/><Relationship Id="rId16" Type="http://schemas.openxmlformats.org/officeDocument/2006/relationships/image" Target="../media/image224.wmf"/><Relationship Id="rId20" Type="http://schemas.openxmlformats.org/officeDocument/2006/relationships/image" Target="../media/image228.wmf"/><Relationship Id="rId1" Type="http://schemas.openxmlformats.org/officeDocument/2006/relationships/image" Target="../media/image180.wmf"/><Relationship Id="rId6" Type="http://schemas.openxmlformats.org/officeDocument/2006/relationships/image" Target="../media/image359.wmf"/><Relationship Id="rId11" Type="http://schemas.openxmlformats.org/officeDocument/2006/relationships/image" Target="../media/image219.wmf"/><Relationship Id="rId5" Type="http://schemas.openxmlformats.org/officeDocument/2006/relationships/image" Target="../media/image358.wmf"/><Relationship Id="rId15" Type="http://schemas.openxmlformats.org/officeDocument/2006/relationships/image" Target="../media/image223.wmf"/><Relationship Id="rId10" Type="http://schemas.openxmlformats.org/officeDocument/2006/relationships/image" Target="../media/image218.wmf"/><Relationship Id="rId19" Type="http://schemas.openxmlformats.org/officeDocument/2006/relationships/image" Target="../media/image227.wmf"/><Relationship Id="rId4" Type="http://schemas.openxmlformats.org/officeDocument/2006/relationships/image" Target="../media/image357.wmf"/><Relationship Id="rId9" Type="http://schemas.openxmlformats.org/officeDocument/2006/relationships/image" Target="../media/image362.wmf"/><Relationship Id="rId14" Type="http://schemas.openxmlformats.org/officeDocument/2006/relationships/image" Target="../media/image222.wmf"/><Relationship Id="rId22" Type="http://schemas.openxmlformats.org/officeDocument/2006/relationships/image" Target="../media/image23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image" Target="../media/image374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2" Type="http://schemas.openxmlformats.org/officeDocument/2006/relationships/image" Target="../media/image363.wmf"/><Relationship Id="rId1" Type="http://schemas.openxmlformats.org/officeDocument/2006/relationships/image" Target="../media/image180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0" Type="http://schemas.openxmlformats.org/officeDocument/2006/relationships/image" Target="../media/image371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image" Target="../media/image221.wmf"/><Relationship Id="rId18" Type="http://schemas.openxmlformats.org/officeDocument/2006/relationships/image" Target="../media/image387.wmf"/><Relationship Id="rId3" Type="http://schemas.openxmlformats.org/officeDocument/2006/relationships/image" Target="../media/image376.wmf"/><Relationship Id="rId21" Type="http://schemas.openxmlformats.org/officeDocument/2006/relationships/image" Target="../media/image389.wmf"/><Relationship Id="rId7" Type="http://schemas.openxmlformats.org/officeDocument/2006/relationships/image" Target="../media/image380.wmf"/><Relationship Id="rId12" Type="http://schemas.openxmlformats.org/officeDocument/2006/relationships/image" Target="../media/image220.wmf"/><Relationship Id="rId17" Type="http://schemas.openxmlformats.org/officeDocument/2006/relationships/image" Target="../media/image386.wmf"/><Relationship Id="rId2" Type="http://schemas.openxmlformats.org/officeDocument/2006/relationships/image" Target="../media/image375.wmf"/><Relationship Id="rId16" Type="http://schemas.openxmlformats.org/officeDocument/2006/relationships/image" Target="../media/image385.wmf"/><Relationship Id="rId20" Type="http://schemas.openxmlformats.org/officeDocument/2006/relationships/image" Target="../media/image228.wmf"/><Relationship Id="rId1" Type="http://schemas.openxmlformats.org/officeDocument/2006/relationships/image" Target="../media/image180.wmf"/><Relationship Id="rId6" Type="http://schemas.openxmlformats.org/officeDocument/2006/relationships/image" Target="../media/image379.wmf"/><Relationship Id="rId11" Type="http://schemas.openxmlformats.org/officeDocument/2006/relationships/image" Target="../media/image384.wmf"/><Relationship Id="rId5" Type="http://schemas.openxmlformats.org/officeDocument/2006/relationships/image" Target="../media/image378.wmf"/><Relationship Id="rId15" Type="http://schemas.openxmlformats.org/officeDocument/2006/relationships/image" Target="../media/image223.wmf"/><Relationship Id="rId10" Type="http://schemas.openxmlformats.org/officeDocument/2006/relationships/image" Target="../media/image383.wmf"/><Relationship Id="rId19" Type="http://schemas.openxmlformats.org/officeDocument/2006/relationships/image" Target="../media/image388.wmf"/><Relationship Id="rId4" Type="http://schemas.openxmlformats.org/officeDocument/2006/relationships/image" Target="../media/image377.wmf"/><Relationship Id="rId9" Type="http://schemas.openxmlformats.org/officeDocument/2006/relationships/image" Target="../media/image382.wmf"/><Relationship Id="rId14" Type="http://schemas.openxmlformats.org/officeDocument/2006/relationships/image" Target="../media/image222.wmf"/><Relationship Id="rId22" Type="http://schemas.openxmlformats.org/officeDocument/2006/relationships/image" Target="../media/image39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image" Target="../media/image392.wmf"/><Relationship Id="rId18" Type="http://schemas.openxmlformats.org/officeDocument/2006/relationships/image" Target="../media/image397.wmf"/><Relationship Id="rId26" Type="http://schemas.openxmlformats.org/officeDocument/2006/relationships/image" Target="../media/image405.wmf"/><Relationship Id="rId3" Type="http://schemas.openxmlformats.org/officeDocument/2006/relationships/image" Target="../media/image220.wmf"/><Relationship Id="rId21" Type="http://schemas.openxmlformats.org/officeDocument/2006/relationships/image" Target="../media/image400.wmf"/><Relationship Id="rId7" Type="http://schemas.openxmlformats.org/officeDocument/2006/relationships/image" Target="../media/image385.wmf"/><Relationship Id="rId12" Type="http://schemas.openxmlformats.org/officeDocument/2006/relationships/image" Target="../media/image391.wmf"/><Relationship Id="rId17" Type="http://schemas.openxmlformats.org/officeDocument/2006/relationships/image" Target="../media/image396.wmf"/><Relationship Id="rId25" Type="http://schemas.openxmlformats.org/officeDocument/2006/relationships/image" Target="../media/image404.wmf"/><Relationship Id="rId2" Type="http://schemas.openxmlformats.org/officeDocument/2006/relationships/image" Target="../media/image384.wmf"/><Relationship Id="rId16" Type="http://schemas.openxmlformats.org/officeDocument/2006/relationships/image" Target="../media/image395.wmf"/><Relationship Id="rId20" Type="http://schemas.openxmlformats.org/officeDocument/2006/relationships/image" Target="../media/image399.wmf"/><Relationship Id="rId29" Type="http://schemas.openxmlformats.org/officeDocument/2006/relationships/image" Target="../media/image408.wmf"/><Relationship Id="rId1" Type="http://schemas.openxmlformats.org/officeDocument/2006/relationships/image" Target="../media/image383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24" Type="http://schemas.openxmlformats.org/officeDocument/2006/relationships/image" Target="../media/image403.wmf"/><Relationship Id="rId5" Type="http://schemas.openxmlformats.org/officeDocument/2006/relationships/image" Target="../media/image222.wmf"/><Relationship Id="rId15" Type="http://schemas.openxmlformats.org/officeDocument/2006/relationships/image" Target="../media/image394.wmf"/><Relationship Id="rId23" Type="http://schemas.openxmlformats.org/officeDocument/2006/relationships/image" Target="../media/image402.wmf"/><Relationship Id="rId28" Type="http://schemas.openxmlformats.org/officeDocument/2006/relationships/image" Target="../media/image407.wmf"/><Relationship Id="rId10" Type="http://schemas.openxmlformats.org/officeDocument/2006/relationships/image" Target="../media/image388.wmf"/><Relationship Id="rId19" Type="http://schemas.openxmlformats.org/officeDocument/2006/relationships/image" Target="../media/image398.wmf"/><Relationship Id="rId4" Type="http://schemas.openxmlformats.org/officeDocument/2006/relationships/image" Target="../media/image221.wmf"/><Relationship Id="rId9" Type="http://schemas.openxmlformats.org/officeDocument/2006/relationships/image" Target="../media/image387.wmf"/><Relationship Id="rId14" Type="http://schemas.openxmlformats.org/officeDocument/2006/relationships/image" Target="../media/image393.wmf"/><Relationship Id="rId22" Type="http://schemas.openxmlformats.org/officeDocument/2006/relationships/image" Target="../media/image401.wmf"/><Relationship Id="rId27" Type="http://schemas.openxmlformats.org/officeDocument/2006/relationships/image" Target="../media/image406.wmf"/><Relationship Id="rId30" Type="http://schemas.openxmlformats.org/officeDocument/2006/relationships/image" Target="../media/image40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wmf"/><Relationship Id="rId7" Type="http://schemas.openxmlformats.org/officeDocument/2006/relationships/image" Target="../media/image415.wmf"/><Relationship Id="rId2" Type="http://schemas.openxmlformats.org/officeDocument/2006/relationships/image" Target="../media/image410.wmf"/><Relationship Id="rId1" Type="http://schemas.openxmlformats.org/officeDocument/2006/relationships/image" Target="../media/image180.wmf"/><Relationship Id="rId6" Type="http://schemas.openxmlformats.org/officeDocument/2006/relationships/image" Target="../media/image414.wmf"/><Relationship Id="rId5" Type="http://schemas.openxmlformats.org/officeDocument/2006/relationships/image" Target="../media/image413.wmf"/><Relationship Id="rId4" Type="http://schemas.openxmlformats.org/officeDocument/2006/relationships/image" Target="../media/image41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image" Target="../media/image427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12" Type="http://schemas.openxmlformats.org/officeDocument/2006/relationships/image" Target="../media/image426.wmf"/><Relationship Id="rId2" Type="http://schemas.openxmlformats.org/officeDocument/2006/relationships/image" Target="../media/image416.wmf"/><Relationship Id="rId1" Type="http://schemas.openxmlformats.org/officeDocument/2006/relationships/image" Target="../media/image180.wmf"/><Relationship Id="rId6" Type="http://schemas.openxmlformats.org/officeDocument/2006/relationships/image" Target="../media/image420.wmf"/><Relationship Id="rId11" Type="http://schemas.openxmlformats.org/officeDocument/2006/relationships/image" Target="../media/image425.wmf"/><Relationship Id="rId5" Type="http://schemas.openxmlformats.org/officeDocument/2006/relationships/image" Target="../media/image419.wmf"/><Relationship Id="rId15" Type="http://schemas.openxmlformats.org/officeDocument/2006/relationships/image" Target="../media/image42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Relationship Id="rId14" Type="http://schemas.openxmlformats.org/officeDocument/2006/relationships/image" Target="../media/image42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image" Target="../media/image441.wmf"/><Relationship Id="rId3" Type="http://schemas.openxmlformats.org/officeDocument/2006/relationships/image" Target="../media/image431.wmf"/><Relationship Id="rId7" Type="http://schemas.openxmlformats.org/officeDocument/2006/relationships/image" Target="../media/image435.wmf"/><Relationship Id="rId12" Type="http://schemas.openxmlformats.org/officeDocument/2006/relationships/image" Target="../media/image440.wmf"/><Relationship Id="rId17" Type="http://schemas.openxmlformats.org/officeDocument/2006/relationships/image" Target="../media/image445.wmf"/><Relationship Id="rId2" Type="http://schemas.openxmlformats.org/officeDocument/2006/relationships/image" Target="../media/image430.wmf"/><Relationship Id="rId16" Type="http://schemas.openxmlformats.org/officeDocument/2006/relationships/image" Target="../media/image444.wmf"/><Relationship Id="rId1" Type="http://schemas.openxmlformats.org/officeDocument/2006/relationships/image" Target="../media/image180.wmf"/><Relationship Id="rId6" Type="http://schemas.openxmlformats.org/officeDocument/2006/relationships/image" Target="../media/image434.wmf"/><Relationship Id="rId11" Type="http://schemas.openxmlformats.org/officeDocument/2006/relationships/image" Target="../media/image439.wmf"/><Relationship Id="rId5" Type="http://schemas.openxmlformats.org/officeDocument/2006/relationships/image" Target="../media/image433.wmf"/><Relationship Id="rId15" Type="http://schemas.openxmlformats.org/officeDocument/2006/relationships/image" Target="../media/image443.wmf"/><Relationship Id="rId10" Type="http://schemas.openxmlformats.org/officeDocument/2006/relationships/image" Target="../media/image438.wmf"/><Relationship Id="rId4" Type="http://schemas.openxmlformats.org/officeDocument/2006/relationships/image" Target="../media/image432.wmf"/><Relationship Id="rId9" Type="http://schemas.openxmlformats.org/officeDocument/2006/relationships/image" Target="../media/image437.wmf"/><Relationship Id="rId14" Type="http://schemas.openxmlformats.org/officeDocument/2006/relationships/image" Target="../media/image4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image" Target="../media/image446.wmf"/><Relationship Id="rId1" Type="http://schemas.openxmlformats.org/officeDocument/2006/relationships/image" Target="../media/image180.wmf"/><Relationship Id="rId6" Type="http://schemas.openxmlformats.org/officeDocument/2006/relationships/image" Target="../media/image450.wmf"/><Relationship Id="rId5" Type="http://schemas.openxmlformats.org/officeDocument/2006/relationships/image" Target="../media/image449.wmf"/><Relationship Id="rId4" Type="http://schemas.openxmlformats.org/officeDocument/2006/relationships/image" Target="../media/image44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2" Type="http://schemas.openxmlformats.org/officeDocument/2006/relationships/image" Target="../media/image451.wmf"/><Relationship Id="rId1" Type="http://schemas.openxmlformats.org/officeDocument/2006/relationships/image" Target="../media/image18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10" Type="http://schemas.openxmlformats.org/officeDocument/2006/relationships/image" Target="../media/image459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180.wmf"/><Relationship Id="rId4" Type="http://schemas.openxmlformats.org/officeDocument/2006/relationships/image" Target="../media/image462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3" Type="http://schemas.openxmlformats.org/officeDocument/2006/relationships/image" Target="../media/image464.wmf"/><Relationship Id="rId7" Type="http://schemas.openxmlformats.org/officeDocument/2006/relationships/image" Target="../media/image468.wmf"/><Relationship Id="rId12" Type="http://schemas.openxmlformats.org/officeDocument/2006/relationships/image" Target="../media/image472.wmf"/><Relationship Id="rId2" Type="http://schemas.openxmlformats.org/officeDocument/2006/relationships/image" Target="../media/image463.wmf"/><Relationship Id="rId1" Type="http://schemas.openxmlformats.org/officeDocument/2006/relationships/image" Target="../media/image180.wmf"/><Relationship Id="rId6" Type="http://schemas.openxmlformats.org/officeDocument/2006/relationships/image" Target="../media/image467.wmf"/><Relationship Id="rId11" Type="http://schemas.openxmlformats.org/officeDocument/2006/relationships/image" Target="../media/image471.wmf"/><Relationship Id="rId5" Type="http://schemas.openxmlformats.org/officeDocument/2006/relationships/image" Target="../media/image466.wmf"/><Relationship Id="rId10" Type="http://schemas.openxmlformats.org/officeDocument/2006/relationships/image" Target="../media/image470.wmf"/><Relationship Id="rId4" Type="http://schemas.openxmlformats.org/officeDocument/2006/relationships/image" Target="../media/image465.wmf"/><Relationship Id="rId9" Type="http://schemas.openxmlformats.org/officeDocument/2006/relationships/image" Target="../media/image46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3452F-9376-4502-90A8-D8BF54CED124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345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111.png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95.bin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10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97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image" Target="../media/image107.wmf"/><Relationship Id="rId10" Type="http://schemas.openxmlformats.org/officeDocument/2006/relationships/image" Target="../media/image102.wmf"/><Relationship Id="rId19" Type="http://schemas.openxmlformats.org/officeDocument/2006/relationships/image" Target="../media/image109.png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4.wmf"/><Relationship Id="rId22" Type="http://schemas.openxmlformats.org/officeDocument/2006/relationships/oleObject" Target="../embeddings/oleObject9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09.png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24.wmf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image" Target="../media/image110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125.wmf"/><Relationship Id="rId10" Type="http://schemas.openxmlformats.org/officeDocument/2006/relationships/image" Target="../media/image123.wmf"/><Relationship Id="rId19" Type="http://schemas.openxmlformats.org/officeDocument/2006/relationships/image" Target="../media/image127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1.bin"/><Relationship Id="rId22" Type="http://schemas.openxmlformats.org/officeDocument/2006/relationships/image" Target="../media/image1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32.wmf"/><Relationship Id="rId19" Type="http://schemas.openxmlformats.org/officeDocument/2006/relationships/image" Target="../media/image137.png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image" Target="../media/image137.png"/><Relationship Id="rId21" Type="http://schemas.openxmlformats.org/officeDocument/2006/relationships/image" Target="../media/image154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52.wmf"/><Relationship Id="rId25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23" Type="http://schemas.openxmlformats.org/officeDocument/2006/relationships/image" Target="../media/image155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57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65.wmf"/><Relationship Id="rId26" Type="http://schemas.openxmlformats.org/officeDocument/2006/relationships/image" Target="../media/image169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73.w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68.wmf"/><Relationship Id="rId32" Type="http://schemas.openxmlformats.org/officeDocument/2006/relationships/image" Target="../media/image172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70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71.wmf"/><Relationship Id="rId8" Type="http://schemas.openxmlformats.org/officeDocument/2006/relationships/image" Target="../media/image16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7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5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87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20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10" Type="http://schemas.openxmlformats.org/officeDocument/2006/relationships/image" Target="../media/image7.png"/><Relationship Id="rId4" Type="http://schemas.openxmlformats.org/officeDocument/2006/relationships/image" Target="../media/image2.wmf"/><Relationship Id="rId9" Type="http://schemas.openxmlformats.org/officeDocument/2006/relationships/image" Target="../media/image6.png"/><Relationship Id="rId1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10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213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198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08.wmf"/><Relationship Id="rId22" Type="http://schemas.openxmlformats.org/officeDocument/2006/relationships/image" Target="../media/image212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19.bin"/><Relationship Id="rId21" Type="http://schemas.openxmlformats.org/officeDocument/2006/relationships/oleObject" Target="../embeddings/oleObject210.bin"/><Relationship Id="rId34" Type="http://schemas.openxmlformats.org/officeDocument/2006/relationships/image" Target="../media/image229.wmf"/><Relationship Id="rId42" Type="http://schemas.openxmlformats.org/officeDocument/2006/relationships/image" Target="../media/image233.wmf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214.bin"/><Relationship Id="rId41" Type="http://schemas.openxmlformats.org/officeDocument/2006/relationships/oleObject" Target="../embeddings/oleObject22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37" Type="http://schemas.openxmlformats.org/officeDocument/2006/relationships/oleObject" Target="../embeddings/oleObject218.bin"/><Relationship Id="rId40" Type="http://schemas.openxmlformats.org/officeDocument/2006/relationships/image" Target="../media/image232.w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09.bin"/><Relationship Id="rId31" Type="http://schemas.openxmlformats.org/officeDocument/2006/relationships/oleObject" Target="../embeddings/oleObject215.bin"/><Relationship Id="rId44" Type="http://schemas.openxmlformats.org/officeDocument/2006/relationships/image" Target="../media/image234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13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17.bin"/><Relationship Id="rId43" Type="http://schemas.openxmlformats.org/officeDocument/2006/relationships/oleObject" Target="../embeddings/oleObject221.bin"/><Relationship Id="rId8" Type="http://schemas.openxmlformats.org/officeDocument/2006/relationships/image" Target="../media/image216.wmf"/><Relationship Id="rId3" Type="http://schemas.openxmlformats.org/officeDocument/2006/relationships/oleObject" Target="../embeddings/oleObject201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33" Type="http://schemas.openxmlformats.org/officeDocument/2006/relationships/oleObject" Target="../embeddings/oleObject216.bin"/><Relationship Id="rId38" Type="http://schemas.openxmlformats.org/officeDocument/2006/relationships/image" Target="../media/image2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80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9" Type="http://schemas.openxmlformats.org/officeDocument/2006/relationships/oleObject" Target="../embeddings/oleObject241.bin"/><Relationship Id="rId21" Type="http://schemas.openxmlformats.org/officeDocument/2006/relationships/oleObject" Target="../embeddings/oleObject232.bin"/><Relationship Id="rId34" Type="http://schemas.openxmlformats.org/officeDocument/2006/relationships/image" Target="../media/image250.wmf"/><Relationship Id="rId42" Type="http://schemas.openxmlformats.org/officeDocument/2006/relationships/image" Target="../media/image254.wmf"/><Relationship Id="rId47" Type="http://schemas.openxmlformats.org/officeDocument/2006/relationships/oleObject" Target="../embeddings/oleObject245.bin"/><Relationship Id="rId50" Type="http://schemas.openxmlformats.org/officeDocument/2006/relationships/image" Target="../media/image258.wmf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9" Type="http://schemas.openxmlformats.org/officeDocument/2006/relationships/oleObject" Target="../embeddings/oleObject236.bin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45.wmf"/><Relationship Id="rId32" Type="http://schemas.openxmlformats.org/officeDocument/2006/relationships/image" Target="../media/image249.wmf"/><Relationship Id="rId37" Type="http://schemas.openxmlformats.org/officeDocument/2006/relationships/oleObject" Target="../embeddings/oleObject240.bin"/><Relationship Id="rId40" Type="http://schemas.openxmlformats.org/officeDocument/2006/relationships/image" Target="../media/image253.wmf"/><Relationship Id="rId45" Type="http://schemas.openxmlformats.org/officeDocument/2006/relationships/oleObject" Target="../embeddings/oleObject244.bin"/><Relationship Id="rId53" Type="http://schemas.openxmlformats.org/officeDocument/2006/relationships/oleObject" Target="../embeddings/oleObject248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31.bin"/><Relationship Id="rId31" Type="http://schemas.openxmlformats.org/officeDocument/2006/relationships/oleObject" Target="../embeddings/oleObject237.bin"/><Relationship Id="rId44" Type="http://schemas.openxmlformats.org/officeDocument/2006/relationships/image" Target="../media/image255.wmf"/><Relationship Id="rId52" Type="http://schemas.openxmlformats.org/officeDocument/2006/relationships/image" Target="../media/image259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35.bin"/><Relationship Id="rId30" Type="http://schemas.openxmlformats.org/officeDocument/2006/relationships/image" Target="../media/image248.wmf"/><Relationship Id="rId35" Type="http://schemas.openxmlformats.org/officeDocument/2006/relationships/oleObject" Target="../embeddings/oleObject239.bin"/><Relationship Id="rId43" Type="http://schemas.openxmlformats.org/officeDocument/2006/relationships/oleObject" Target="../embeddings/oleObject243.bin"/><Relationship Id="rId48" Type="http://schemas.openxmlformats.org/officeDocument/2006/relationships/image" Target="../media/image257.wmf"/><Relationship Id="rId8" Type="http://schemas.openxmlformats.org/officeDocument/2006/relationships/image" Target="../media/image237.wmf"/><Relationship Id="rId51" Type="http://schemas.openxmlformats.org/officeDocument/2006/relationships/oleObject" Target="../embeddings/oleObject247.bin"/><Relationship Id="rId3" Type="http://schemas.openxmlformats.org/officeDocument/2006/relationships/oleObject" Target="../embeddings/oleObject223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33" Type="http://schemas.openxmlformats.org/officeDocument/2006/relationships/oleObject" Target="../embeddings/oleObject238.bin"/><Relationship Id="rId38" Type="http://schemas.openxmlformats.org/officeDocument/2006/relationships/image" Target="../media/image252.wmf"/><Relationship Id="rId46" Type="http://schemas.openxmlformats.org/officeDocument/2006/relationships/image" Target="../media/image256.wmf"/><Relationship Id="rId20" Type="http://schemas.openxmlformats.org/officeDocument/2006/relationships/image" Target="../media/image243.wmf"/><Relationship Id="rId41" Type="http://schemas.openxmlformats.org/officeDocument/2006/relationships/oleObject" Target="../embeddings/oleObject242.bin"/><Relationship Id="rId54" Type="http://schemas.openxmlformats.org/officeDocument/2006/relationships/image" Target="../media/image26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6.wmf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247.wmf"/><Relationship Id="rId36" Type="http://schemas.openxmlformats.org/officeDocument/2006/relationships/image" Target="../media/image251.wmf"/><Relationship Id="rId49" Type="http://schemas.openxmlformats.org/officeDocument/2006/relationships/oleObject" Target="../embeddings/oleObject2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52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71.bin"/><Relationship Id="rId21" Type="http://schemas.openxmlformats.org/officeDocument/2006/relationships/oleObject" Target="../embeddings/oleObject262.bin"/><Relationship Id="rId34" Type="http://schemas.openxmlformats.org/officeDocument/2006/relationships/image" Target="../media/image229.wmf"/><Relationship Id="rId42" Type="http://schemas.openxmlformats.org/officeDocument/2006/relationships/image" Target="../media/image268.wmf"/><Relationship Id="rId47" Type="http://schemas.openxmlformats.org/officeDocument/2006/relationships/oleObject" Target="../embeddings/oleObject275.bin"/><Relationship Id="rId7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9" Type="http://schemas.openxmlformats.org/officeDocument/2006/relationships/oleObject" Target="../embeddings/oleObject266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37" Type="http://schemas.openxmlformats.org/officeDocument/2006/relationships/oleObject" Target="../embeddings/oleObject270.bin"/><Relationship Id="rId40" Type="http://schemas.openxmlformats.org/officeDocument/2006/relationships/image" Target="../media/image267.wmf"/><Relationship Id="rId45" Type="http://schemas.openxmlformats.org/officeDocument/2006/relationships/oleObject" Target="../embeddings/oleObject274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4" Type="http://schemas.openxmlformats.org/officeDocument/2006/relationships/image" Target="../media/image269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69.bin"/><Relationship Id="rId43" Type="http://schemas.openxmlformats.org/officeDocument/2006/relationships/oleObject" Target="../embeddings/oleObject273.bin"/><Relationship Id="rId48" Type="http://schemas.openxmlformats.org/officeDocument/2006/relationships/image" Target="../media/image271.wmf"/><Relationship Id="rId8" Type="http://schemas.openxmlformats.org/officeDocument/2006/relationships/image" Target="../media/image216.wmf"/><Relationship Id="rId3" Type="http://schemas.openxmlformats.org/officeDocument/2006/relationships/oleObject" Target="../embeddings/oleObject253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33" Type="http://schemas.openxmlformats.org/officeDocument/2006/relationships/oleObject" Target="../embeddings/oleObject268.bin"/><Relationship Id="rId38" Type="http://schemas.openxmlformats.org/officeDocument/2006/relationships/image" Target="../media/image266.wmf"/><Relationship Id="rId46" Type="http://schemas.openxmlformats.org/officeDocument/2006/relationships/image" Target="../media/image270.wmf"/><Relationship Id="rId20" Type="http://schemas.openxmlformats.org/officeDocument/2006/relationships/image" Target="../media/image222.wmf"/><Relationship Id="rId41" Type="http://schemas.openxmlformats.org/officeDocument/2006/relationships/oleObject" Target="../embeddings/oleObject2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8.wmf"/><Relationship Id="rId26" Type="http://schemas.openxmlformats.org/officeDocument/2006/relationships/image" Target="../media/image282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1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83.wmf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28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18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80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3.wmf"/><Relationship Id="rId26" Type="http://schemas.openxmlformats.org/officeDocument/2006/relationships/image" Target="../media/image297.wmf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301.wmf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wmf"/><Relationship Id="rId20" Type="http://schemas.openxmlformats.org/officeDocument/2006/relationships/image" Target="../media/image294.wmf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96.wmf"/><Relationship Id="rId32" Type="http://schemas.openxmlformats.org/officeDocument/2006/relationships/image" Target="../media/image300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98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1.wmf"/><Relationship Id="rId22" Type="http://schemas.openxmlformats.org/officeDocument/2006/relationships/image" Target="../media/image295.w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299.wmf"/><Relationship Id="rId8" Type="http://schemas.openxmlformats.org/officeDocument/2006/relationships/image" Target="../media/image2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309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29.bin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316.wmf"/><Relationship Id="rId42" Type="http://schemas.openxmlformats.org/officeDocument/2006/relationships/image" Target="../media/image319.wmf"/><Relationship Id="rId47" Type="http://schemas.openxmlformats.org/officeDocument/2006/relationships/oleObject" Target="../embeddings/oleObject333.bin"/><Relationship Id="rId50" Type="http://schemas.openxmlformats.org/officeDocument/2006/relationships/image" Target="../media/image323.wmf"/><Relationship Id="rId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8.wmf"/><Relationship Id="rId29" Type="http://schemas.openxmlformats.org/officeDocument/2006/relationships/oleObject" Target="../embeddings/oleObject323.bin"/><Relationship Id="rId11" Type="http://schemas.openxmlformats.org/officeDocument/2006/relationships/oleObject" Target="../embeddings/oleObject313.bin"/><Relationship Id="rId24" Type="http://schemas.openxmlformats.org/officeDocument/2006/relationships/oleObject" Target="../embeddings/oleObject320.bin"/><Relationship Id="rId32" Type="http://schemas.openxmlformats.org/officeDocument/2006/relationships/image" Target="../media/image315.wmf"/><Relationship Id="rId37" Type="http://schemas.openxmlformats.org/officeDocument/2006/relationships/oleObject" Target="../embeddings/oleObject327.bin"/><Relationship Id="rId40" Type="http://schemas.openxmlformats.org/officeDocument/2006/relationships/image" Target="../media/image318.wmf"/><Relationship Id="rId45" Type="http://schemas.openxmlformats.org/officeDocument/2006/relationships/oleObject" Target="../embeddings/oleObject332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image" Target="../media/image311.wmf"/><Relationship Id="rId28" Type="http://schemas.openxmlformats.org/officeDocument/2006/relationships/image" Target="../media/image313.wmf"/><Relationship Id="rId36" Type="http://schemas.openxmlformats.org/officeDocument/2006/relationships/image" Target="../media/image317.wmf"/><Relationship Id="rId49" Type="http://schemas.openxmlformats.org/officeDocument/2006/relationships/oleObject" Target="../embeddings/oleObject334.bin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4.bin"/><Relationship Id="rId44" Type="http://schemas.openxmlformats.org/officeDocument/2006/relationships/image" Target="../media/image320.wmf"/><Relationship Id="rId52" Type="http://schemas.openxmlformats.org/officeDocument/2006/relationships/image" Target="../media/image324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307.wmf"/><Relationship Id="rId22" Type="http://schemas.openxmlformats.org/officeDocument/2006/relationships/oleObject" Target="../embeddings/oleObject319.bin"/><Relationship Id="rId27" Type="http://schemas.openxmlformats.org/officeDocument/2006/relationships/oleObject" Target="../embeddings/oleObject322.bin"/><Relationship Id="rId30" Type="http://schemas.openxmlformats.org/officeDocument/2006/relationships/image" Target="../media/image314.wmf"/><Relationship Id="rId35" Type="http://schemas.openxmlformats.org/officeDocument/2006/relationships/oleObject" Target="../embeddings/oleObject326.bin"/><Relationship Id="rId43" Type="http://schemas.openxmlformats.org/officeDocument/2006/relationships/oleObject" Target="../embeddings/oleObject331.bin"/><Relationship Id="rId48" Type="http://schemas.openxmlformats.org/officeDocument/2006/relationships/image" Target="../media/image322.wmf"/><Relationship Id="rId8" Type="http://schemas.openxmlformats.org/officeDocument/2006/relationships/image" Target="../media/image304.wmf"/><Relationship Id="rId51" Type="http://schemas.openxmlformats.org/officeDocument/2006/relationships/oleObject" Target="../embeddings/oleObject335.bin"/><Relationship Id="rId3" Type="http://schemas.openxmlformats.org/officeDocument/2006/relationships/oleObject" Target="../embeddings/oleObject309.bin"/><Relationship Id="rId12" Type="http://schemas.openxmlformats.org/officeDocument/2006/relationships/image" Target="../media/image306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1.bin"/><Relationship Id="rId33" Type="http://schemas.openxmlformats.org/officeDocument/2006/relationships/oleObject" Target="../embeddings/oleObject325.bin"/><Relationship Id="rId38" Type="http://schemas.openxmlformats.org/officeDocument/2006/relationships/oleObject" Target="../embeddings/oleObject328.bin"/><Relationship Id="rId46" Type="http://schemas.openxmlformats.org/officeDocument/2006/relationships/image" Target="../media/image321.wmf"/><Relationship Id="rId20" Type="http://schemas.openxmlformats.org/officeDocument/2006/relationships/image" Target="../media/image310.wmf"/><Relationship Id="rId41" Type="http://schemas.openxmlformats.org/officeDocument/2006/relationships/oleObject" Target="../embeddings/oleObject33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03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08.wmf"/><Relationship Id="rId26" Type="http://schemas.openxmlformats.org/officeDocument/2006/relationships/oleObject" Target="../embeddings/oleObject348.bin"/><Relationship Id="rId39" Type="http://schemas.openxmlformats.org/officeDocument/2006/relationships/oleObject" Target="../embeddings/oleObject355.bin"/><Relationship Id="rId21" Type="http://schemas.openxmlformats.org/officeDocument/2006/relationships/oleObject" Target="../embeddings/oleObject345.bin"/><Relationship Id="rId34" Type="http://schemas.openxmlformats.org/officeDocument/2006/relationships/image" Target="../media/image328.wmf"/><Relationship Id="rId42" Type="http://schemas.openxmlformats.org/officeDocument/2006/relationships/oleObject" Target="../embeddings/oleObject357.bin"/><Relationship Id="rId47" Type="http://schemas.openxmlformats.org/officeDocument/2006/relationships/oleObject" Target="../embeddings/oleObject360.bin"/><Relationship Id="rId50" Type="http://schemas.openxmlformats.org/officeDocument/2006/relationships/image" Target="../media/image315.wmf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29" Type="http://schemas.openxmlformats.org/officeDocument/2006/relationships/oleObject" Target="../embeddings/oleObject350.bin"/><Relationship Id="rId11" Type="http://schemas.openxmlformats.org/officeDocument/2006/relationships/oleObject" Target="../embeddings/oleObject340.bin"/><Relationship Id="rId24" Type="http://schemas.openxmlformats.org/officeDocument/2006/relationships/oleObject" Target="../embeddings/oleObject347.bin"/><Relationship Id="rId32" Type="http://schemas.openxmlformats.org/officeDocument/2006/relationships/image" Target="../media/image327.wmf"/><Relationship Id="rId37" Type="http://schemas.openxmlformats.org/officeDocument/2006/relationships/oleObject" Target="../embeddings/oleObject354.bin"/><Relationship Id="rId40" Type="http://schemas.openxmlformats.org/officeDocument/2006/relationships/image" Target="../media/image324.wmf"/><Relationship Id="rId45" Type="http://schemas.openxmlformats.org/officeDocument/2006/relationships/oleObject" Target="../embeddings/oleObject359.bin"/><Relationship Id="rId53" Type="http://schemas.openxmlformats.org/officeDocument/2006/relationships/oleObject" Target="../embeddings/oleObject363.bin"/><Relationship Id="rId5" Type="http://schemas.openxmlformats.org/officeDocument/2006/relationships/oleObject" Target="../embeddings/oleObject337.bin"/><Relationship Id="rId10" Type="http://schemas.openxmlformats.org/officeDocument/2006/relationships/image" Target="../media/image305.wmf"/><Relationship Id="rId19" Type="http://schemas.openxmlformats.org/officeDocument/2006/relationships/oleObject" Target="../embeddings/oleObject344.bin"/><Relationship Id="rId31" Type="http://schemas.openxmlformats.org/officeDocument/2006/relationships/oleObject" Target="../embeddings/oleObject351.bin"/><Relationship Id="rId44" Type="http://schemas.openxmlformats.org/officeDocument/2006/relationships/image" Target="../media/image331.wmf"/><Relationship Id="rId52" Type="http://schemas.openxmlformats.org/officeDocument/2006/relationships/image" Target="../media/image334.wmf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49.bin"/><Relationship Id="rId30" Type="http://schemas.openxmlformats.org/officeDocument/2006/relationships/image" Target="../media/image326.wmf"/><Relationship Id="rId35" Type="http://schemas.openxmlformats.org/officeDocument/2006/relationships/oleObject" Target="../embeddings/oleObject353.bin"/><Relationship Id="rId43" Type="http://schemas.openxmlformats.org/officeDocument/2006/relationships/oleObject" Target="../embeddings/oleObject358.bin"/><Relationship Id="rId48" Type="http://schemas.openxmlformats.org/officeDocument/2006/relationships/image" Target="../media/image333.wmf"/><Relationship Id="rId8" Type="http://schemas.openxmlformats.org/officeDocument/2006/relationships/image" Target="../media/image325.wmf"/><Relationship Id="rId51" Type="http://schemas.openxmlformats.org/officeDocument/2006/relationships/oleObject" Target="../embeddings/oleObject362.bin"/><Relationship Id="rId3" Type="http://schemas.openxmlformats.org/officeDocument/2006/relationships/oleObject" Target="../embeddings/oleObject336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43.bin"/><Relationship Id="rId25" Type="http://schemas.openxmlformats.org/officeDocument/2006/relationships/image" Target="../media/image311.wmf"/><Relationship Id="rId33" Type="http://schemas.openxmlformats.org/officeDocument/2006/relationships/oleObject" Target="../embeddings/oleObject352.bin"/><Relationship Id="rId38" Type="http://schemas.openxmlformats.org/officeDocument/2006/relationships/image" Target="../media/image330.wmf"/><Relationship Id="rId46" Type="http://schemas.openxmlformats.org/officeDocument/2006/relationships/image" Target="../media/image332.wmf"/><Relationship Id="rId20" Type="http://schemas.openxmlformats.org/officeDocument/2006/relationships/image" Target="../media/image309.wmf"/><Relationship Id="rId41" Type="http://schemas.openxmlformats.org/officeDocument/2006/relationships/oleObject" Target="../embeddings/oleObject356.bin"/><Relationship Id="rId54" Type="http://schemas.openxmlformats.org/officeDocument/2006/relationships/image" Target="../media/image33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03.wmf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312.wmf"/><Relationship Id="rId36" Type="http://schemas.openxmlformats.org/officeDocument/2006/relationships/image" Target="../media/image329.wmf"/><Relationship Id="rId49" Type="http://schemas.openxmlformats.org/officeDocument/2006/relationships/oleObject" Target="../embeddings/oleObject361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343.wmf"/><Relationship Id="rId26" Type="http://schemas.openxmlformats.org/officeDocument/2006/relationships/image" Target="../media/image347.wmf"/><Relationship Id="rId39" Type="http://schemas.openxmlformats.org/officeDocument/2006/relationships/oleObject" Target="../embeddings/oleObject382.bin"/><Relationship Id="rId21" Type="http://schemas.openxmlformats.org/officeDocument/2006/relationships/oleObject" Target="../embeddings/oleObject373.bin"/><Relationship Id="rId34" Type="http://schemas.openxmlformats.org/officeDocument/2006/relationships/image" Target="../media/image351.wmf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371.bin"/><Relationship Id="rId25" Type="http://schemas.openxmlformats.org/officeDocument/2006/relationships/oleObject" Target="../embeddings/oleObject375.bin"/><Relationship Id="rId33" Type="http://schemas.openxmlformats.org/officeDocument/2006/relationships/oleObject" Target="../embeddings/oleObject379.bin"/><Relationship Id="rId38" Type="http://schemas.openxmlformats.org/officeDocument/2006/relationships/image" Target="../media/image3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29" Type="http://schemas.openxmlformats.org/officeDocument/2006/relationships/oleObject" Target="../embeddings/oleObject37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68.bin"/><Relationship Id="rId24" Type="http://schemas.openxmlformats.org/officeDocument/2006/relationships/image" Target="../media/image346.wmf"/><Relationship Id="rId32" Type="http://schemas.openxmlformats.org/officeDocument/2006/relationships/image" Target="../media/image350.wmf"/><Relationship Id="rId37" Type="http://schemas.openxmlformats.org/officeDocument/2006/relationships/oleObject" Target="../embeddings/oleObject381.bin"/><Relationship Id="rId40" Type="http://schemas.openxmlformats.org/officeDocument/2006/relationships/image" Target="../media/image354.wmf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23" Type="http://schemas.openxmlformats.org/officeDocument/2006/relationships/oleObject" Target="../embeddings/oleObject374.bin"/><Relationship Id="rId28" Type="http://schemas.openxmlformats.org/officeDocument/2006/relationships/image" Target="../media/image348.wmf"/><Relationship Id="rId36" Type="http://schemas.openxmlformats.org/officeDocument/2006/relationships/image" Target="../media/image352.wmf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372.bin"/><Relationship Id="rId31" Type="http://schemas.openxmlformats.org/officeDocument/2006/relationships/oleObject" Target="../embeddings/oleObject378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Relationship Id="rId27" Type="http://schemas.openxmlformats.org/officeDocument/2006/relationships/oleObject" Target="../embeddings/oleObject376.bin"/><Relationship Id="rId30" Type="http://schemas.openxmlformats.org/officeDocument/2006/relationships/image" Target="../media/image349.wmf"/><Relationship Id="rId35" Type="http://schemas.openxmlformats.org/officeDocument/2006/relationships/oleObject" Target="../embeddings/oleObject380.bin"/><Relationship Id="rId8" Type="http://schemas.openxmlformats.org/officeDocument/2006/relationships/image" Target="../media/image338.wmf"/><Relationship Id="rId3" Type="http://schemas.openxmlformats.org/officeDocument/2006/relationships/oleObject" Target="../embeddings/oleObject364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61.wmf"/><Relationship Id="rId26" Type="http://schemas.openxmlformats.org/officeDocument/2006/relationships/image" Target="../media/image220.wmf"/><Relationship Id="rId39" Type="http://schemas.openxmlformats.org/officeDocument/2006/relationships/oleObject" Target="../embeddings/oleObject401.bin"/><Relationship Id="rId21" Type="http://schemas.openxmlformats.org/officeDocument/2006/relationships/oleObject" Target="../embeddings/oleObject392.bin"/><Relationship Id="rId34" Type="http://schemas.openxmlformats.org/officeDocument/2006/relationships/image" Target="../media/image224.wmf"/><Relationship Id="rId42" Type="http://schemas.openxmlformats.org/officeDocument/2006/relationships/image" Target="../media/image228.wmf"/><Relationship Id="rId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9" Type="http://schemas.openxmlformats.org/officeDocument/2006/relationships/oleObject" Target="../embeddings/oleObject396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87.bin"/><Relationship Id="rId24" Type="http://schemas.openxmlformats.org/officeDocument/2006/relationships/image" Target="../media/image219.wmf"/><Relationship Id="rId32" Type="http://schemas.openxmlformats.org/officeDocument/2006/relationships/image" Target="../media/image223.wmf"/><Relationship Id="rId37" Type="http://schemas.openxmlformats.org/officeDocument/2006/relationships/oleObject" Target="../embeddings/oleObject400.bin"/><Relationship Id="rId40" Type="http://schemas.openxmlformats.org/officeDocument/2006/relationships/image" Target="../media/image227.wmf"/><Relationship Id="rId45" Type="http://schemas.openxmlformats.org/officeDocument/2006/relationships/oleObject" Target="../embeddings/oleObject404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393.bin"/><Relationship Id="rId28" Type="http://schemas.openxmlformats.org/officeDocument/2006/relationships/image" Target="../media/image221.wmf"/><Relationship Id="rId36" Type="http://schemas.openxmlformats.org/officeDocument/2006/relationships/image" Target="../media/image225.wmf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91.bin"/><Relationship Id="rId31" Type="http://schemas.openxmlformats.org/officeDocument/2006/relationships/oleObject" Target="../embeddings/oleObject397.bin"/><Relationship Id="rId44" Type="http://schemas.openxmlformats.org/officeDocument/2006/relationships/image" Target="../media/image229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59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395.bin"/><Relationship Id="rId30" Type="http://schemas.openxmlformats.org/officeDocument/2006/relationships/image" Target="../media/image222.wmf"/><Relationship Id="rId35" Type="http://schemas.openxmlformats.org/officeDocument/2006/relationships/oleObject" Target="../embeddings/oleObject399.bin"/><Relationship Id="rId43" Type="http://schemas.openxmlformats.org/officeDocument/2006/relationships/oleObject" Target="../embeddings/oleObject403.bin"/><Relationship Id="rId8" Type="http://schemas.openxmlformats.org/officeDocument/2006/relationships/image" Target="../media/image356.wmf"/><Relationship Id="rId3" Type="http://schemas.openxmlformats.org/officeDocument/2006/relationships/oleObject" Target="../embeddings/oleObject383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90.bin"/><Relationship Id="rId25" Type="http://schemas.openxmlformats.org/officeDocument/2006/relationships/oleObject" Target="../embeddings/oleObject394.bin"/><Relationship Id="rId33" Type="http://schemas.openxmlformats.org/officeDocument/2006/relationships/oleObject" Target="../embeddings/oleObject398.bin"/><Relationship Id="rId38" Type="http://schemas.openxmlformats.org/officeDocument/2006/relationships/image" Target="../media/image226.wmf"/><Relationship Id="rId46" Type="http://schemas.openxmlformats.org/officeDocument/2006/relationships/image" Target="../media/image230.wmf"/><Relationship Id="rId20" Type="http://schemas.openxmlformats.org/officeDocument/2006/relationships/image" Target="../media/image362.wmf"/><Relationship Id="rId41" Type="http://schemas.openxmlformats.org/officeDocument/2006/relationships/oleObject" Target="../embeddings/oleObject40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369.wmf"/><Relationship Id="rId26" Type="http://schemas.openxmlformats.org/officeDocument/2006/relationships/image" Target="../media/image373.wmf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372.w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5.bin"/><Relationship Id="rId28" Type="http://schemas.openxmlformats.org/officeDocument/2006/relationships/image" Target="../media/image374.wmf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413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Relationship Id="rId27" Type="http://schemas.openxmlformats.org/officeDocument/2006/relationships/oleObject" Target="../embeddings/oleObject417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381.wmf"/><Relationship Id="rId26" Type="http://schemas.openxmlformats.org/officeDocument/2006/relationships/image" Target="../media/image220.wmf"/><Relationship Id="rId39" Type="http://schemas.openxmlformats.org/officeDocument/2006/relationships/oleObject" Target="../embeddings/oleObject436.bin"/><Relationship Id="rId21" Type="http://schemas.openxmlformats.org/officeDocument/2006/relationships/oleObject" Target="../embeddings/oleObject427.bin"/><Relationship Id="rId34" Type="http://schemas.openxmlformats.org/officeDocument/2006/relationships/image" Target="../media/image385.wmf"/><Relationship Id="rId42" Type="http://schemas.openxmlformats.org/officeDocument/2006/relationships/image" Target="../media/image228.wmf"/><Relationship Id="rId47" Type="http://schemas.openxmlformats.org/officeDocument/2006/relationships/oleObject" Target="../embeddings/oleObject441.bin"/><Relationship Id="rId7" Type="http://schemas.openxmlformats.org/officeDocument/2006/relationships/oleObject" Target="../embeddings/oleObject4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0.wmf"/><Relationship Id="rId29" Type="http://schemas.openxmlformats.org/officeDocument/2006/relationships/oleObject" Target="../embeddings/oleObject43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422.bin"/><Relationship Id="rId24" Type="http://schemas.openxmlformats.org/officeDocument/2006/relationships/image" Target="../media/image384.wmf"/><Relationship Id="rId32" Type="http://schemas.openxmlformats.org/officeDocument/2006/relationships/image" Target="../media/image223.wmf"/><Relationship Id="rId37" Type="http://schemas.openxmlformats.org/officeDocument/2006/relationships/oleObject" Target="../embeddings/oleObject435.bin"/><Relationship Id="rId40" Type="http://schemas.openxmlformats.org/officeDocument/2006/relationships/image" Target="../media/image388.wmf"/><Relationship Id="rId45" Type="http://schemas.openxmlformats.org/officeDocument/2006/relationships/oleObject" Target="../embeddings/oleObject440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23" Type="http://schemas.openxmlformats.org/officeDocument/2006/relationships/oleObject" Target="../embeddings/oleObject428.bin"/><Relationship Id="rId28" Type="http://schemas.openxmlformats.org/officeDocument/2006/relationships/image" Target="../media/image221.wmf"/><Relationship Id="rId36" Type="http://schemas.openxmlformats.org/officeDocument/2006/relationships/image" Target="../media/image386.wmf"/><Relationship Id="rId10" Type="http://schemas.openxmlformats.org/officeDocument/2006/relationships/image" Target="../media/image377.wmf"/><Relationship Id="rId19" Type="http://schemas.openxmlformats.org/officeDocument/2006/relationships/oleObject" Target="../embeddings/oleObject426.bin"/><Relationship Id="rId31" Type="http://schemas.openxmlformats.org/officeDocument/2006/relationships/oleObject" Target="../embeddings/oleObject432.bin"/><Relationship Id="rId44" Type="http://schemas.openxmlformats.org/officeDocument/2006/relationships/oleObject" Target="../embeddings/oleObject439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379.wmf"/><Relationship Id="rId22" Type="http://schemas.openxmlformats.org/officeDocument/2006/relationships/image" Target="../media/image383.wmf"/><Relationship Id="rId27" Type="http://schemas.openxmlformats.org/officeDocument/2006/relationships/oleObject" Target="../embeddings/oleObject430.bin"/><Relationship Id="rId30" Type="http://schemas.openxmlformats.org/officeDocument/2006/relationships/image" Target="../media/image222.wmf"/><Relationship Id="rId35" Type="http://schemas.openxmlformats.org/officeDocument/2006/relationships/oleObject" Target="../embeddings/oleObject434.bin"/><Relationship Id="rId43" Type="http://schemas.openxmlformats.org/officeDocument/2006/relationships/oleObject" Target="../embeddings/oleObject438.bin"/><Relationship Id="rId48" Type="http://schemas.openxmlformats.org/officeDocument/2006/relationships/image" Target="../media/image390.wmf"/><Relationship Id="rId8" Type="http://schemas.openxmlformats.org/officeDocument/2006/relationships/image" Target="../media/image376.wmf"/><Relationship Id="rId3" Type="http://schemas.openxmlformats.org/officeDocument/2006/relationships/oleObject" Target="../embeddings/oleObject418.bin"/><Relationship Id="rId12" Type="http://schemas.openxmlformats.org/officeDocument/2006/relationships/image" Target="../media/image378.wmf"/><Relationship Id="rId17" Type="http://schemas.openxmlformats.org/officeDocument/2006/relationships/oleObject" Target="../embeddings/oleObject425.bin"/><Relationship Id="rId25" Type="http://schemas.openxmlformats.org/officeDocument/2006/relationships/oleObject" Target="../embeddings/oleObject429.bin"/><Relationship Id="rId33" Type="http://schemas.openxmlformats.org/officeDocument/2006/relationships/oleObject" Target="../embeddings/oleObject433.bin"/><Relationship Id="rId38" Type="http://schemas.openxmlformats.org/officeDocument/2006/relationships/image" Target="../media/image387.wmf"/><Relationship Id="rId46" Type="http://schemas.openxmlformats.org/officeDocument/2006/relationships/image" Target="../media/image389.wmf"/><Relationship Id="rId20" Type="http://schemas.openxmlformats.org/officeDocument/2006/relationships/image" Target="../media/image382.wmf"/><Relationship Id="rId41" Type="http://schemas.openxmlformats.org/officeDocument/2006/relationships/oleObject" Target="../embeddings/oleObject437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7.bin"/><Relationship Id="rId18" Type="http://schemas.openxmlformats.org/officeDocument/2006/relationships/image" Target="../media/image386.wmf"/><Relationship Id="rId26" Type="http://schemas.openxmlformats.org/officeDocument/2006/relationships/oleObject" Target="../embeddings/oleObject454.bin"/><Relationship Id="rId39" Type="http://schemas.openxmlformats.org/officeDocument/2006/relationships/oleObject" Target="../embeddings/oleObject461.bin"/><Relationship Id="rId21" Type="http://schemas.openxmlformats.org/officeDocument/2006/relationships/oleObject" Target="../embeddings/oleObject451.bin"/><Relationship Id="rId34" Type="http://schemas.openxmlformats.org/officeDocument/2006/relationships/image" Target="../media/image394.wmf"/><Relationship Id="rId42" Type="http://schemas.openxmlformats.org/officeDocument/2006/relationships/image" Target="../media/image398.wmf"/><Relationship Id="rId47" Type="http://schemas.openxmlformats.org/officeDocument/2006/relationships/oleObject" Target="../embeddings/oleObject465.bin"/><Relationship Id="rId50" Type="http://schemas.openxmlformats.org/officeDocument/2006/relationships/image" Target="../media/image402.wmf"/><Relationship Id="rId55" Type="http://schemas.openxmlformats.org/officeDocument/2006/relationships/oleObject" Target="../embeddings/oleObject469.bin"/><Relationship Id="rId63" Type="http://schemas.openxmlformats.org/officeDocument/2006/relationships/oleObject" Target="../embeddings/oleObject473.bin"/><Relationship Id="rId7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5.wmf"/><Relationship Id="rId29" Type="http://schemas.openxmlformats.org/officeDocument/2006/relationships/oleObject" Target="../embeddings/oleObject456.bin"/><Relationship Id="rId11" Type="http://schemas.openxmlformats.org/officeDocument/2006/relationships/oleObject" Target="../embeddings/oleObject446.bin"/><Relationship Id="rId24" Type="http://schemas.openxmlformats.org/officeDocument/2006/relationships/image" Target="../media/image228.wmf"/><Relationship Id="rId32" Type="http://schemas.openxmlformats.org/officeDocument/2006/relationships/image" Target="../media/image393.wmf"/><Relationship Id="rId37" Type="http://schemas.openxmlformats.org/officeDocument/2006/relationships/oleObject" Target="../embeddings/oleObject460.bin"/><Relationship Id="rId40" Type="http://schemas.openxmlformats.org/officeDocument/2006/relationships/image" Target="../media/image397.wmf"/><Relationship Id="rId45" Type="http://schemas.openxmlformats.org/officeDocument/2006/relationships/oleObject" Target="../embeddings/oleObject464.bin"/><Relationship Id="rId53" Type="http://schemas.openxmlformats.org/officeDocument/2006/relationships/oleObject" Target="../embeddings/oleObject468.bin"/><Relationship Id="rId58" Type="http://schemas.openxmlformats.org/officeDocument/2006/relationships/image" Target="../media/image406.wmf"/><Relationship Id="rId5" Type="http://schemas.openxmlformats.org/officeDocument/2006/relationships/oleObject" Target="../embeddings/oleObject443.bin"/><Relationship Id="rId61" Type="http://schemas.openxmlformats.org/officeDocument/2006/relationships/oleObject" Target="../embeddings/oleObject472.bin"/><Relationship Id="rId19" Type="http://schemas.openxmlformats.org/officeDocument/2006/relationships/oleObject" Target="../embeddings/oleObject450.bin"/><Relationship Id="rId14" Type="http://schemas.openxmlformats.org/officeDocument/2006/relationships/image" Target="../media/image223.wmf"/><Relationship Id="rId22" Type="http://schemas.openxmlformats.org/officeDocument/2006/relationships/image" Target="../media/image388.wmf"/><Relationship Id="rId27" Type="http://schemas.openxmlformats.org/officeDocument/2006/relationships/oleObject" Target="../embeddings/oleObject455.bin"/><Relationship Id="rId30" Type="http://schemas.openxmlformats.org/officeDocument/2006/relationships/image" Target="../media/image392.wmf"/><Relationship Id="rId35" Type="http://schemas.openxmlformats.org/officeDocument/2006/relationships/oleObject" Target="../embeddings/oleObject459.bin"/><Relationship Id="rId43" Type="http://schemas.openxmlformats.org/officeDocument/2006/relationships/oleObject" Target="../embeddings/oleObject463.bin"/><Relationship Id="rId48" Type="http://schemas.openxmlformats.org/officeDocument/2006/relationships/image" Target="../media/image401.wmf"/><Relationship Id="rId56" Type="http://schemas.openxmlformats.org/officeDocument/2006/relationships/image" Target="../media/image405.wmf"/><Relationship Id="rId64" Type="http://schemas.openxmlformats.org/officeDocument/2006/relationships/image" Target="../media/image409.wmf"/><Relationship Id="rId8" Type="http://schemas.openxmlformats.org/officeDocument/2006/relationships/image" Target="../media/image220.wmf"/><Relationship Id="rId51" Type="http://schemas.openxmlformats.org/officeDocument/2006/relationships/oleObject" Target="../embeddings/oleObject467.bin"/><Relationship Id="rId3" Type="http://schemas.openxmlformats.org/officeDocument/2006/relationships/oleObject" Target="../embeddings/oleObject442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3.bin"/><Relationship Id="rId33" Type="http://schemas.openxmlformats.org/officeDocument/2006/relationships/oleObject" Target="../embeddings/oleObject458.bin"/><Relationship Id="rId38" Type="http://schemas.openxmlformats.org/officeDocument/2006/relationships/image" Target="../media/image396.wmf"/><Relationship Id="rId46" Type="http://schemas.openxmlformats.org/officeDocument/2006/relationships/image" Target="../media/image400.wmf"/><Relationship Id="rId59" Type="http://schemas.openxmlformats.org/officeDocument/2006/relationships/oleObject" Target="../embeddings/oleObject471.bin"/><Relationship Id="rId20" Type="http://schemas.openxmlformats.org/officeDocument/2006/relationships/image" Target="../media/image387.wmf"/><Relationship Id="rId41" Type="http://schemas.openxmlformats.org/officeDocument/2006/relationships/oleObject" Target="../embeddings/oleObject462.bin"/><Relationship Id="rId54" Type="http://schemas.openxmlformats.org/officeDocument/2006/relationships/image" Target="../media/image404.wmf"/><Relationship Id="rId62" Type="http://schemas.openxmlformats.org/officeDocument/2006/relationships/image" Target="../media/image40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84.wmf"/><Relationship Id="rId15" Type="http://schemas.openxmlformats.org/officeDocument/2006/relationships/oleObject" Target="../embeddings/oleObject448.bin"/><Relationship Id="rId23" Type="http://schemas.openxmlformats.org/officeDocument/2006/relationships/oleObject" Target="../embeddings/oleObject452.bin"/><Relationship Id="rId28" Type="http://schemas.openxmlformats.org/officeDocument/2006/relationships/image" Target="../media/image391.wmf"/><Relationship Id="rId36" Type="http://schemas.openxmlformats.org/officeDocument/2006/relationships/image" Target="../media/image395.wmf"/><Relationship Id="rId49" Type="http://schemas.openxmlformats.org/officeDocument/2006/relationships/oleObject" Target="../embeddings/oleObject466.bin"/><Relationship Id="rId57" Type="http://schemas.openxmlformats.org/officeDocument/2006/relationships/oleObject" Target="../embeddings/oleObject470.bin"/><Relationship Id="rId10" Type="http://schemas.openxmlformats.org/officeDocument/2006/relationships/image" Target="../media/image221.wmf"/><Relationship Id="rId31" Type="http://schemas.openxmlformats.org/officeDocument/2006/relationships/oleObject" Target="../embeddings/oleObject457.bin"/><Relationship Id="rId44" Type="http://schemas.openxmlformats.org/officeDocument/2006/relationships/image" Target="../media/image399.wmf"/><Relationship Id="rId52" Type="http://schemas.openxmlformats.org/officeDocument/2006/relationships/image" Target="../media/image403.wmf"/><Relationship Id="rId60" Type="http://schemas.openxmlformats.org/officeDocument/2006/relationships/image" Target="../media/image407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13" Type="http://schemas.openxmlformats.org/officeDocument/2006/relationships/oleObject" Target="../embeddings/oleObject479.bin"/><Relationship Id="rId3" Type="http://schemas.openxmlformats.org/officeDocument/2006/relationships/oleObject" Target="../embeddings/oleObject474.bin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5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10.wmf"/><Relationship Id="rId11" Type="http://schemas.openxmlformats.org/officeDocument/2006/relationships/oleObject" Target="../embeddings/oleObject478.bin"/><Relationship Id="rId5" Type="http://schemas.openxmlformats.org/officeDocument/2006/relationships/oleObject" Target="../embeddings/oleObject475.bin"/><Relationship Id="rId15" Type="http://schemas.openxmlformats.org/officeDocument/2006/relationships/oleObject" Target="../embeddings/oleObject480.bin"/><Relationship Id="rId10" Type="http://schemas.openxmlformats.org/officeDocument/2006/relationships/image" Target="../media/image412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86.bin"/><Relationship Id="rId18" Type="http://schemas.openxmlformats.org/officeDocument/2006/relationships/image" Target="../media/image422.wmf"/><Relationship Id="rId26" Type="http://schemas.openxmlformats.org/officeDocument/2006/relationships/image" Target="../media/image426.wmf"/><Relationship Id="rId3" Type="http://schemas.openxmlformats.org/officeDocument/2006/relationships/oleObject" Target="../embeddings/oleObject481.bin"/><Relationship Id="rId21" Type="http://schemas.openxmlformats.org/officeDocument/2006/relationships/oleObject" Target="../embeddings/oleObject490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88.bin"/><Relationship Id="rId25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20" Type="http://schemas.openxmlformats.org/officeDocument/2006/relationships/image" Target="../media/image423.wmf"/><Relationship Id="rId29" Type="http://schemas.openxmlformats.org/officeDocument/2006/relationships/oleObject" Target="../embeddings/oleObject494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85.bin"/><Relationship Id="rId24" Type="http://schemas.openxmlformats.org/officeDocument/2006/relationships/image" Target="../media/image425.wmf"/><Relationship Id="rId32" Type="http://schemas.openxmlformats.org/officeDocument/2006/relationships/image" Target="../media/image429.wmf"/><Relationship Id="rId5" Type="http://schemas.openxmlformats.org/officeDocument/2006/relationships/oleObject" Target="../embeddings/oleObject482.bin"/><Relationship Id="rId15" Type="http://schemas.openxmlformats.org/officeDocument/2006/relationships/oleObject" Target="../embeddings/oleObject487.bin"/><Relationship Id="rId23" Type="http://schemas.openxmlformats.org/officeDocument/2006/relationships/oleObject" Target="../embeddings/oleObject491.bin"/><Relationship Id="rId28" Type="http://schemas.openxmlformats.org/officeDocument/2006/relationships/image" Target="../media/image427.wmf"/><Relationship Id="rId10" Type="http://schemas.openxmlformats.org/officeDocument/2006/relationships/image" Target="../media/image418.wmf"/><Relationship Id="rId19" Type="http://schemas.openxmlformats.org/officeDocument/2006/relationships/oleObject" Target="../embeddings/oleObject489.bin"/><Relationship Id="rId31" Type="http://schemas.openxmlformats.org/officeDocument/2006/relationships/oleObject" Target="../embeddings/oleObject495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420.wmf"/><Relationship Id="rId22" Type="http://schemas.openxmlformats.org/officeDocument/2006/relationships/image" Target="../media/image424.wmf"/><Relationship Id="rId27" Type="http://schemas.openxmlformats.org/officeDocument/2006/relationships/oleObject" Target="../embeddings/oleObject493.bin"/><Relationship Id="rId30" Type="http://schemas.openxmlformats.org/officeDocument/2006/relationships/image" Target="../media/image428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1.bin"/><Relationship Id="rId18" Type="http://schemas.openxmlformats.org/officeDocument/2006/relationships/image" Target="../media/image436.wmf"/><Relationship Id="rId26" Type="http://schemas.openxmlformats.org/officeDocument/2006/relationships/image" Target="../media/image440.wmf"/><Relationship Id="rId3" Type="http://schemas.openxmlformats.org/officeDocument/2006/relationships/oleObject" Target="../embeddings/oleObject496.bin"/><Relationship Id="rId21" Type="http://schemas.openxmlformats.org/officeDocument/2006/relationships/oleObject" Target="../embeddings/oleObject505.bin"/><Relationship Id="rId34" Type="http://schemas.openxmlformats.org/officeDocument/2006/relationships/image" Target="../media/image444.wmf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433.wmf"/><Relationship Id="rId17" Type="http://schemas.openxmlformats.org/officeDocument/2006/relationships/oleObject" Target="../embeddings/oleObject503.bin"/><Relationship Id="rId25" Type="http://schemas.openxmlformats.org/officeDocument/2006/relationships/oleObject" Target="../embeddings/oleObject507.bin"/><Relationship Id="rId33" Type="http://schemas.openxmlformats.org/officeDocument/2006/relationships/oleObject" Target="../embeddings/oleObject5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wmf"/><Relationship Id="rId20" Type="http://schemas.openxmlformats.org/officeDocument/2006/relationships/image" Target="../media/image437.wmf"/><Relationship Id="rId29" Type="http://schemas.openxmlformats.org/officeDocument/2006/relationships/oleObject" Target="../embeddings/oleObject50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500.bin"/><Relationship Id="rId24" Type="http://schemas.openxmlformats.org/officeDocument/2006/relationships/image" Target="../media/image439.wmf"/><Relationship Id="rId32" Type="http://schemas.openxmlformats.org/officeDocument/2006/relationships/image" Target="../media/image443.wmf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23" Type="http://schemas.openxmlformats.org/officeDocument/2006/relationships/oleObject" Target="../embeddings/oleObject506.bin"/><Relationship Id="rId28" Type="http://schemas.openxmlformats.org/officeDocument/2006/relationships/image" Target="../media/image441.wmf"/><Relationship Id="rId36" Type="http://schemas.openxmlformats.org/officeDocument/2006/relationships/image" Target="../media/image445.wmf"/><Relationship Id="rId10" Type="http://schemas.openxmlformats.org/officeDocument/2006/relationships/image" Target="../media/image432.wmf"/><Relationship Id="rId19" Type="http://schemas.openxmlformats.org/officeDocument/2006/relationships/oleObject" Target="../embeddings/oleObject504.bin"/><Relationship Id="rId31" Type="http://schemas.openxmlformats.org/officeDocument/2006/relationships/oleObject" Target="../embeddings/oleObject510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434.wmf"/><Relationship Id="rId22" Type="http://schemas.openxmlformats.org/officeDocument/2006/relationships/image" Target="../media/image438.wmf"/><Relationship Id="rId27" Type="http://schemas.openxmlformats.org/officeDocument/2006/relationships/oleObject" Target="../embeddings/oleObject508.bin"/><Relationship Id="rId30" Type="http://schemas.openxmlformats.org/officeDocument/2006/relationships/image" Target="../media/image442.wmf"/><Relationship Id="rId35" Type="http://schemas.openxmlformats.org/officeDocument/2006/relationships/oleObject" Target="../embeddings/oleObject512.bin"/><Relationship Id="rId8" Type="http://schemas.openxmlformats.org/officeDocument/2006/relationships/image" Target="../media/image43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image" Target="../media/image3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13" Type="http://schemas.openxmlformats.org/officeDocument/2006/relationships/oleObject" Target="../embeddings/oleObject518.bin"/><Relationship Id="rId3" Type="http://schemas.openxmlformats.org/officeDocument/2006/relationships/oleObject" Target="../embeddings/oleObject513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4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46.wmf"/><Relationship Id="rId11" Type="http://schemas.openxmlformats.org/officeDocument/2006/relationships/oleObject" Target="../embeddings/oleObject517.bin"/><Relationship Id="rId5" Type="http://schemas.openxmlformats.org/officeDocument/2006/relationships/oleObject" Target="../embeddings/oleObject514.bin"/><Relationship Id="rId10" Type="http://schemas.openxmlformats.org/officeDocument/2006/relationships/image" Target="../media/image448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45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524.bin"/><Relationship Id="rId18" Type="http://schemas.openxmlformats.org/officeDocument/2006/relationships/image" Target="../media/image457.wmf"/><Relationship Id="rId3" Type="http://schemas.openxmlformats.org/officeDocument/2006/relationships/oleObject" Target="../embeddings/oleObject519.bin"/><Relationship Id="rId21" Type="http://schemas.openxmlformats.org/officeDocument/2006/relationships/oleObject" Target="../embeddings/oleObject528.bin"/><Relationship Id="rId7" Type="http://schemas.openxmlformats.org/officeDocument/2006/relationships/oleObject" Target="../embeddings/oleObject521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5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wmf"/><Relationship Id="rId20" Type="http://schemas.openxmlformats.org/officeDocument/2006/relationships/image" Target="../media/image45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523.bin"/><Relationship Id="rId5" Type="http://schemas.openxmlformats.org/officeDocument/2006/relationships/oleObject" Target="../embeddings/oleObject520.bin"/><Relationship Id="rId15" Type="http://schemas.openxmlformats.org/officeDocument/2006/relationships/oleObject" Target="../embeddings/oleObject525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527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522.bin"/><Relationship Id="rId14" Type="http://schemas.openxmlformats.org/officeDocument/2006/relationships/image" Target="../media/image455.wmf"/><Relationship Id="rId22" Type="http://schemas.openxmlformats.org/officeDocument/2006/relationships/image" Target="../media/image45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60.wmf"/><Relationship Id="rId5" Type="http://schemas.openxmlformats.org/officeDocument/2006/relationships/oleObject" Target="../embeddings/oleObject530.bin"/><Relationship Id="rId10" Type="http://schemas.openxmlformats.org/officeDocument/2006/relationships/image" Target="../media/image462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53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oleObject" Target="../embeddings/oleObject538.bin"/><Relationship Id="rId18" Type="http://schemas.openxmlformats.org/officeDocument/2006/relationships/image" Target="../media/image446.wmf"/><Relationship Id="rId26" Type="http://schemas.openxmlformats.org/officeDocument/2006/relationships/image" Target="../media/image472.wmf"/><Relationship Id="rId3" Type="http://schemas.openxmlformats.org/officeDocument/2006/relationships/oleObject" Target="../embeddings/oleObject533.bin"/><Relationship Id="rId21" Type="http://schemas.openxmlformats.org/officeDocument/2006/relationships/oleObject" Target="../embeddings/oleObject542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466.wmf"/><Relationship Id="rId17" Type="http://schemas.openxmlformats.org/officeDocument/2006/relationships/oleObject" Target="../embeddings/oleObject540.bin"/><Relationship Id="rId25" Type="http://schemas.openxmlformats.org/officeDocument/2006/relationships/oleObject" Target="../embeddings/oleObject5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8.wmf"/><Relationship Id="rId20" Type="http://schemas.openxmlformats.org/officeDocument/2006/relationships/image" Target="../media/image46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63.wmf"/><Relationship Id="rId11" Type="http://schemas.openxmlformats.org/officeDocument/2006/relationships/oleObject" Target="../embeddings/oleObject537.bin"/><Relationship Id="rId24" Type="http://schemas.openxmlformats.org/officeDocument/2006/relationships/image" Target="../media/image471.wmf"/><Relationship Id="rId5" Type="http://schemas.openxmlformats.org/officeDocument/2006/relationships/oleObject" Target="../embeddings/oleObject534.bin"/><Relationship Id="rId15" Type="http://schemas.openxmlformats.org/officeDocument/2006/relationships/oleObject" Target="../embeddings/oleObject539.bin"/><Relationship Id="rId23" Type="http://schemas.openxmlformats.org/officeDocument/2006/relationships/oleObject" Target="../embeddings/oleObject543.bin"/><Relationship Id="rId10" Type="http://schemas.openxmlformats.org/officeDocument/2006/relationships/image" Target="../media/image465.wmf"/><Relationship Id="rId19" Type="http://schemas.openxmlformats.org/officeDocument/2006/relationships/oleObject" Target="../embeddings/oleObject541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467.wmf"/><Relationship Id="rId22" Type="http://schemas.openxmlformats.org/officeDocument/2006/relationships/image" Target="../media/image47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19" Type="http://schemas.openxmlformats.org/officeDocument/2006/relationships/image" Target="../media/image55.png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81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82.wmf"/><Relationship Id="rId8" Type="http://schemas.openxmlformats.org/officeDocument/2006/relationships/image" Target="../media/image7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7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790575" y="1268413"/>
            <a:ext cx="568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kumimoji="1"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重点：</a:t>
            </a: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827088" y="20605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、树的一些判断条件</a:t>
            </a:r>
            <a:endParaRPr kumimoji="1" lang="zh-CN" altLang="en-US" sz="4400" b="1" dirty="0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827088" y="29241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、求连通图生成树的方法</a:t>
            </a:r>
            <a:endParaRPr kumimoji="1" lang="zh-CN" altLang="en-US" sz="4400" b="1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827088" y="3789363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、求赋权连通图最小生成树的算法</a:t>
            </a:r>
            <a:endParaRPr kumimoji="1" lang="zh-CN" altLang="en-US" sz="4400" b="1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6052" name="AutoShape 36"/>
          <p:cNvSpPr>
            <a:spLocks noChangeArrowheads="1"/>
          </p:cNvSpPr>
          <p:nvPr/>
        </p:nvSpPr>
        <p:spPr bwMode="auto">
          <a:xfrm>
            <a:off x="5184775" y="2276475"/>
            <a:ext cx="3311525" cy="503238"/>
          </a:xfrm>
          <a:prstGeom prst="wedgeRoundRectCallout">
            <a:avLst>
              <a:gd name="adj1" fmla="val 2963"/>
              <a:gd name="adj2" fmla="val 46461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</a:rPr>
              <a:t>树对应数据结构中的树结构</a:t>
            </a:r>
            <a:endParaRPr kumimoji="1" lang="zh-CN" altLang="en-US" b="1">
              <a:solidFill>
                <a:srgbClr val="0000CC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908175" y="476250"/>
            <a:ext cx="4897438" cy="58896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3200" b="1"/>
              <a:t>第九章  常用图</a:t>
            </a:r>
          </a:p>
        </p:txBody>
      </p:sp>
    </p:spTree>
    <p:extLst>
      <p:ext uri="{BB962C8B-B14F-4D97-AF65-F5344CB8AC3E}">
        <p14:creationId xmlns:p14="http://schemas.microsoft.com/office/powerpoint/2010/main" val="381553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/>
      <p:bldP spid="3" grpId="0"/>
      <p:bldP spid="4" grpId="0"/>
      <p:bldP spid="86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339725" y="584200"/>
          <a:ext cx="1449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84200"/>
                        <a:ext cx="14493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575556" y="1268760"/>
          <a:ext cx="2265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Equation" r:id="rId5" imgW="1269720" imgH="279360" progId="Equation.DSMT4">
                  <p:embed/>
                </p:oleObj>
              </mc:Choice>
              <mc:Fallback>
                <p:oleObj name="Equation" r:id="rId5" imgW="1269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1268760"/>
                        <a:ext cx="22653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2771800" y="1268760"/>
          <a:ext cx="28098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Equation" r:id="rId7" imgW="1574640" imgH="253800" progId="Equation.DSMT4">
                  <p:embed/>
                </p:oleObj>
              </mc:Choice>
              <mc:Fallback>
                <p:oleObj name="Equation" r:id="rId7" imgW="157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268760"/>
                        <a:ext cx="28098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5572835" y="1290984"/>
          <a:ext cx="2220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Equation" r:id="rId9" imgW="1244520" imgH="253800" progId="Equation.DSMT4">
                  <p:embed/>
                </p:oleObj>
              </mc:Choice>
              <mc:Fallback>
                <p:oleObj name="Equation" r:id="rId9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835" y="1290984"/>
                        <a:ext cx="22209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151620" y="1880574"/>
          <a:ext cx="40560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Equation" r:id="rId11" imgW="2273040" imgH="291960" progId="Equation.DSMT4">
                  <p:embed/>
                </p:oleObj>
              </mc:Choice>
              <mc:Fallback>
                <p:oleObj name="Equation" r:id="rId11" imgW="2273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880574"/>
                        <a:ext cx="40560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712875" y="2594157"/>
          <a:ext cx="906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1" name="Equation" r:id="rId13" imgW="507960" imgH="241200" progId="Equation.DSMT4">
                  <p:embed/>
                </p:oleObj>
              </mc:Choice>
              <mc:Fallback>
                <p:oleObj name="Equation" r:id="rId13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75" y="2594157"/>
                        <a:ext cx="9064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>
            <p:extLst/>
          </p:nvPr>
        </p:nvGraphicFramePr>
        <p:xfrm>
          <a:off x="5637880" y="3143489"/>
          <a:ext cx="1065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2" name="Equation" r:id="rId15" imgW="596880" imgH="253800" progId="Equation.DSMT4">
                  <p:embed/>
                </p:oleObj>
              </mc:Choice>
              <mc:Fallback>
                <p:oleObj name="Equation" r:id="rId15" imgW="59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880" y="3143489"/>
                        <a:ext cx="10652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6"/>
          <p:cNvGraphicFramePr>
            <a:graphicFrameLocks noChangeAspect="1"/>
          </p:cNvGraphicFramePr>
          <p:nvPr>
            <p:extLst/>
          </p:nvPr>
        </p:nvGraphicFramePr>
        <p:xfrm>
          <a:off x="2047169" y="5595022"/>
          <a:ext cx="15875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3" name="Equation" r:id="rId17" imgW="888840" imgH="291960" progId="Equation.DSMT4">
                  <p:embed/>
                </p:oleObj>
              </mc:Choice>
              <mc:Fallback>
                <p:oleObj name="Equation" r:id="rId17" imgW="88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169" y="5595022"/>
                        <a:ext cx="15875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3" y="2422111"/>
            <a:ext cx="2980952" cy="14571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98" y="4020091"/>
            <a:ext cx="2895238" cy="169523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020091"/>
            <a:ext cx="2961905" cy="1561905"/>
          </a:xfrm>
          <a:prstGeom prst="rect">
            <a:avLst/>
          </a:prstGeom>
        </p:spPr>
      </p:pic>
      <p:graphicFrame>
        <p:nvGraphicFramePr>
          <p:cNvPr id="79" name="Object 16"/>
          <p:cNvGraphicFramePr>
            <a:graphicFrameLocks noChangeAspect="1"/>
          </p:cNvGraphicFramePr>
          <p:nvPr>
            <p:extLst/>
          </p:nvPr>
        </p:nvGraphicFramePr>
        <p:xfrm>
          <a:off x="4942407" y="5547908"/>
          <a:ext cx="16097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4" name="Equation" r:id="rId22" imgW="901440" imgH="291960" progId="Equation.DSMT4">
                  <p:embed/>
                </p:oleObj>
              </mc:Choice>
              <mc:Fallback>
                <p:oleObj name="Equation" r:id="rId22" imgW="901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407" y="5547908"/>
                        <a:ext cx="160972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>
            <p:extLst/>
          </p:nvPr>
        </p:nvGraphicFramePr>
        <p:xfrm>
          <a:off x="673082" y="4574030"/>
          <a:ext cx="498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Equation" r:id="rId24" imgW="279360" imgH="253800" progId="Equation.DSMT4">
                  <p:embed/>
                </p:oleObj>
              </mc:Choice>
              <mc:Fallback>
                <p:oleObj name="Equation" r:id="rId24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2" y="4574030"/>
                        <a:ext cx="4984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39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215516" y="872716"/>
          <a:ext cx="33797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8" name="Equation" r:id="rId3" imgW="1892160" imgH="279360" progId="Equation.DSMT4">
                  <p:embed/>
                </p:oleObj>
              </mc:Choice>
              <mc:Fallback>
                <p:oleObj name="Equation" r:id="rId3" imgW="1892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872716"/>
                        <a:ext cx="33797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907666" y="1556792"/>
          <a:ext cx="19954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Equation" r:id="rId5" imgW="1117440" imgH="304560" progId="Equation.DSMT4">
                  <p:embed/>
                </p:oleObj>
              </mc:Choice>
              <mc:Fallback>
                <p:oleObj name="Equation" r:id="rId5" imgW="1117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66" y="1556792"/>
                        <a:ext cx="199548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902794" y="2285318"/>
          <a:ext cx="4127501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0" name="Equation" r:id="rId7" imgW="2311200" imgH="304560" progId="Equation.DSMT4">
                  <p:embed/>
                </p:oleObj>
              </mc:Choice>
              <mc:Fallback>
                <p:oleObj name="Equation" r:id="rId7" imgW="2311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94" y="2285318"/>
                        <a:ext cx="4127501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1403648" y="2829830"/>
          <a:ext cx="1428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1" name="Equation" r:id="rId9" imgW="799920" imgH="266400" progId="Equation.DSMT4">
                  <p:embed/>
                </p:oleObj>
              </mc:Choice>
              <mc:Fallback>
                <p:oleObj name="Equation" r:id="rId9" imgW="799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829830"/>
                        <a:ext cx="14287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902794" y="3374342"/>
          <a:ext cx="58054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2" name="Equation" r:id="rId11" imgW="3251160" imgH="304560" progId="Equation.DSMT4">
                  <p:embed/>
                </p:oleObj>
              </mc:Choice>
              <mc:Fallback>
                <p:oleObj name="Equation" r:id="rId11" imgW="3251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94" y="3374342"/>
                        <a:ext cx="58054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1260091" y="3990292"/>
          <a:ext cx="2335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Equation" r:id="rId13" imgW="1307880" imgH="291960" progId="Equation.DSMT4">
                  <p:embed/>
                </p:oleObj>
              </mc:Choice>
              <mc:Fallback>
                <p:oleObj name="Equation" r:id="rId13" imgW="1307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091" y="3990292"/>
                        <a:ext cx="23352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902794" y="4653136"/>
          <a:ext cx="27670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Equation" r:id="rId15" imgW="1549080" imgH="304560" progId="Equation.DSMT4">
                  <p:embed/>
                </p:oleObj>
              </mc:Choice>
              <mc:Fallback>
                <p:oleObj name="Equation" r:id="rId15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94" y="4653136"/>
                        <a:ext cx="27670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3669807" y="918753"/>
          <a:ext cx="1497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5" name="Equation" r:id="rId17" imgW="838080" imgH="253800" progId="Equation.DSMT4">
                  <p:embed/>
                </p:oleObj>
              </mc:Choice>
              <mc:Fallback>
                <p:oleObj name="Equation" r:id="rId17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807" y="918753"/>
                        <a:ext cx="14970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5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683568" y="656692"/>
          <a:ext cx="1225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8" name="Equation" r:id="rId3" imgW="685800" imgH="266400" progId="Equation.DSMT4">
                  <p:embed/>
                </p:oleObj>
              </mc:Choice>
              <mc:Fallback>
                <p:oleObj name="Equation" r:id="rId3" imgW="685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56692"/>
                        <a:ext cx="12255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1151620" y="1232756"/>
          <a:ext cx="610235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Equation" r:id="rId5" imgW="3416040" imgH="304560" progId="Equation.DSMT4">
                  <p:embed/>
                </p:oleObj>
              </mc:Choice>
              <mc:Fallback>
                <p:oleObj name="Equation" r:id="rId5" imgW="341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232756"/>
                        <a:ext cx="610235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863588" y="1877083"/>
          <a:ext cx="2381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Equation" r:id="rId7" imgW="1333440" imgH="291960" progId="Equation.DSMT4">
                  <p:embed/>
                </p:oleObj>
              </mc:Choice>
              <mc:Fallback>
                <p:oleObj name="Equation" r:id="rId7" imgW="1333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1877083"/>
                        <a:ext cx="23812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3242739" y="1861378"/>
          <a:ext cx="51482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Equation" r:id="rId9" imgW="2882880" imgH="291960" progId="Equation.DSMT4">
                  <p:embed/>
                </p:oleObj>
              </mc:Choice>
              <mc:Fallback>
                <p:oleObj name="Equation" r:id="rId9" imgW="2882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39" y="1861378"/>
                        <a:ext cx="51482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863588" y="2521410"/>
          <a:ext cx="394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11" imgW="2209680" imgH="279360" progId="Equation.DSMT4">
                  <p:embed/>
                </p:oleObj>
              </mc:Choice>
              <mc:Fallback>
                <p:oleObj name="Equation" r:id="rId11" imgW="2209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521410"/>
                        <a:ext cx="39465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8" y="3429000"/>
            <a:ext cx="2980952" cy="1457143"/>
          </a:xfrm>
          <a:prstGeom prst="rect">
            <a:avLst/>
          </a:prstGeom>
        </p:spPr>
      </p:pic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4139952" y="3930558"/>
          <a:ext cx="2789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14" imgW="1562040" imgH="253800" progId="Equation.DSMT4">
                  <p:embed/>
                </p:oleObj>
              </mc:Choice>
              <mc:Fallback>
                <p:oleObj name="Equation" r:id="rId14" imgW="1562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930558"/>
                        <a:ext cx="27892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1032656" y="5020618"/>
          <a:ext cx="36083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4" name="Equation" r:id="rId16" imgW="2019240" imgH="304560" progId="Equation.DSMT4">
                  <p:embed/>
                </p:oleObj>
              </mc:Choice>
              <mc:Fallback>
                <p:oleObj name="Equation" r:id="rId16" imgW="2019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656" y="5020618"/>
                        <a:ext cx="3608387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032656" y="5756643"/>
          <a:ext cx="2836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5" name="Equation" r:id="rId18" imgW="1587240" imgH="304560" progId="Equation.DSMT4">
                  <p:embed/>
                </p:oleObj>
              </mc:Choice>
              <mc:Fallback>
                <p:oleObj name="Equation" r:id="rId18" imgW="1587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656" y="5756643"/>
                        <a:ext cx="283686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0" y="4329913"/>
            <a:ext cx="2895238" cy="1695238"/>
          </a:xfrm>
          <a:prstGeom prst="rect">
            <a:avLst/>
          </a:prstGeom>
        </p:spPr>
      </p:pic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5400092" y="5865288"/>
          <a:ext cx="2246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6" name="Equation" r:id="rId21" imgW="1257120" imgH="291960" progId="Equation.DSMT4">
                  <p:embed/>
                </p:oleObj>
              </mc:Choice>
              <mc:Fallback>
                <p:oleObj name="Equation" r:id="rId21" imgW="1257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092" y="5865288"/>
                        <a:ext cx="224631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4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838200" y="822325"/>
          <a:ext cx="23129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Equation" r:id="rId3" imgW="1295280" imgH="279360" progId="Equation.DSMT4">
                  <p:embed/>
                </p:oleObj>
              </mc:Choice>
              <mc:Fallback>
                <p:oleObj name="Equation" r:id="rId3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22325"/>
                        <a:ext cx="23129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755576" y="1412776"/>
          <a:ext cx="42433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Equation" r:id="rId5" imgW="2374560" imgH="279360" progId="Equation.DSMT4">
                  <p:embed/>
                </p:oleObj>
              </mc:Choice>
              <mc:Fallback>
                <p:oleObj name="Equation" r:id="rId5" imgW="2374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42433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5014704" y="1412776"/>
          <a:ext cx="2451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Equation" r:id="rId7" imgW="1371600" imgH="253800" progId="Equation.DSMT4">
                  <p:embed/>
                </p:oleObj>
              </mc:Choice>
              <mc:Fallback>
                <p:oleObj name="Equation" r:id="rId7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704" y="1412776"/>
                        <a:ext cx="24511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431540" y="2003226"/>
          <a:ext cx="36766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9" imgW="2057400" imgH="279360" progId="Equation.DSMT4">
                  <p:embed/>
                </p:oleObj>
              </mc:Choice>
              <mc:Fallback>
                <p:oleObj name="Equation" r:id="rId9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2003226"/>
                        <a:ext cx="36766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2519772" y="2573509"/>
          <a:ext cx="2632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Equation" r:id="rId11" imgW="1473120" imgH="457200" progId="Equation.DSMT4">
                  <p:embed/>
                </p:oleObj>
              </mc:Choice>
              <mc:Fallback>
                <p:oleObj name="Equation" r:id="rId11" imgW="1473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2573509"/>
                        <a:ext cx="26320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501650" y="3573463"/>
          <a:ext cx="18145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Equation" r:id="rId13" imgW="1015920" imgH="253800" progId="Equation.DSMT4">
                  <p:embed/>
                </p:oleObj>
              </mc:Choice>
              <mc:Fallback>
                <p:oleObj name="Equation" r:id="rId13" imgW="101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3573463"/>
                        <a:ext cx="18145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2316163" y="3575492"/>
          <a:ext cx="4471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15" imgW="2501640" imgH="291960" progId="Equation.DSMT4">
                  <p:embed/>
                </p:oleObj>
              </mc:Choice>
              <mc:Fallback>
                <p:oleObj name="Equation" r:id="rId15" imgW="2501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3575492"/>
                        <a:ext cx="447198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318034" y="4282484"/>
          <a:ext cx="39036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17" imgW="2184120" imgH="291960" progId="Equation.DSMT4">
                  <p:embed/>
                </p:oleObj>
              </mc:Choice>
              <mc:Fallback>
                <p:oleObj name="Equation" r:id="rId17" imgW="2184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4" y="4282484"/>
                        <a:ext cx="39036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图片 4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544421"/>
            <a:ext cx="2380952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539552" y="836712"/>
          <a:ext cx="19732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3" imgW="1104840" imgH="253800" progId="Equation.DSMT4">
                  <p:embed/>
                </p:oleObj>
              </mc:Choice>
              <mc:Fallback>
                <p:oleObj name="Equation" r:id="rId3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36712"/>
                        <a:ext cx="19732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863588" y="1412776"/>
          <a:ext cx="6010276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5" imgW="3365280" imgH="304560" progId="Equation.DSMT4">
                  <p:embed/>
                </p:oleObj>
              </mc:Choice>
              <mc:Fallback>
                <p:oleObj name="Equation" r:id="rId5" imgW="336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1412776"/>
                        <a:ext cx="6010276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863588" y="2179387"/>
          <a:ext cx="3241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4" name="Equation" r:id="rId7" imgW="1815840" imgH="304560" progId="Equation.DSMT4">
                  <p:embed/>
                </p:oleObj>
              </mc:Choice>
              <mc:Fallback>
                <p:oleObj name="Equation" r:id="rId7" imgW="1815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179387"/>
                        <a:ext cx="32416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043608" y="2795224"/>
          <a:ext cx="54657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5" name="Equation" r:id="rId9" imgW="3060360" imgH="291960" progId="Equation.DSMT4">
                  <p:embed/>
                </p:oleObj>
              </mc:Choice>
              <mc:Fallback>
                <p:oleObj name="Equation" r:id="rId9" imgW="3060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95224"/>
                        <a:ext cx="54657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1121064" y="3319099"/>
          <a:ext cx="35607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6" name="Equation" r:id="rId11" imgW="1993680" imgH="304560" progId="Equation.DSMT4">
                  <p:embed/>
                </p:oleObj>
              </mc:Choice>
              <mc:Fallback>
                <p:oleObj name="Equation" r:id="rId11" imgW="1993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064" y="3319099"/>
                        <a:ext cx="35607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1110512" y="3865199"/>
          <a:ext cx="69389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7" name="Equation" r:id="rId13" imgW="3886200" imgH="304560" progId="Equation.DSMT4">
                  <p:embed/>
                </p:oleObj>
              </mc:Choice>
              <mc:Fallback>
                <p:oleObj name="Equation" r:id="rId13" imgW="3886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512" y="3865199"/>
                        <a:ext cx="69389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1336739" y="4433524"/>
          <a:ext cx="4921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8" name="Equation" r:id="rId15" imgW="2755800" imgH="291960" progId="Equation.DSMT4">
                  <p:embed/>
                </p:oleObj>
              </mc:Choice>
              <mc:Fallback>
                <p:oleObj name="Equation" r:id="rId15" imgW="2755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39" y="4433524"/>
                        <a:ext cx="49212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361108" y="5085184"/>
          <a:ext cx="5148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9" name="Equation" r:id="rId17" imgW="2882880" imgH="291960" progId="Equation.DSMT4">
                  <p:embed/>
                </p:oleObj>
              </mc:Choice>
              <mc:Fallback>
                <p:oleObj name="Equation" r:id="rId17" imgW="2882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108" y="5085184"/>
                        <a:ext cx="514826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0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45246"/>
            <a:ext cx="2380952" cy="1790476"/>
          </a:xfrm>
          <a:prstGeom prst="rect">
            <a:avLst/>
          </a:prstGeom>
        </p:spPr>
      </p:pic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755576" y="980728"/>
          <a:ext cx="9064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6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80728"/>
                        <a:ext cx="9064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1644112" y="2515007"/>
          <a:ext cx="3084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7" name="Equation" r:id="rId6" imgW="1726920" imgH="279360" progId="Equation.DSMT4">
                  <p:embed/>
                </p:oleObj>
              </mc:Choice>
              <mc:Fallback>
                <p:oleObj name="Equation" r:id="rId6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112" y="2515007"/>
                        <a:ext cx="30845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1662038" y="3236614"/>
          <a:ext cx="505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8" name="Equation" r:id="rId8" imgW="2831760" imgH="291960" progId="Equation.DSMT4">
                  <p:embed/>
                </p:oleObj>
              </mc:Choice>
              <mc:Fallback>
                <p:oleObj name="Equation" r:id="rId8" imgW="2831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038" y="3236614"/>
                        <a:ext cx="5057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631461" y="3982033"/>
          <a:ext cx="544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9" name="Equation" r:id="rId10" imgW="3047760" imgH="291960" progId="Equation.DSMT4">
                  <p:embed/>
                </p:oleObj>
              </mc:Choice>
              <mc:Fallback>
                <p:oleObj name="Equation" r:id="rId10" imgW="304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461" y="3982033"/>
                        <a:ext cx="5445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1662038" y="4716165"/>
          <a:ext cx="58737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0" name="Equation" r:id="rId12" imgW="3288960" imgH="291960" progId="Equation.DSMT4">
                  <p:embed/>
                </p:oleObj>
              </mc:Choice>
              <mc:Fallback>
                <p:oleObj name="Equation" r:id="rId12" imgW="3288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038" y="4716165"/>
                        <a:ext cx="58737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6999705" y="6926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72200" y="1168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32340" y="1213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719813" y="1884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380312" y="18612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8" idx="7"/>
            <a:endCxn id="10" idx="2"/>
          </p:cNvCxnSpPr>
          <p:nvPr/>
        </p:nvCxnSpPr>
        <p:spPr>
          <a:xfrm>
            <a:off x="7038729" y="699391"/>
            <a:ext cx="593611" cy="5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5"/>
            <a:endCxn id="10" idx="3"/>
          </p:cNvCxnSpPr>
          <p:nvPr/>
        </p:nvCxnSpPr>
        <p:spPr>
          <a:xfrm>
            <a:off x="6411224" y="1207162"/>
            <a:ext cx="1227811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4"/>
            <a:endCxn id="12" idx="7"/>
          </p:cNvCxnSpPr>
          <p:nvPr/>
        </p:nvCxnSpPr>
        <p:spPr>
          <a:xfrm flipH="1">
            <a:off x="7419336" y="1259576"/>
            <a:ext cx="235864" cy="60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0"/>
            <a:endCxn id="12" idx="2"/>
          </p:cNvCxnSpPr>
          <p:nvPr/>
        </p:nvCxnSpPr>
        <p:spPr>
          <a:xfrm>
            <a:off x="6742673" y="1884077"/>
            <a:ext cx="637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6850821" y="470791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1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0821" y="470791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7727950" y="112236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27950" y="1122363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7413625" y="186372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3" name="Equation" r:id="rId18" imgW="152280" imgH="228600" progId="Equation.DSMT4">
                  <p:embed/>
                </p:oleObj>
              </mc:Choice>
              <mc:Fallback>
                <p:oleObj name="Equation" r:id="rId18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13625" y="186372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6554788" y="195897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4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54788" y="195897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6183313" y="10604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5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183313" y="106045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>
            <p:extLst/>
          </p:nvPr>
        </p:nvGraphicFramePr>
        <p:xfrm>
          <a:off x="6920671" y="2135722"/>
          <a:ext cx="33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6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671" y="2135722"/>
                        <a:ext cx="3397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>
            <p:extLst/>
          </p:nvPr>
        </p:nvGraphicFramePr>
        <p:xfrm>
          <a:off x="1149690" y="5450297"/>
          <a:ext cx="34432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7" name="Equation" r:id="rId26" imgW="1930320" imgH="279360" progId="Equation.DSMT4">
                  <p:embed/>
                </p:oleObj>
              </mc:Choice>
              <mc:Fallback>
                <p:oleObj name="Equation" r:id="rId26" imgW="1930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690" y="5450297"/>
                        <a:ext cx="344328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4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575556" y="512676"/>
          <a:ext cx="69357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8" name="Equation" r:id="rId3" imgW="3886200" imgH="291960" progId="Equation.DSMT4">
                  <p:embed/>
                </p:oleObj>
              </mc:Choice>
              <mc:Fallback>
                <p:oleObj name="Equation" r:id="rId3" imgW="3886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512676"/>
                        <a:ext cx="693578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683568" y="1124744"/>
          <a:ext cx="22431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9" name="Equation" r:id="rId5" imgW="1257120" imgH="253800" progId="Equation.DSMT4">
                  <p:embed/>
                </p:oleObj>
              </mc:Choice>
              <mc:Fallback>
                <p:oleObj name="Equation" r:id="rId5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224313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1808820"/>
          <a:ext cx="9064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0" name="Equation" r:id="rId7" imgW="507960" imgH="241200" progId="Equation.DSMT4">
                  <p:embed/>
                </p:oleObj>
              </mc:Choice>
              <mc:Fallback>
                <p:oleObj name="Equation" r:id="rId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08820"/>
                        <a:ext cx="9064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1301998" y="1783043"/>
          <a:ext cx="45989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1" name="Equation" r:id="rId9" imgW="2577960" imgH="253800" progId="Equation.DSMT4">
                  <p:embed/>
                </p:oleObj>
              </mc:Choice>
              <mc:Fallback>
                <p:oleObj name="Equation" r:id="rId9" imgW="2577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998" y="1783043"/>
                        <a:ext cx="4598988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5832140" y="1763575"/>
          <a:ext cx="29019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Equation" r:id="rId11" imgW="1625400" imgH="291960" progId="Equation.DSMT4">
                  <p:embed/>
                </p:oleObj>
              </mc:Choice>
              <mc:Fallback>
                <p:oleObj name="Equation" r:id="rId11" imgW="1625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140" y="1763575"/>
                        <a:ext cx="29019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1143000" y="2441575"/>
          <a:ext cx="22875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3" name="Equation" r:id="rId13" imgW="1282680" imgH="304560" progId="Equation.DSMT4">
                  <p:embed/>
                </p:oleObj>
              </mc:Choice>
              <mc:Fallback>
                <p:oleObj name="Equation" r:id="rId13" imgW="1282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41575"/>
                        <a:ext cx="228758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3430588" y="2564904"/>
          <a:ext cx="1562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4" name="Equation" r:id="rId15" imgW="876240" imgH="279360" progId="Equation.DSMT4">
                  <p:embed/>
                </p:oleObj>
              </mc:Choice>
              <mc:Fallback>
                <p:oleObj name="Equation" r:id="rId15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564904"/>
                        <a:ext cx="15621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4989540" y="2564904"/>
          <a:ext cx="3332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5" name="Equation" r:id="rId17" imgW="1866600" imgH="291960" progId="Equation.DSMT4">
                  <p:embed/>
                </p:oleObj>
              </mc:Choice>
              <mc:Fallback>
                <p:oleObj name="Equation" r:id="rId17" imgW="1866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40" y="2564904"/>
                        <a:ext cx="3332162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116013" y="3009900"/>
          <a:ext cx="23606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Equation" r:id="rId19" imgW="1320480" imgH="304560" progId="Equation.DSMT4">
                  <p:embed/>
                </p:oleObj>
              </mc:Choice>
              <mc:Fallback>
                <p:oleObj name="Equation" r:id="rId19" imgW="1320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09900"/>
                        <a:ext cx="23606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/>
          </p:nvPr>
        </p:nvGraphicFramePr>
        <p:xfrm>
          <a:off x="3597265" y="3069550"/>
          <a:ext cx="4329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7" name="Equation" r:id="rId21" imgW="2425680" imgH="291960" progId="Equation.DSMT4">
                  <p:embed/>
                </p:oleObj>
              </mc:Choice>
              <mc:Fallback>
                <p:oleObj name="Equation" r:id="rId21" imgW="2425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65" y="3069550"/>
                        <a:ext cx="4329113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687346" y="3571200"/>
          <a:ext cx="3375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8" name="Equation" r:id="rId23" imgW="1892160" imgH="279360" progId="Equation.DSMT4">
                  <p:embed/>
                </p:oleObj>
              </mc:Choice>
              <mc:Fallback>
                <p:oleObj name="Equation" r:id="rId23" imgW="1892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46" y="3571200"/>
                        <a:ext cx="33750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3983027" y="3571710"/>
          <a:ext cx="3557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9" name="Equation" r:id="rId25" imgW="1993680" imgH="304560" progId="Equation.DSMT4">
                  <p:embed/>
                </p:oleObj>
              </mc:Choice>
              <mc:Fallback>
                <p:oleObj name="Equation" r:id="rId25" imgW="1993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27" y="3571710"/>
                        <a:ext cx="3557588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63575" y="4064000"/>
          <a:ext cx="34940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0" name="Equation" r:id="rId27" imgW="1879560" imgH="304560" progId="Equation.DSMT4">
                  <p:embed/>
                </p:oleObj>
              </mc:Choice>
              <mc:Fallback>
                <p:oleObj name="Equation" r:id="rId27" imgW="1879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3575" y="4064000"/>
                        <a:ext cx="349408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181434" y="4035590"/>
          <a:ext cx="4060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Equation" r:id="rId29" imgW="2184120" imgH="304560" progId="Equation.DSMT4">
                  <p:embed/>
                </p:oleObj>
              </mc:Choice>
              <mc:Fallback>
                <p:oleObj name="Equation" r:id="rId29" imgW="2184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81434" y="4035590"/>
                        <a:ext cx="406082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593192" y="4621557"/>
          <a:ext cx="51704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2" name="Equation" r:id="rId31" imgW="2781000" imgH="304560" progId="Equation.DSMT4">
                  <p:embed/>
                </p:oleObj>
              </mc:Choice>
              <mc:Fallback>
                <p:oleObj name="Equation" r:id="rId31" imgW="2781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3192" y="4621557"/>
                        <a:ext cx="517048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663575" y="5207524"/>
          <a:ext cx="6234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3" name="Equation" r:id="rId33" imgW="3352680" imgH="304560" progId="Equation.DSMT4">
                  <p:embed/>
                </p:oleObj>
              </mc:Choice>
              <mc:Fallback>
                <p:oleObj name="Equation" r:id="rId33" imgW="3352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63575" y="5207524"/>
                        <a:ext cx="6234113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5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63588" y="656692"/>
          <a:ext cx="31400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2" name="Equation" r:id="rId3" imgW="1688760" imgH="304560" progId="Equation.DSMT4">
                  <p:embed/>
                </p:oleObj>
              </mc:Choice>
              <mc:Fallback>
                <p:oleObj name="Equation" r:id="rId3" imgW="1688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588" y="656692"/>
                        <a:ext cx="314007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003663" y="656692"/>
          <a:ext cx="30702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3" name="Equation" r:id="rId5" imgW="1650960" imgH="304560" progId="Equation.DSMT4">
                  <p:embed/>
                </p:oleObj>
              </mc:Choice>
              <mc:Fallback>
                <p:oleObj name="Equation" r:id="rId5" imgW="1650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3663" y="656692"/>
                        <a:ext cx="307022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231740" y="1340768"/>
          <a:ext cx="3165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4" name="Equation" r:id="rId7" imgW="1701720" imgH="304560" progId="Equation.DSMT4">
                  <p:embed/>
                </p:oleObj>
              </mc:Choice>
              <mc:Fallback>
                <p:oleObj name="Equation" r:id="rId7" imgW="1701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1740" y="1340768"/>
                        <a:ext cx="316547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25500" y="1908175"/>
          <a:ext cx="27638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Equation" r:id="rId9" imgW="1485720" imgH="304560" progId="Equation.DSMT4">
                  <p:embed/>
                </p:oleObj>
              </mc:Choice>
              <mc:Fallback>
                <p:oleObj name="Equation" r:id="rId9" imgW="148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5500" y="1908175"/>
                        <a:ext cx="27638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650275" y="1910968"/>
          <a:ext cx="3117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6" name="Equation" r:id="rId11" imgW="1676160" imgH="266400" progId="Equation.DSMT4">
                  <p:embed/>
                </p:oleObj>
              </mc:Choice>
              <mc:Fallback>
                <p:oleObj name="Equation" r:id="rId11" imgW="1676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0275" y="1910968"/>
                        <a:ext cx="31178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63588" y="2527068"/>
          <a:ext cx="6918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Equation" r:id="rId13" imgW="3720960" imgH="304560" progId="Equation.DSMT4">
                  <p:embed/>
                </p:oleObj>
              </mc:Choice>
              <mc:Fallback>
                <p:oleObj name="Equation" r:id="rId13" imgW="3720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3588" y="2527068"/>
                        <a:ext cx="691832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4" imgW="139579" imgH="215713" progId="Equation.DSMT4">
                  <p:embed/>
                </p:oleObj>
              </mc:Choice>
              <mc:Fallback>
                <p:oleObj name="Equation" r:id="rId4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4"/>
          <p:cNvSpPr>
            <a:spLocks noChangeArrowheads="1"/>
          </p:cNvSpPr>
          <p:nvPr/>
        </p:nvSpPr>
        <p:spPr bwMode="auto">
          <a:xfrm>
            <a:off x="3384550" y="277813"/>
            <a:ext cx="57959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§9.2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有向树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790575" y="688975"/>
            <a:ext cx="56896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重点：</a:t>
            </a: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1835150" y="688975"/>
            <a:ext cx="79565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ea typeface="黑体" pitchFamily="2" charset="-122"/>
              </a:rPr>
              <a:t>外向树的概念</a:t>
            </a:r>
            <a:endParaRPr lang="en-US" altLang="zh-CN" sz="4400" b="1" dirty="0">
              <a:solidFill>
                <a:schemeClr val="tx2"/>
              </a:solidFill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89150" y="2249488"/>
          <a:ext cx="62626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6" imgW="3543300" imgH="241300" progId="Equation.DSMT4">
                  <p:embed/>
                </p:oleObj>
              </mc:Choice>
              <mc:Fallback>
                <p:oleObj name="Equation" r:id="rId6" imgW="3543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249488"/>
                        <a:ext cx="62626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63600" y="2249488"/>
          <a:ext cx="1235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8" imgW="698400" imgH="241200" progId="Equation.DSMT4">
                  <p:embed/>
                </p:oleObj>
              </mc:Choice>
              <mc:Fallback>
                <p:oleObj name="Equation" r:id="rId8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249488"/>
                        <a:ext cx="12350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3600" y="2862263"/>
          <a:ext cx="3725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10" imgW="2108160" imgH="241200" progId="Equation.DSMT4">
                  <p:embed/>
                </p:oleObj>
              </mc:Choice>
              <mc:Fallback>
                <p:oleObj name="Equation" r:id="rId10" imgW="2108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862263"/>
                        <a:ext cx="3725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921140"/>
              </p:ext>
            </p:extLst>
          </p:nvPr>
        </p:nvGraphicFramePr>
        <p:xfrm>
          <a:off x="2049462" y="3379788"/>
          <a:ext cx="6038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Equation" r:id="rId12" imgW="3416040" imgH="241200" progId="Equation.DSMT4">
                  <p:embed/>
                </p:oleObj>
              </mc:Choice>
              <mc:Fallback>
                <p:oleObj name="Equation" r:id="rId12" imgW="341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2" y="3379788"/>
                        <a:ext cx="60388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70104"/>
              </p:ext>
            </p:extLst>
          </p:nvPr>
        </p:nvGraphicFramePr>
        <p:xfrm>
          <a:off x="768350" y="3379788"/>
          <a:ext cx="1235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7" name="Equation" r:id="rId14" imgW="698400" imgH="241200" progId="Equation.DSMT4">
                  <p:embed/>
                </p:oleObj>
              </mc:Choice>
              <mc:Fallback>
                <p:oleObj name="Equation" r:id="rId14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379788"/>
                        <a:ext cx="12350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04796"/>
              </p:ext>
            </p:extLst>
          </p:nvPr>
        </p:nvGraphicFramePr>
        <p:xfrm>
          <a:off x="790575" y="3970338"/>
          <a:ext cx="5029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Equation" r:id="rId16" imgW="2844720" imgH="279360" progId="Equation.DSMT4">
                  <p:embed/>
                </p:oleObj>
              </mc:Choice>
              <mc:Fallback>
                <p:oleObj name="Equation" r:id="rId16" imgW="2844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970338"/>
                        <a:ext cx="5029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5654"/>
              </p:ext>
            </p:extLst>
          </p:nvPr>
        </p:nvGraphicFramePr>
        <p:xfrm>
          <a:off x="5831892" y="3986449"/>
          <a:ext cx="2536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9" name="Equation" r:id="rId18" imgW="1434960" imgH="241200" progId="Equation.DSMT4">
                  <p:embed/>
                </p:oleObj>
              </mc:Choice>
              <mc:Fallback>
                <p:oleObj name="Equation" r:id="rId18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892" y="3986449"/>
                        <a:ext cx="25368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42"/>
              </p:ext>
            </p:extLst>
          </p:nvPr>
        </p:nvGraphicFramePr>
        <p:xfrm>
          <a:off x="781050" y="4591051"/>
          <a:ext cx="435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20" imgW="2463480" imgH="279360" progId="Equation.DSMT4">
                  <p:embed/>
                </p:oleObj>
              </mc:Choice>
              <mc:Fallback>
                <p:oleObj name="Equation" r:id="rId20" imgW="2463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591051"/>
                        <a:ext cx="435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921662"/>
              </p:ext>
            </p:extLst>
          </p:nvPr>
        </p:nvGraphicFramePr>
        <p:xfrm>
          <a:off x="768350" y="5211764"/>
          <a:ext cx="3659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Equation" r:id="rId22" imgW="2070000" imgH="279360" progId="Equation.DSMT4">
                  <p:embed/>
                </p:oleObj>
              </mc:Choice>
              <mc:Fallback>
                <p:oleObj name="Equation" r:id="rId22" imgW="2070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211764"/>
                        <a:ext cx="36591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16917"/>
              </p:ext>
            </p:extLst>
          </p:nvPr>
        </p:nvGraphicFramePr>
        <p:xfrm>
          <a:off x="4417430" y="5278439"/>
          <a:ext cx="2828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2" name="Equation" r:id="rId24" imgW="1600200" imgH="241200" progId="Equation.DSMT4">
                  <p:embed/>
                </p:oleObj>
              </mc:Choice>
              <mc:Fallback>
                <p:oleObj name="Equation" r:id="rId24" imgW="160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430" y="5278439"/>
                        <a:ext cx="28289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828675" y="1412875"/>
            <a:ext cx="79565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9.2.1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外向树的有关概念</a:t>
            </a:r>
            <a:endParaRPr lang="en-US" altLang="zh-CN" sz="44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6138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4" name="Line 36"/>
          <p:cNvSpPr>
            <a:spLocks noChangeShapeType="1"/>
          </p:cNvSpPr>
          <p:nvPr/>
        </p:nvSpPr>
        <p:spPr bwMode="auto">
          <a:xfrm flipH="1">
            <a:off x="3059113" y="3897313"/>
            <a:ext cx="468312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0" name="Line 32"/>
          <p:cNvSpPr>
            <a:spLocks noChangeShapeType="1"/>
          </p:cNvSpPr>
          <p:nvPr/>
        </p:nvSpPr>
        <p:spPr bwMode="auto">
          <a:xfrm flipH="1">
            <a:off x="2952750" y="3213100"/>
            <a:ext cx="53975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8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3503613" y="317817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0" name="Oval 22"/>
          <p:cNvSpPr>
            <a:spLocks noChangeArrowheads="1"/>
          </p:cNvSpPr>
          <p:nvPr/>
        </p:nvSpPr>
        <p:spPr bwMode="auto">
          <a:xfrm>
            <a:off x="2879725" y="3860800"/>
            <a:ext cx="71438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1" name="Oval 23"/>
          <p:cNvSpPr>
            <a:spLocks noChangeArrowheads="1"/>
          </p:cNvSpPr>
          <p:nvPr/>
        </p:nvSpPr>
        <p:spPr bwMode="auto">
          <a:xfrm>
            <a:off x="3516313" y="3862388"/>
            <a:ext cx="71437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4354513" y="3862388"/>
            <a:ext cx="71437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4" name="Oval 26"/>
          <p:cNvSpPr>
            <a:spLocks noChangeArrowheads="1"/>
          </p:cNvSpPr>
          <p:nvPr/>
        </p:nvSpPr>
        <p:spPr bwMode="auto">
          <a:xfrm>
            <a:off x="3024188" y="4760913"/>
            <a:ext cx="71437" cy="71437"/>
          </a:xfrm>
          <a:prstGeom prst="ellipse">
            <a:avLst/>
          </a:prstGeom>
          <a:solidFill>
            <a:srgbClr val="FFCC99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5" name="Oval 27"/>
          <p:cNvSpPr>
            <a:spLocks noChangeArrowheads="1"/>
          </p:cNvSpPr>
          <p:nvPr/>
        </p:nvSpPr>
        <p:spPr bwMode="auto">
          <a:xfrm>
            <a:off x="3744913" y="4762500"/>
            <a:ext cx="71437" cy="71438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4716463" y="4797425"/>
            <a:ext cx="71437" cy="71438"/>
          </a:xfrm>
          <a:prstGeom prst="ellipse">
            <a:avLst/>
          </a:prstGeom>
          <a:solidFill>
            <a:srgbClr val="FFCC99"/>
          </a:solidFill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7" name="Oval 29"/>
          <p:cNvSpPr>
            <a:spLocks noChangeArrowheads="1"/>
          </p:cNvSpPr>
          <p:nvPr/>
        </p:nvSpPr>
        <p:spPr bwMode="auto">
          <a:xfrm>
            <a:off x="4967288" y="5734050"/>
            <a:ext cx="71437" cy="71438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58" name="Oval 30"/>
          <p:cNvSpPr>
            <a:spLocks noChangeArrowheads="1"/>
          </p:cNvSpPr>
          <p:nvPr/>
        </p:nvSpPr>
        <p:spPr bwMode="auto">
          <a:xfrm>
            <a:off x="3060700" y="5697538"/>
            <a:ext cx="71438" cy="71437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3527425" y="3249613"/>
            <a:ext cx="23813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3" name="Line 35"/>
          <p:cNvSpPr>
            <a:spLocks noChangeShapeType="1"/>
          </p:cNvSpPr>
          <p:nvPr/>
        </p:nvSpPr>
        <p:spPr bwMode="auto">
          <a:xfrm>
            <a:off x="3562350" y="3213100"/>
            <a:ext cx="792163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>
            <a:off x="3551238" y="3933825"/>
            <a:ext cx="215900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4425950" y="3933825"/>
            <a:ext cx="32385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7" name="Line 39"/>
          <p:cNvSpPr>
            <a:spLocks noChangeShapeType="1"/>
          </p:cNvSpPr>
          <p:nvPr/>
        </p:nvSpPr>
        <p:spPr bwMode="auto">
          <a:xfrm>
            <a:off x="3060700" y="4833938"/>
            <a:ext cx="34925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8" name="Line 40"/>
          <p:cNvSpPr>
            <a:spLocks noChangeShapeType="1"/>
          </p:cNvSpPr>
          <p:nvPr/>
        </p:nvSpPr>
        <p:spPr bwMode="auto">
          <a:xfrm>
            <a:off x="4786313" y="4868863"/>
            <a:ext cx="21590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69" name="AutoShape 41"/>
          <p:cNvSpPr>
            <a:spLocks noChangeArrowheads="1"/>
          </p:cNvSpPr>
          <p:nvPr/>
        </p:nvSpPr>
        <p:spPr bwMode="auto">
          <a:xfrm>
            <a:off x="3778250" y="2925763"/>
            <a:ext cx="1008063" cy="431800"/>
          </a:xfrm>
          <a:prstGeom prst="wedgeRoundRectCallout">
            <a:avLst>
              <a:gd name="adj1" fmla="val 2247"/>
              <a:gd name="adj2" fmla="val 4946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根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0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级</a:t>
            </a:r>
          </a:p>
        </p:txBody>
      </p:sp>
      <p:sp>
        <p:nvSpPr>
          <p:cNvPr id="124971" name="AutoShape 43"/>
          <p:cNvSpPr>
            <a:spLocks noChangeArrowheads="1"/>
          </p:cNvSpPr>
          <p:nvPr/>
        </p:nvSpPr>
        <p:spPr bwMode="auto">
          <a:xfrm>
            <a:off x="5110163" y="5553075"/>
            <a:ext cx="793750" cy="431800"/>
          </a:xfrm>
          <a:prstGeom prst="wedgeRoundRectCallout">
            <a:avLst>
              <a:gd name="adj1" fmla="val 3821"/>
              <a:gd name="adj2" fmla="val 4566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级</a:t>
            </a:r>
          </a:p>
        </p:txBody>
      </p:sp>
      <p:sp>
        <p:nvSpPr>
          <p:cNvPr id="124972" name="AutoShape 44"/>
          <p:cNvSpPr>
            <a:spLocks noChangeArrowheads="1"/>
          </p:cNvSpPr>
          <p:nvPr/>
        </p:nvSpPr>
        <p:spPr bwMode="auto">
          <a:xfrm>
            <a:off x="4606925" y="3644900"/>
            <a:ext cx="792163" cy="431800"/>
          </a:xfrm>
          <a:prstGeom prst="wedgeRoundRectCallout">
            <a:avLst>
              <a:gd name="adj1" fmla="val 7738"/>
              <a:gd name="adj2" fmla="val 5151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级</a:t>
            </a:r>
          </a:p>
        </p:txBody>
      </p:sp>
      <p:sp>
        <p:nvSpPr>
          <p:cNvPr id="124973" name="AutoShape 45"/>
          <p:cNvSpPr>
            <a:spLocks noChangeArrowheads="1"/>
          </p:cNvSpPr>
          <p:nvPr/>
        </p:nvSpPr>
        <p:spPr bwMode="auto">
          <a:xfrm>
            <a:off x="6913563" y="2960688"/>
            <a:ext cx="1079500" cy="431800"/>
          </a:xfrm>
          <a:prstGeom prst="wedgeRoundRectCallout">
            <a:avLst>
              <a:gd name="adj1" fmla="val 6144"/>
              <a:gd name="adj2" fmla="val 5126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高度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124974" name="AutoShape 46"/>
          <p:cNvSpPr>
            <a:spLocks noChangeArrowheads="1"/>
          </p:cNvSpPr>
          <p:nvPr/>
        </p:nvSpPr>
        <p:spPr bwMode="auto">
          <a:xfrm>
            <a:off x="4930775" y="4581525"/>
            <a:ext cx="792163" cy="431800"/>
          </a:xfrm>
          <a:prstGeom prst="wedgeRoundRectCallout">
            <a:avLst>
              <a:gd name="adj1" fmla="val 7180"/>
              <a:gd name="adj2" fmla="val 4844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级</a:t>
            </a:r>
          </a:p>
        </p:txBody>
      </p:sp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719138" y="622300"/>
          <a:ext cx="2738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9" name="Equation" r:id="rId5" imgW="1548728" imgH="266584" progId="Equation.DSMT4">
                  <p:embed/>
                </p:oleObj>
              </mc:Choice>
              <mc:Fallback>
                <p:oleObj name="Equation" r:id="rId5" imgW="154872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622300"/>
                        <a:ext cx="273843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>
            <p:extLst/>
          </p:nvPr>
        </p:nvGraphicFramePr>
        <p:xfrm>
          <a:off x="3492500" y="622300"/>
          <a:ext cx="23352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0" name="Equation" r:id="rId7" imgW="1320227" imgH="241195" progId="Equation.DSMT4">
                  <p:embed/>
                </p:oleObj>
              </mc:Choice>
              <mc:Fallback>
                <p:oleObj name="Equation" r:id="rId7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22300"/>
                        <a:ext cx="23352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8208963" y="622300"/>
          <a:ext cx="381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1" name="Equation" r:id="rId9" imgW="215713" imgH="241091" progId="Equation.DSMT4">
                  <p:embed/>
                </p:oleObj>
              </mc:Choice>
              <mc:Fallback>
                <p:oleObj name="Equation" r:id="rId9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622300"/>
                        <a:ext cx="381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7" name="Object 23"/>
          <p:cNvGraphicFramePr>
            <a:graphicFrameLocks noChangeAspect="1"/>
          </p:cNvGraphicFramePr>
          <p:nvPr/>
        </p:nvGraphicFramePr>
        <p:xfrm>
          <a:off x="5832475" y="620713"/>
          <a:ext cx="23352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2" name="Equation" r:id="rId11" imgW="1320227" imgH="241195" progId="Equation.DSMT4">
                  <p:embed/>
                </p:oleObj>
              </mc:Choice>
              <mc:Fallback>
                <p:oleObj name="Equation" r:id="rId11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620713"/>
                        <a:ext cx="23352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703263" y="1260475"/>
          <a:ext cx="40846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3" name="Equation" r:id="rId13" imgW="2311400" imgH="241300" progId="Equation.DSMT4">
                  <p:embed/>
                </p:oleObj>
              </mc:Choice>
              <mc:Fallback>
                <p:oleObj name="Equation" r:id="rId13" imgW="2311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260475"/>
                        <a:ext cx="40846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4824413" y="1233488"/>
          <a:ext cx="1595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4" name="Equation" r:id="rId15" imgW="901309" imgH="241195" progId="Equation.DSMT4">
                  <p:embed/>
                </p:oleObj>
              </mc:Choice>
              <mc:Fallback>
                <p:oleObj name="Equation" r:id="rId15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233488"/>
                        <a:ext cx="1595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650875" y="1952625"/>
          <a:ext cx="1976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5" name="Equation" r:id="rId17" imgW="1117600" imgH="241300" progId="Equation.DSMT4">
                  <p:embed/>
                </p:oleObj>
              </mc:Choice>
              <mc:Fallback>
                <p:oleObj name="Equation" r:id="rId17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52625"/>
                        <a:ext cx="19764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/>
          <p:cNvGraphicFramePr>
            <a:graphicFrameLocks noChangeAspect="1"/>
          </p:cNvGraphicFramePr>
          <p:nvPr/>
        </p:nvGraphicFramePr>
        <p:xfrm>
          <a:off x="6408738" y="1233488"/>
          <a:ext cx="2200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6" name="Equation" r:id="rId19" imgW="1244600" imgH="241300" progId="Equation.DSMT4">
                  <p:embed/>
                </p:oleObj>
              </mc:Choice>
              <mc:Fallback>
                <p:oleObj name="Equation" r:id="rId19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1233488"/>
                        <a:ext cx="22002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2663825" y="1916113"/>
          <a:ext cx="5862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7" name="Equation" r:id="rId21" imgW="3314700" imgH="254000" progId="Equation.DSMT4">
                  <p:embed/>
                </p:oleObj>
              </mc:Choice>
              <mc:Fallback>
                <p:oleObj name="Equation" r:id="rId21" imgW="3314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916113"/>
                        <a:ext cx="58626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6335713" y="3752850"/>
            <a:ext cx="2411412" cy="468313"/>
          </a:xfrm>
          <a:prstGeom prst="wedgeRoundRectCallout">
            <a:avLst>
              <a:gd name="adj1" fmla="val 4233"/>
              <a:gd name="adj2" fmla="val 4337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5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个分支点（</a:t>
            </a:r>
            <a:r>
              <a:rPr lang="zh-CN" altLang="en-US" sz="1800" b="1" dirty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蓝色点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）</a:t>
            </a:r>
            <a:endParaRPr lang="en-US" altLang="zh-CN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AutoShape 45"/>
          <p:cNvSpPr>
            <a:spLocks noChangeArrowheads="1"/>
          </p:cNvSpPr>
          <p:nvPr/>
        </p:nvSpPr>
        <p:spPr bwMode="auto">
          <a:xfrm>
            <a:off x="6370638" y="4616450"/>
            <a:ext cx="2341562" cy="468313"/>
          </a:xfrm>
          <a:prstGeom prst="wedgeRoundRectCallout">
            <a:avLst>
              <a:gd name="adj1" fmla="val 2270"/>
              <a:gd name="adj2" fmla="val 5060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个叶</a:t>
            </a:r>
            <a:r>
              <a:rPr lang="en-US" altLang="zh-CN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zh-CN" altLang="en-US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）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 flipH="1">
            <a:off x="2232025" y="3933825"/>
            <a:ext cx="64770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2195513" y="4797425"/>
            <a:ext cx="71437" cy="71438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112" name="Oval 40"/>
          <p:cNvSpPr>
            <a:spLocks noChangeArrowheads="1"/>
          </p:cNvSpPr>
          <p:nvPr/>
        </p:nvSpPr>
        <p:spPr bwMode="auto">
          <a:xfrm>
            <a:off x="2700338" y="3681413"/>
            <a:ext cx="360362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13" name="Oval 41"/>
          <p:cNvSpPr>
            <a:spLocks noChangeArrowheads="1"/>
          </p:cNvSpPr>
          <p:nvPr/>
        </p:nvSpPr>
        <p:spPr bwMode="auto">
          <a:xfrm>
            <a:off x="3348038" y="3716338"/>
            <a:ext cx="360362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14" name="Oval 42"/>
          <p:cNvSpPr>
            <a:spLocks noChangeArrowheads="1"/>
          </p:cNvSpPr>
          <p:nvPr/>
        </p:nvSpPr>
        <p:spPr bwMode="auto">
          <a:xfrm>
            <a:off x="4176713" y="3681413"/>
            <a:ext cx="360362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auto">
          <a:xfrm>
            <a:off x="2843213" y="4545013"/>
            <a:ext cx="360362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16" name="Oval 44"/>
          <p:cNvSpPr>
            <a:spLocks noChangeArrowheads="1"/>
          </p:cNvSpPr>
          <p:nvPr/>
        </p:nvSpPr>
        <p:spPr bwMode="auto">
          <a:xfrm>
            <a:off x="4572000" y="4581525"/>
            <a:ext cx="360363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Object 21"/>
          <p:cNvGraphicFramePr>
            <a:graphicFrameLocks noChangeAspect="1"/>
          </p:cNvGraphicFramePr>
          <p:nvPr>
            <p:extLst/>
          </p:nvPr>
        </p:nvGraphicFramePr>
        <p:xfrm>
          <a:off x="2049463" y="4940300"/>
          <a:ext cx="292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8" name="Equation" r:id="rId23" imgW="164880" imgH="164880" progId="Equation.DSMT4">
                  <p:embed/>
                </p:oleObj>
              </mc:Choice>
              <mc:Fallback>
                <p:oleObj name="Equation" r:id="rId2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940300"/>
                        <a:ext cx="2921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/>
          <p:cNvGraphicFramePr>
            <a:graphicFrameLocks noChangeAspect="1"/>
          </p:cNvGraphicFramePr>
          <p:nvPr>
            <p:extLst/>
          </p:nvPr>
        </p:nvGraphicFramePr>
        <p:xfrm>
          <a:off x="2930525" y="5805488"/>
          <a:ext cx="292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Equation" r:id="rId25" imgW="164880" imgH="215640" progId="Equation.DSMT4">
                  <p:embed/>
                </p:oleObj>
              </mc:Choice>
              <mc:Fallback>
                <p:oleObj name="Equation" r:id="rId25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805488"/>
                        <a:ext cx="2921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1"/>
          <p:cNvGraphicFramePr>
            <a:graphicFrameLocks noChangeAspect="1"/>
          </p:cNvGraphicFramePr>
          <p:nvPr>
            <p:extLst/>
          </p:nvPr>
        </p:nvGraphicFramePr>
        <p:xfrm>
          <a:off x="3659188" y="4868863"/>
          <a:ext cx="247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0" name="Equation" r:id="rId27" imgW="139680" imgH="164880" progId="Equation.DSMT4">
                  <p:embed/>
                </p:oleObj>
              </mc:Choice>
              <mc:Fallback>
                <p:oleObj name="Equation" r:id="rId2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868863"/>
                        <a:ext cx="2476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>
            <p:extLst/>
          </p:nvPr>
        </p:nvGraphicFramePr>
        <p:xfrm>
          <a:off x="4766419" y="5805488"/>
          <a:ext cx="336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1" name="Equation" r:id="rId29" imgW="190440" imgH="215640" progId="Equation.DSMT4">
                  <p:embed/>
                </p:oleObj>
              </mc:Choice>
              <mc:Fallback>
                <p:oleObj name="Equation" r:id="rId29" imgW="19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19" y="5805488"/>
                        <a:ext cx="3365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96234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2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5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8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1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/>
      <p:bldP spid="124960" grpId="0" animBg="1"/>
      <p:bldP spid="124949" grpId="0" animBg="1"/>
      <p:bldP spid="124950" grpId="0" animBg="1"/>
      <p:bldP spid="124951" grpId="0" animBg="1"/>
      <p:bldP spid="124952" grpId="0" animBg="1"/>
      <p:bldP spid="124954" grpId="0" animBg="1"/>
      <p:bldP spid="124955" grpId="0" animBg="1"/>
      <p:bldP spid="124956" grpId="0" animBg="1"/>
      <p:bldP spid="124957" grpId="0" animBg="1"/>
      <p:bldP spid="124958" grpId="0" animBg="1"/>
      <p:bldP spid="124962" grpId="0" animBg="1"/>
      <p:bldP spid="124963" grpId="0" animBg="1"/>
      <p:bldP spid="124965" grpId="0" animBg="1"/>
      <p:bldP spid="124966" grpId="0" animBg="1"/>
      <p:bldP spid="124967" grpId="0" animBg="1"/>
      <p:bldP spid="124968" grpId="0" animBg="1"/>
      <p:bldP spid="124969" grpId="0" animBg="1"/>
      <p:bldP spid="124971" grpId="0" animBg="1"/>
      <p:bldP spid="124972" grpId="0" animBg="1"/>
      <p:bldP spid="124973" grpId="0" animBg="1"/>
      <p:bldP spid="124974" grpId="0" animBg="1"/>
      <p:bldP spid="124961" grpId="0" animBg="1"/>
      <p:bldP spid="124953" grpId="0" animBg="1"/>
      <p:bldP spid="3112" grpId="0" animBg="1"/>
      <p:bldP spid="3112" grpId="1" animBg="1"/>
      <p:bldP spid="3113" grpId="0" animBg="1"/>
      <p:bldP spid="3113" grpId="1" animBg="1"/>
      <p:bldP spid="3114" grpId="0" animBg="1"/>
      <p:bldP spid="3114" grpId="1" animBg="1"/>
      <p:bldP spid="3115" grpId="0" animBg="1"/>
      <p:bldP spid="3115" grpId="1" animBg="1"/>
      <p:bldP spid="3116" grpId="0" animBg="1"/>
      <p:bldP spid="31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2592388" y="152400"/>
            <a:ext cx="428466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CC"/>
                </a:solidFill>
                <a:latin typeface="Times New Roman" pitchFamily="18" charset="0"/>
                <a:ea typeface="黑体" pitchFamily="2" charset="-122"/>
              </a:rPr>
              <a:t>§9.1</a:t>
            </a:r>
            <a:r>
              <a:rPr kumimoji="1" lang="en-US" altLang="zh-CN" sz="3200" b="1" dirty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3200" b="1" dirty="0">
                <a:solidFill>
                  <a:srgbClr val="3333CC"/>
                </a:solidFill>
                <a:latin typeface="黑体" pitchFamily="2" charset="-122"/>
                <a:ea typeface="黑体" pitchFamily="2" charset="-122"/>
              </a:rPr>
              <a:t>树的基本性质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  <a:ea typeface="华文楷体" pitchFamily="2" charset="-122"/>
              </a:rPr>
              <a:t>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2191" y="975518"/>
            <a:ext cx="615632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</a:rPr>
              <a:t>  </a:t>
            </a:r>
            <a:r>
              <a:rPr kumimoji="1" lang="zh-CN" altLang="en-US" sz="2800" b="1" dirty="0">
                <a:solidFill>
                  <a:srgbClr val="FF00FF"/>
                </a:solidFill>
                <a:latin typeface="宋体" pitchFamily="2" charset="-122"/>
              </a:rPr>
              <a:t>树的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宋体" pitchFamily="2" charset="-122"/>
              </a:rPr>
              <a:t>定义</a:t>
            </a:r>
            <a:endParaRPr kumimoji="1" lang="zh-CN" altLang="en-US" sz="2800" b="1" dirty="0">
              <a:solidFill>
                <a:srgbClr val="FF00FF"/>
              </a:solidFill>
              <a:latin typeface="宋体" pitchFamily="2" charset="-122"/>
            </a:endParaRP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>
            <p:extLst/>
          </p:nvPr>
        </p:nvGraphicFramePr>
        <p:xfrm>
          <a:off x="785813" y="2074863"/>
          <a:ext cx="62277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3" imgW="3492360" imgH="253800" progId="Equation.DSMT4">
                  <p:embed/>
                </p:oleObj>
              </mc:Choice>
              <mc:Fallback>
                <p:oleObj name="Equation" r:id="rId3" imgW="349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074863"/>
                        <a:ext cx="6227762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/>
          </p:nvPr>
        </p:nvGraphicFramePr>
        <p:xfrm>
          <a:off x="6986984" y="2106568"/>
          <a:ext cx="1041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984" y="2106568"/>
                        <a:ext cx="1041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6"/>
          <p:cNvGraphicFramePr>
            <a:graphicFrameLocks noChangeAspect="1"/>
          </p:cNvGraphicFramePr>
          <p:nvPr>
            <p:extLst/>
          </p:nvPr>
        </p:nvGraphicFramePr>
        <p:xfrm>
          <a:off x="657225" y="3883025"/>
          <a:ext cx="5910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Equation" r:id="rId7" imgW="3314520" imgH="253800" progId="Equation.DSMT4">
                  <p:embed/>
                </p:oleObj>
              </mc:Choice>
              <mc:Fallback>
                <p:oleObj name="Equation" r:id="rId7" imgW="331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883025"/>
                        <a:ext cx="591026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79" y="2464954"/>
            <a:ext cx="1052429" cy="139775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8" y="2540977"/>
            <a:ext cx="1233956" cy="1233956"/>
          </a:xfrm>
          <a:prstGeom prst="rect">
            <a:avLst/>
          </a:prstGeom>
        </p:spPr>
      </p:pic>
      <p:pic>
        <p:nvPicPr>
          <p:cNvPr id="4110" name="图片 410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27" y="2432388"/>
            <a:ext cx="1095238" cy="1371429"/>
          </a:xfrm>
          <a:prstGeom prst="rect">
            <a:avLst/>
          </a:prstGeom>
        </p:spPr>
      </p:pic>
      <p:pic>
        <p:nvPicPr>
          <p:cNvPr id="4111" name="图片 41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23" y="2485168"/>
            <a:ext cx="1104762" cy="1295238"/>
          </a:xfrm>
          <a:prstGeom prst="rect">
            <a:avLst/>
          </a:prstGeom>
        </p:spPr>
      </p:pic>
      <p:pic>
        <p:nvPicPr>
          <p:cNvPr id="4112" name="图片 41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4" y="4284495"/>
            <a:ext cx="2485714" cy="1361905"/>
          </a:xfrm>
          <a:prstGeom prst="rect">
            <a:avLst/>
          </a:prstGeom>
        </p:spPr>
      </p:pic>
      <p:graphicFrame>
        <p:nvGraphicFramePr>
          <p:cNvPr id="92" name="Object 16"/>
          <p:cNvGraphicFramePr>
            <a:graphicFrameLocks noChangeAspect="1"/>
          </p:cNvGraphicFramePr>
          <p:nvPr>
            <p:extLst/>
          </p:nvPr>
        </p:nvGraphicFramePr>
        <p:xfrm>
          <a:off x="511175" y="5524500"/>
          <a:ext cx="6203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1" name="Equation" r:id="rId14" imgW="3479760" imgH="253800" progId="Equation.DSMT4">
                  <p:embed/>
                </p:oleObj>
              </mc:Choice>
              <mc:Fallback>
                <p:oleObj name="Equation" r:id="rId14" imgW="3479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524500"/>
                        <a:ext cx="62039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122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0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935038" y="1146175"/>
          <a:ext cx="3603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1" name="Equation" r:id="rId5" imgW="203040" imgH="203040" progId="Equation.DSMT4">
                  <p:embed/>
                </p:oleObj>
              </mc:Choice>
              <mc:Fallback>
                <p:oleObj name="Equation" r:id="rId5" imgW="20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146175"/>
                        <a:ext cx="36036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/>
        </p:nvGraphicFramePr>
        <p:xfrm>
          <a:off x="6659563" y="1773238"/>
          <a:ext cx="18637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2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73238"/>
                        <a:ext cx="18637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792163" y="2393950"/>
          <a:ext cx="44910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3" name="Equation" r:id="rId9" imgW="2539800" imgH="241200" progId="Equation.DSMT4">
                  <p:embed/>
                </p:oleObj>
              </mc:Choice>
              <mc:Fallback>
                <p:oleObj name="Equation" r:id="rId9" imgW="2539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93950"/>
                        <a:ext cx="44910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>
            <a:graphicFrameLocks noChangeAspect="1"/>
          </p:cNvGraphicFramePr>
          <p:nvPr/>
        </p:nvGraphicFramePr>
        <p:xfrm>
          <a:off x="5435600" y="2393950"/>
          <a:ext cx="2671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4" name="Equation" r:id="rId11" imgW="1511300" imgH="241300" progId="Equation.DSMT4">
                  <p:embed/>
                </p:oleObj>
              </mc:Choice>
              <mc:Fallback>
                <p:oleObj name="Equation" r:id="rId11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93950"/>
                        <a:ext cx="2671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8" name="Object 26"/>
          <p:cNvGraphicFramePr>
            <a:graphicFrameLocks noChangeAspect="1"/>
          </p:cNvGraphicFramePr>
          <p:nvPr>
            <p:extLst/>
          </p:nvPr>
        </p:nvGraphicFramePr>
        <p:xfrm>
          <a:off x="782638" y="3644900"/>
          <a:ext cx="6442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5" name="Equation" r:id="rId13" imgW="3644640" imgH="266400" progId="Equation.DSMT4">
                  <p:embed/>
                </p:oleObj>
              </mc:Choice>
              <mc:Fallback>
                <p:oleObj name="Equation" r:id="rId13" imgW="3644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644900"/>
                        <a:ext cx="64420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9" name="Object 27"/>
          <p:cNvGraphicFramePr>
            <a:graphicFrameLocks noChangeAspect="1"/>
          </p:cNvGraphicFramePr>
          <p:nvPr/>
        </p:nvGraphicFramePr>
        <p:xfrm>
          <a:off x="792163" y="2984500"/>
          <a:ext cx="6264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15" imgW="3543120" imgH="253800" progId="Equation.DSMT4">
                  <p:embed/>
                </p:oleObj>
              </mc:Choice>
              <mc:Fallback>
                <p:oleObj name="Equation" r:id="rId15" imgW="354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984500"/>
                        <a:ext cx="62642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2" name="Line 30"/>
          <p:cNvSpPr>
            <a:spLocks noChangeShapeType="1"/>
          </p:cNvSpPr>
          <p:nvPr/>
        </p:nvSpPr>
        <p:spPr bwMode="auto">
          <a:xfrm flipH="1">
            <a:off x="4103688" y="4292600"/>
            <a:ext cx="6477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3" name="Line 31"/>
          <p:cNvSpPr>
            <a:spLocks noChangeShapeType="1"/>
          </p:cNvSpPr>
          <p:nvPr/>
        </p:nvSpPr>
        <p:spPr bwMode="auto">
          <a:xfrm>
            <a:off x="4751388" y="4329113"/>
            <a:ext cx="0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4" name="Line 32"/>
          <p:cNvSpPr>
            <a:spLocks noChangeShapeType="1"/>
          </p:cNvSpPr>
          <p:nvPr/>
        </p:nvSpPr>
        <p:spPr bwMode="auto">
          <a:xfrm>
            <a:off x="4751388" y="43291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4751388" y="4292600"/>
            <a:ext cx="2339975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 flipH="1">
            <a:off x="4356100" y="5084763"/>
            <a:ext cx="3952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7" name="Line 35"/>
          <p:cNvSpPr>
            <a:spLocks noChangeShapeType="1"/>
          </p:cNvSpPr>
          <p:nvPr/>
        </p:nvSpPr>
        <p:spPr bwMode="auto">
          <a:xfrm>
            <a:off x="4751388" y="5084763"/>
            <a:ext cx="25241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8" name="Line 36"/>
          <p:cNvSpPr>
            <a:spLocks noChangeShapeType="1"/>
          </p:cNvSpPr>
          <p:nvPr/>
        </p:nvSpPr>
        <p:spPr bwMode="auto">
          <a:xfrm flipH="1">
            <a:off x="6804025" y="5049838"/>
            <a:ext cx="28733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89" name="Line 37"/>
          <p:cNvSpPr>
            <a:spLocks noChangeShapeType="1"/>
          </p:cNvSpPr>
          <p:nvPr/>
        </p:nvSpPr>
        <p:spPr bwMode="auto">
          <a:xfrm>
            <a:off x="7092950" y="5049838"/>
            <a:ext cx="142875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90" name="Line 38"/>
          <p:cNvSpPr>
            <a:spLocks noChangeShapeType="1"/>
          </p:cNvSpPr>
          <p:nvPr/>
        </p:nvSpPr>
        <p:spPr bwMode="auto">
          <a:xfrm>
            <a:off x="7092950" y="5049838"/>
            <a:ext cx="682625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950544" y="5006460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4237881" y="576687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4931704" y="5801797"/>
            <a:ext cx="1362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471369" y="5006460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6668429" y="5857360"/>
            <a:ext cx="1362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7172708" y="5893872"/>
            <a:ext cx="8495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25997" name="Rectangle 45"/>
          <p:cNvSpPr>
            <a:spLocks noChangeArrowheads="1"/>
          </p:cNvSpPr>
          <p:nvPr/>
        </p:nvSpPr>
        <p:spPr bwMode="auto">
          <a:xfrm>
            <a:off x="7739906" y="5790685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graphicFrame>
        <p:nvGraphicFramePr>
          <p:cNvPr id="4106" name="Object 46"/>
          <p:cNvGraphicFramePr>
            <a:graphicFrameLocks noChangeAspect="1"/>
          </p:cNvGraphicFramePr>
          <p:nvPr/>
        </p:nvGraphicFramePr>
        <p:xfrm>
          <a:off x="3276600" y="1892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17" imgW="435285" imgH="677109" progId="Equation.DSMT4">
                  <p:embed/>
                </p:oleObj>
              </mc:Choice>
              <mc:Fallback>
                <p:oleObj name="Equation" r:id="rId17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92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9" name="Object 47"/>
          <p:cNvGraphicFramePr>
            <a:graphicFrameLocks noChangeAspect="1"/>
          </p:cNvGraphicFramePr>
          <p:nvPr/>
        </p:nvGraphicFramePr>
        <p:xfrm>
          <a:off x="1458913" y="1076325"/>
          <a:ext cx="509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Equation" r:id="rId19" imgW="2882880" imgH="253800" progId="Equation.DSMT4">
                  <p:embed/>
                </p:oleObj>
              </mc:Choice>
              <mc:Fallback>
                <p:oleObj name="Equation" r:id="rId19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076325"/>
                        <a:ext cx="5092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0" name="Object 48"/>
          <p:cNvGraphicFramePr>
            <a:graphicFrameLocks noChangeAspect="1"/>
          </p:cNvGraphicFramePr>
          <p:nvPr/>
        </p:nvGraphicFramePr>
        <p:xfrm>
          <a:off x="819150" y="1782763"/>
          <a:ext cx="27130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Equation" r:id="rId21" imgW="1536480" imgH="241200" progId="Equation.DSMT4">
                  <p:embed/>
                </p:oleObj>
              </mc:Choice>
              <mc:Fallback>
                <p:oleObj name="Equation" r:id="rId21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782763"/>
                        <a:ext cx="27130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1" name="Object 49"/>
          <p:cNvGraphicFramePr>
            <a:graphicFrameLocks noChangeAspect="1"/>
          </p:cNvGraphicFramePr>
          <p:nvPr/>
        </p:nvGraphicFramePr>
        <p:xfrm>
          <a:off x="3584575" y="1760538"/>
          <a:ext cx="3030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0" name="Equation" r:id="rId23" imgW="1714500" imgH="254000" progId="Equation.DSMT4">
                  <p:embed/>
                </p:oleObj>
              </mc:Choice>
              <mc:Fallback>
                <p:oleObj name="Equation" r:id="rId23" imgW="1714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760538"/>
                        <a:ext cx="30305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863600" y="119030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9.2.2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外向树的应用</a:t>
            </a:r>
            <a:endParaRPr lang="en-US" altLang="zh-CN" sz="4400" b="1" dirty="0">
              <a:solidFill>
                <a:srgbClr val="FF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3934" name="AutoShape 30"/>
          <p:cNvSpPr>
            <a:spLocks noChangeArrowheads="1"/>
          </p:cNvSpPr>
          <p:nvPr/>
        </p:nvSpPr>
        <p:spPr bwMode="auto">
          <a:xfrm>
            <a:off x="1979613" y="5661025"/>
            <a:ext cx="1800225" cy="539750"/>
          </a:xfrm>
          <a:prstGeom prst="wedgeRoundRectCallout">
            <a:avLst>
              <a:gd name="adj1" fmla="val 4420"/>
              <a:gd name="adj2" fmla="val 4980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原行放在叶上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1727684" y="41132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V="1">
            <a:off x="2879812" y="4113213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971550" y="4148792"/>
            <a:ext cx="2087563" cy="899456"/>
            <a:chOff x="612" y="2656"/>
            <a:chExt cx="1338" cy="524"/>
          </a:xfrm>
        </p:grpSpPr>
        <p:sp>
          <p:nvSpPr>
            <p:cNvPr id="4131" name="AutoShape 30"/>
            <p:cNvSpPr>
              <a:spLocks noChangeArrowheads="1"/>
            </p:cNvSpPr>
            <p:nvPr/>
          </p:nvSpPr>
          <p:spPr bwMode="auto">
            <a:xfrm>
              <a:off x="612" y="2840"/>
              <a:ext cx="657" cy="340"/>
            </a:xfrm>
            <a:prstGeom prst="wedgeRoundRectCallout">
              <a:avLst>
                <a:gd name="adj1" fmla="val 3291"/>
                <a:gd name="adj2" fmla="val 47915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b="1">
                  <a:solidFill>
                    <a:srgbClr val="FF3300"/>
                  </a:solidFill>
                  <a:latin typeface="华文楷体" pitchFamily="2" charset="-122"/>
                  <a:ea typeface="华文楷体" pitchFamily="2" charset="-122"/>
                </a:rPr>
                <a:t>也是表</a:t>
              </a:r>
            </a:p>
          </p:txBody>
        </p:sp>
        <p:sp>
          <p:nvSpPr>
            <p:cNvPr id="4132" name="Line 40"/>
            <p:cNvSpPr>
              <a:spLocks noChangeShapeType="1"/>
            </p:cNvSpPr>
            <p:nvPr/>
          </p:nvSpPr>
          <p:spPr bwMode="auto">
            <a:xfrm flipH="1">
              <a:off x="1134" y="2656"/>
              <a:ext cx="162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Line 41"/>
            <p:cNvSpPr>
              <a:spLocks noChangeShapeType="1"/>
            </p:cNvSpPr>
            <p:nvPr/>
          </p:nvSpPr>
          <p:spPr bwMode="auto">
            <a:xfrm flipV="1">
              <a:off x="1179" y="2659"/>
              <a:ext cx="77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" name="AutoShape 30"/>
          <p:cNvSpPr>
            <a:spLocks noChangeArrowheads="1"/>
          </p:cNvSpPr>
          <p:nvPr/>
        </p:nvSpPr>
        <p:spPr bwMode="auto">
          <a:xfrm>
            <a:off x="7339148" y="3392849"/>
            <a:ext cx="1296677" cy="899751"/>
          </a:xfrm>
          <a:prstGeom prst="wedgeRoundRectCallout">
            <a:avLst>
              <a:gd name="adj1" fmla="val 4420"/>
              <a:gd name="adj2" fmla="val 4980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该表可用外向</a:t>
            </a:r>
            <a:r>
              <a:rPr lang="zh-CN" altLang="en-US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树表示</a:t>
            </a:r>
            <a:endParaRPr lang="zh-CN" altLang="en-US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75790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2" grpId="0" animBg="1"/>
      <p:bldP spid="125983" grpId="0" animBg="1"/>
      <p:bldP spid="125984" grpId="0" animBg="1"/>
      <p:bldP spid="125985" grpId="0" animBg="1"/>
      <p:bldP spid="125986" grpId="0" animBg="1"/>
      <p:bldP spid="125987" grpId="0" animBg="1"/>
      <p:bldP spid="125988" grpId="0" animBg="1"/>
      <p:bldP spid="125989" grpId="0" animBg="1"/>
      <p:bldP spid="125990" grpId="0" animBg="1"/>
      <p:bldP spid="125991" grpId="0"/>
      <p:bldP spid="125992" grpId="0"/>
      <p:bldP spid="125993" grpId="0"/>
      <p:bldP spid="125994" grpId="0"/>
      <p:bldP spid="125995" grpId="0"/>
      <p:bldP spid="125996" grpId="0"/>
      <p:bldP spid="125997" grpId="0"/>
      <p:bldP spid="2" grpId="0"/>
      <p:bldP spid="123934" grpId="0" animBg="1"/>
      <p:bldP spid="5157" grpId="0" animBg="1"/>
      <p:bldP spid="5158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1266825" y="428625"/>
          <a:ext cx="294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4" name="Equation" r:id="rId3" imgW="1663560" imgH="253800" progId="Equation.DSMT4">
                  <p:embed/>
                </p:oleObj>
              </mc:Choice>
              <mc:Fallback>
                <p:oleObj name="Equation" r:id="rId3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28625"/>
                        <a:ext cx="29448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/>
          </p:nvPr>
        </p:nvGraphicFramePr>
        <p:xfrm>
          <a:off x="5967413" y="1088740"/>
          <a:ext cx="404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5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1088740"/>
                        <a:ext cx="404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1943100" y="1665288"/>
          <a:ext cx="2855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6" name="Equation" r:id="rId7" imgW="1612900" imgH="558800" progId="Equation.DSMT4">
                  <p:embed/>
                </p:oleObj>
              </mc:Choice>
              <mc:Fallback>
                <p:oleObj name="Equation" r:id="rId7" imgW="16129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665288"/>
                        <a:ext cx="28559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719138" y="2889250"/>
          <a:ext cx="3417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Equation" r:id="rId9" imgW="1930400" imgH="241300" progId="Equation.DSMT4">
                  <p:embed/>
                </p:oleObj>
              </mc:Choice>
              <mc:Fallback>
                <p:oleObj name="Equation" r:id="rId9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89250"/>
                        <a:ext cx="34178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7" name="Line 21"/>
          <p:cNvSpPr>
            <a:spLocks noChangeShapeType="1"/>
          </p:cNvSpPr>
          <p:nvPr/>
        </p:nvSpPr>
        <p:spPr bwMode="auto">
          <a:xfrm flipH="1">
            <a:off x="5008563" y="3228975"/>
            <a:ext cx="61277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5619750" y="3228975"/>
            <a:ext cx="64928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 flipH="1">
            <a:off x="4468813" y="3805238"/>
            <a:ext cx="53975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4972050" y="3840163"/>
            <a:ext cx="36036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929063" y="4489450"/>
            <a:ext cx="53975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4432300" y="4524375"/>
            <a:ext cx="360363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5764213" y="3805238"/>
            <a:ext cx="46831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 flipH="1">
            <a:off x="6232525" y="4524375"/>
            <a:ext cx="46831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6232525" y="3768725"/>
            <a:ext cx="468313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6700838" y="4524375"/>
            <a:ext cx="468312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>
            <a:off x="7169150" y="5281613"/>
            <a:ext cx="468313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6700838" y="5281613"/>
            <a:ext cx="46831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2132" name="Object 36"/>
          <p:cNvGraphicFramePr>
            <a:graphicFrameLocks noChangeAspect="1"/>
          </p:cNvGraphicFramePr>
          <p:nvPr/>
        </p:nvGraphicFramePr>
        <p:xfrm>
          <a:off x="5476875" y="2868613"/>
          <a:ext cx="292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8" name="Equation" r:id="rId11" imgW="164885" imgH="164885" progId="Equation.DSMT4">
                  <p:embed/>
                </p:oleObj>
              </mc:Choice>
              <mc:Fallback>
                <p:oleObj name="Equation" r:id="rId11" imgW="164885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2868613"/>
                        <a:ext cx="2921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3" name="Object 37"/>
          <p:cNvGraphicFramePr>
            <a:graphicFrameLocks noChangeAspect="1"/>
          </p:cNvGraphicFramePr>
          <p:nvPr/>
        </p:nvGraphicFramePr>
        <p:xfrm>
          <a:off x="6340475" y="3552825"/>
          <a:ext cx="247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9" name="Equation" r:id="rId13" imgW="139639" imgH="152334" progId="Equation.DSMT4">
                  <p:embed/>
                </p:oleObj>
              </mc:Choice>
              <mc:Fallback>
                <p:oleObj name="Equation" r:id="rId13" imgW="139639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3552825"/>
                        <a:ext cx="247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4" name="Object 38"/>
          <p:cNvGraphicFramePr>
            <a:graphicFrameLocks noChangeAspect="1"/>
          </p:cNvGraphicFramePr>
          <p:nvPr/>
        </p:nvGraphicFramePr>
        <p:xfrm>
          <a:off x="4071938" y="4308475"/>
          <a:ext cx="269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0" name="Equation" r:id="rId15" imgW="152202" imgH="114151" progId="Equation.DSMT4">
                  <p:embed/>
                </p:oleObj>
              </mc:Choice>
              <mc:Fallback>
                <p:oleObj name="Equation" r:id="rId15" imgW="152202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308475"/>
                        <a:ext cx="269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5" name="Object 39"/>
          <p:cNvGraphicFramePr>
            <a:graphicFrameLocks noChangeAspect="1"/>
          </p:cNvGraphicFramePr>
          <p:nvPr/>
        </p:nvGraphicFramePr>
        <p:xfrm>
          <a:off x="3671888" y="5029200"/>
          <a:ext cx="292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1" name="Equation" r:id="rId17" imgW="165028" imgH="279279" progId="Equation.DSMT4">
                  <p:embed/>
                </p:oleObj>
              </mc:Choice>
              <mc:Fallback>
                <p:oleObj name="Equation" r:id="rId17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029200"/>
                        <a:ext cx="292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6" name="Object 40"/>
          <p:cNvGraphicFramePr>
            <a:graphicFrameLocks noChangeAspect="1"/>
          </p:cNvGraphicFramePr>
          <p:nvPr/>
        </p:nvGraphicFramePr>
        <p:xfrm>
          <a:off x="4779963" y="5100638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2" name="Equation" r:id="rId19" imgW="190500" imgH="279400" progId="Equation.DSMT4">
                  <p:embed/>
                </p:oleObj>
              </mc:Choice>
              <mc:Fallback>
                <p:oleObj name="Equation" r:id="rId19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100638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7" name="Object 41"/>
          <p:cNvGraphicFramePr>
            <a:graphicFrameLocks noChangeAspect="1"/>
          </p:cNvGraphicFramePr>
          <p:nvPr/>
        </p:nvGraphicFramePr>
        <p:xfrm>
          <a:off x="5175250" y="4467225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3" name="Equation" r:id="rId21" imgW="190500" imgH="279400" progId="Equation.DSMT4">
                  <p:embed/>
                </p:oleObj>
              </mc:Choice>
              <mc:Fallback>
                <p:oleObj name="Equation" r:id="rId21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467225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8" name="Object 42"/>
          <p:cNvGraphicFramePr>
            <a:graphicFrameLocks noChangeAspect="1"/>
          </p:cNvGraphicFramePr>
          <p:nvPr/>
        </p:nvGraphicFramePr>
        <p:xfrm>
          <a:off x="5678488" y="4489450"/>
          <a:ext cx="338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4" name="Equation" r:id="rId23" imgW="190500" imgH="279400" progId="Equation.DSMT4">
                  <p:embed/>
                </p:oleObj>
              </mc:Choice>
              <mc:Fallback>
                <p:oleObj name="Equation" r:id="rId23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4489450"/>
                        <a:ext cx="3381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9" name="Object 43"/>
          <p:cNvGraphicFramePr>
            <a:graphicFrameLocks noChangeAspect="1"/>
          </p:cNvGraphicFramePr>
          <p:nvPr/>
        </p:nvGraphicFramePr>
        <p:xfrm>
          <a:off x="5927725" y="5208588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5" name="Equation" r:id="rId25" imgW="190500" imgH="279400" progId="Equation.DSMT4">
                  <p:embed/>
                </p:oleObj>
              </mc:Choice>
              <mc:Fallback>
                <p:oleObj name="Equation" r:id="rId25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5208588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0" name="Object 44"/>
          <p:cNvGraphicFramePr>
            <a:graphicFrameLocks noChangeAspect="1"/>
          </p:cNvGraphicFramePr>
          <p:nvPr/>
        </p:nvGraphicFramePr>
        <p:xfrm>
          <a:off x="7596188" y="5964238"/>
          <a:ext cx="338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6" name="Equation" r:id="rId27" imgW="190500" imgH="279400" progId="Equation.DSMT4">
                  <p:embed/>
                </p:oleObj>
              </mc:Choice>
              <mc:Fallback>
                <p:oleObj name="Equation" r:id="rId27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964238"/>
                        <a:ext cx="3381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1" name="Object 45"/>
          <p:cNvGraphicFramePr>
            <a:graphicFrameLocks noChangeAspect="1"/>
          </p:cNvGraphicFramePr>
          <p:nvPr/>
        </p:nvGraphicFramePr>
        <p:xfrm>
          <a:off x="6429375" y="5964238"/>
          <a:ext cx="338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7" name="Equation" r:id="rId29" imgW="190500" imgH="279400" progId="Equation.DSMT4">
                  <p:embed/>
                </p:oleObj>
              </mc:Choice>
              <mc:Fallback>
                <p:oleObj name="Equation" r:id="rId29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964238"/>
                        <a:ext cx="338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2" name="Object 46"/>
          <p:cNvGraphicFramePr>
            <a:graphicFrameLocks noChangeAspect="1"/>
          </p:cNvGraphicFramePr>
          <p:nvPr/>
        </p:nvGraphicFramePr>
        <p:xfrm>
          <a:off x="4684713" y="3516313"/>
          <a:ext cx="269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8" name="Equation" r:id="rId31" imgW="152268" imgH="152268" progId="Equation.DSMT4">
                  <p:embed/>
                </p:oleObj>
              </mc:Choice>
              <mc:Fallback>
                <p:oleObj name="Equation" r:id="rId31" imgW="152268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3516313"/>
                        <a:ext cx="269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3" name="Object 47"/>
          <p:cNvGraphicFramePr>
            <a:graphicFrameLocks noChangeAspect="1"/>
          </p:cNvGraphicFramePr>
          <p:nvPr/>
        </p:nvGraphicFramePr>
        <p:xfrm>
          <a:off x="6772275" y="4344988"/>
          <a:ext cx="269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9" name="Equation" r:id="rId33" imgW="152202" imgH="114151" progId="Equation.DSMT4">
                  <p:embed/>
                </p:oleObj>
              </mc:Choice>
              <mc:Fallback>
                <p:oleObj name="Equation" r:id="rId33" imgW="152202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4344988"/>
                        <a:ext cx="269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4" name="Object 48"/>
          <p:cNvGraphicFramePr>
            <a:graphicFrameLocks noChangeAspect="1"/>
          </p:cNvGraphicFramePr>
          <p:nvPr/>
        </p:nvGraphicFramePr>
        <p:xfrm>
          <a:off x="7277100" y="5064125"/>
          <a:ext cx="269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0" name="Equation" r:id="rId35" imgW="152268" imgH="152268" progId="Equation.DSMT4">
                  <p:embed/>
                </p:oleObj>
              </mc:Choice>
              <mc:Fallback>
                <p:oleObj name="Equation" r:id="rId35" imgW="152268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5064125"/>
                        <a:ext cx="269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5" name="Object 49"/>
          <p:cNvGraphicFramePr>
            <a:graphicFrameLocks noChangeAspect="1"/>
          </p:cNvGraphicFramePr>
          <p:nvPr/>
        </p:nvGraphicFramePr>
        <p:xfrm>
          <a:off x="719138" y="1089025"/>
          <a:ext cx="5191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1" name="Equation" r:id="rId37" imgW="2933640" imgH="253800" progId="Equation.DSMT4">
                  <p:embed/>
                </p:oleObj>
              </mc:Choice>
              <mc:Fallback>
                <p:oleObj name="Equation" r:id="rId37" imgW="2933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89025"/>
                        <a:ext cx="5191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>
            <p:extLst/>
          </p:nvPr>
        </p:nvGraphicFramePr>
        <p:xfrm>
          <a:off x="792163" y="476672"/>
          <a:ext cx="381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2" name="Equation" r:id="rId39" imgW="215640" imgH="215640" progId="Equation.DSMT4">
                  <p:embed/>
                </p:oleObj>
              </mc:Choice>
              <mc:Fallback>
                <p:oleObj name="Equation" r:id="rId39" imgW="215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76672"/>
                        <a:ext cx="3810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4" name="AutoShape 30"/>
          <p:cNvSpPr>
            <a:spLocks noChangeArrowheads="1"/>
          </p:cNvSpPr>
          <p:nvPr/>
        </p:nvSpPr>
        <p:spPr bwMode="auto">
          <a:xfrm>
            <a:off x="5364163" y="1700213"/>
            <a:ext cx="3386137" cy="936625"/>
          </a:xfrm>
          <a:prstGeom prst="wedgeRoundRectCallout">
            <a:avLst>
              <a:gd name="adj1" fmla="val 2405"/>
              <a:gd name="adj2" fmla="val 4849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运算符放在根或分支点上，操作数放在叶上</a:t>
            </a:r>
          </a:p>
        </p:txBody>
      </p:sp>
      <p:sp>
        <p:nvSpPr>
          <p:cNvPr id="32809" name="Freeform 41"/>
          <p:cNvSpPr>
            <a:spLocks/>
          </p:cNvSpPr>
          <p:nvPr/>
        </p:nvSpPr>
        <p:spPr bwMode="auto">
          <a:xfrm>
            <a:off x="3095625" y="3249613"/>
            <a:ext cx="2627313" cy="2952750"/>
          </a:xfrm>
          <a:custGeom>
            <a:avLst/>
            <a:gdLst>
              <a:gd name="T0" fmla="*/ 2147483647 w 1633"/>
              <a:gd name="T1" fmla="*/ 2147483647 h 2056"/>
              <a:gd name="T2" fmla="*/ 2147483647 w 1633"/>
              <a:gd name="T3" fmla="*/ 2147483647 h 2056"/>
              <a:gd name="T4" fmla="*/ 2147483647 w 1633"/>
              <a:gd name="T5" fmla="*/ 2147483647 h 2056"/>
              <a:gd name="T6" fmla="*/ 2147483647 w 1633"/>
              <a:gd name="T7" fmla="*/ 2147483647 h 2056"/>
              <a:gd name="T8" fmla="*/ 2147483647 w 1633"/>
              <a:gd name="T9" fmla="*/ 2147483647 h 2056"/>
              <a:gd name="T10" fmla="*/ 2147483647 w 1633"/>
              <a:gd name="T11" fmla="*/ 2147483647 h 20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33"/>
              <a:gd name="T19" fmla="*/ 0 h 2056"/>
              <a:gd name="T20" fmla="*/ 1633 w 1633"/>
              <a:gd name="T21" fmla="*/ 2056 h 20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33" h="2056">
                <a:moveTo>
                  <a:pt x="291" y="472"/>
                </a:moveTo>
                <a:cubicBezTo>
                  <a:pt x="393" y="215"/>
                  <a:pt x="555" y="234"/>
                  <a:pt x="767" y="200"/>
                </a:cubicBezTo>
                <a:cubicBezTo>
                  <a:pt x="979" y="166"/>
                  <a:pt x="1489" y="0"/>
                  <a:pt x="1561" y="268"/>
                </a:cubicBezTo>
                <a:cubicBezTo>
                  <a:pt x="1633" y="536"/>
                  <a:pt x="1432" y="1564"/>
                  <a:pt x="1198" y="1810"/>
                </a:cubicBezTo>
                <a:cubicBezTo>
                  <a:pt x="964" y="2056"/>
                  <a:pt x="310" y="1965"/>
                  <a:pt x="155" y="1742"/>
                </a:cubicBezTo>
                <a:cubicBezTo>
                  <a:pt x="0" y="1519"/>
                  <a:pt x="189" y="729"/>
                  <a:pt x="291" y="47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810" name="Freeform 42"/>
          <p:cNvSpPr>
            <a:spLocks/>
          </p:cNvSpPr>
          <p:nvPr/>
        </p:nvSpPr>
        <p:spPr bwMode="auto">
          <a:xfrm>
            <a:off x="5621338" y="3014663"/>
            <a:ext cx="2922587" cy="3757612"/>
          </a:xfrm>
          <a:custGeom>
            <a:avLst/>
            <a:gdLst>
              <a:gd name="T0" fmla="*/ 2147483647 w 1841"/>
              <a:gd name="T1" fmla="*/ 2147483647 h 2367"/>
              <a:gd name="T2" fmla="*/ 2147483647 w 1841"/>
              <a:gd name="T3" fmla="*/ 2147483647 h 2367"/>
              <a:gd name="T4" fmla="*/ 2147483647 w 1841"/>
              <a:gd name="T5" fmla="*/ 2147483647 h 2367"/>
              <a:gd name="T6" fmla="*/ 2147483647 w 1841"/>
              <a:gd name="T7" fmla="*/ 2147483647 h 2367"/>
              <a:gd name="T8" fmla="*/ 2147483647 w 1841"/>
              <a:gd name="T9" fmla="*/ 2147483647 h 2367"/>
              <a:gd name="T10" fmla="*/ 2147483647 w 1841"/>
              <a:gd name="T11" fmla="*/ 2147483647 h 2367"/>
              <a:gd name="T12" fmla="*/ 2147483647 w 1841"/>
              <a:gd name="T13" fmla="*/ 2147483647 h 2367"/>
              <a:gd name="T14" fmla="*/ 2147483647 w 1841"/>
              <a:gd name="T15" fmla="*/ 2147483647 h 23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41"/>
              <a:gd name="T25" fmla="*/ 0 h 2367"/>
              <a:gd name="T26" fmla="*/ 1841 w 1841"/>
              <a:gd name="T27" fmla="*/ 2367 h 23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41" h="2367">
                <a:moveTo>
                  <a:pt x="201" y="352"/>
                </a:moveTo>
                <a:cubicBezTo>
                  <a:pt x="99" y="428"/>
                  <a:pt x="68" y="466"/>
                  <a:pt x="42" y="647"/>
                </a:cubicBezTo>
                <a:cubicBezTo>
                  <a:pt x="16" y="828"/>
                  <a:pt x="0" y="1187"/>
                  <a:pt x="42" y="1440"/>
                </a:cubicBezTo>
                <a:cubicBezTo>
                  <a:pt x="84" y="1693"/>
                  <a:pt x="20" y="2030"/>
                  <a:pt x="292" y="2166"/>
                </a:cubicBezTo>
                <a:cubicBezTo>
                  <a:pt x="564" y="2302"/>
                  <a:pt x="1509" y="2367"/>
                  <a:pt x="1675" y="2257"/>
                </a:cubicBezTo>
                <a:cubicBezTo>
                  <a:pt x="1841" y="2147"/>
                  <a:pt x="1459" y="1852"/>
                  <a:pt x="1289" y="1508"/>
                </a:cubicBezTo>
                <a:cubicBezTo>
                  <a:pt x="1119" y="1164"/>
                  <a:pt x="835" y="386"/>
                  <a:pt x="654" y="193"/>
                </a:cubicBezTo>
                <a:cubicBezTo>
                  <a:pt x="473" y="0"/>
                  <a:pt x="303" y="276"/>
                  <a:pt x="201" y="352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2339975" y="4041775"/>
          <a:ext cx="10112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3" name="Equation" r:id="rId41" imgW="571320" imgH="558720" progId="Equation.DSMT4">
                  <p:embed/>
                </p:oleObj>
              </mc:Choice>
              <mc:Fallback>
                <p:oleObj name="Equation" r:id="rId41" imgW="571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41775"/>
                        <a:ext cx="10112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7124700" y="3644900"/>
          <a:ext cx="15954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4" name="Equation" r:id="rId43" imgW="901440" imgH="558720" progId="Equation.DSMT4">
                  <p:embed/>
                </p:oleObj>
              </mc:Choice>
              <mc:Fallback>
                <p:oleObj name="Equation" r:id="rId43" imgW="9014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644900"/>
                        <a:ext cx="15954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1439863" y="5265738"/>
            <a:ext cx="1331912" cy="863600"/>
          </a:xfrm>
          <a:prstGeom prst="wedgeRoundRectCallout">
            <a:avLst>
              <a:gd name="adj1" fmla="val 4060"/>
              <a:gd name="adj2" fmla="val 5028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表示过程是递归的</a:t>
            </a:r>
          </a:p>
        </p:txBody>
      </p:sp>
    </p:spTree>
    <p:extLst>
      <p:ext uri="{BB962C8B-B14F-4D97-AF65-F5344CB8AC3E}">
        <p14:creationId xmlns:p14="http://schemas.microsoft.com/office/powerpoint/2010/main" val="1010976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7" grpId="0" animBg="1"/>
      <p:bldP spid="132118" grpId="0" animBg="1"/>
      <p:bldP spid="132119" grpId="0" animBg="1"/>
      <p:bldP spid="132120" grpId="0" animBg="1"/>
      <p:bldP spid="132121" grpId="0" animBg="1"/>
      <p:bldP spid="132122" grpId="0" animBg="1"/>
      <p:bldP spid="132125" grpId="0" animBg="1"/>
      <p:bldP spid="132126" grpId="0" animBg="1"/>
      <p:bldP spid="132127" grpId="0" animBg="1"/>
      <p:bldP spid="132129" grpId="0" animBg="1"/>
      <p:bldP spid="132130" grpId="0" animBg="1"/>
      <p:bldP spid="132131" grpId="0" animBg="1"/>
      <p:bldP spid="123934" grpId="0" animBg="1"/>
      <p:bldP spid="32809" grpId="0" animBg="1"/>
      <p:bldP spid="32810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7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276600" y="457200"/>
            <a:ext cx="5795963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§9.3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二元树</a:t>
            </a:r>
          </a:p>
        </p:txBody>
      </p:sp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790575" y="981075"/>
            <a:ext cx="568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重点：</a:t>
            </a: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828675" y="1773238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元树、完全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元树、满</a:t>
            </a:r>
            <a:r>
              <a:rPr lang="en-US" altLang="zh-CN" sz="2800" b="1" i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元树的概念</a:t>
            </a:r>
            <a:endParaRPr lang="en-US" altLang="zh-CN" sz="4400" b="1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828675" y="2565400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、二元树与多元树之间的关系</a:t>
            </a:r>
            <a:endParaRPr lang="en-US" altLang="zh-CN" sz="4400" b="1">
              <a:solidFill>
                <a:schemeClr val="tx2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389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555625" y="1050925"/>
          <a:ext cx="1235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6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050925"/>
                        <a:ext cx="12350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611188" y="333375"/>
            <a:ext cx="4103687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9.3.1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基本概念</a:t>
            </a:r>
          </a:p>
        </p:txBody>
      </p:sp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6480175" y="1050925"/>
          <a:ext cx="25384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7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1050925"/>
                        <a:ext cx="25384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539750" y="1665288"/>
          <a:ext cx="5076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8" name="Equation" r:id="rId7" imgW="2870200" imgH="266700" progId="Equation.DSMT4">
                  <p:embed/>
                </p:oleObj>
              </mc:Choice>
              <mc:Fallback>
                <p:oleObj name="Equation" r:id="rId7" imgW="2870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65288"/>
                        <a:ext cx="5076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8"/>
          <p:cNvGraphicFramePr>
            <a:graphicFrameLocks noChangeAspect="1"/>
          </p:cNvGraphicFramePr>
          <p:nvPr/>
        </p:nvGraphicFramePr>
        <p:xfrm>
          <a:off x="5689600" y="1700213"/>
          <a:ext cx="3257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9" name="Equation" r:id="rId9" imgW="1841400" imgH="241200" progId="Equation.DSMT4">
                  <p:embed/>
                </p:oleObj>
              </mc:Choice>
              <mc:Fallback>
                <p:oleObj name="Equation" r:id="rId9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700213"/>
                        <a:ext cx="3257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>
            <p:extLst/>
          </p:nvPr>
        </p:nvGraphicFramePr>
        <p:xfrm>
          <a:off x="567098" y="2333625"/>
          <a:ext cx="944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0" name="Equation" r:id="rId11" imgW="533160" imgH="241200" progId="Equation.DSMT4">
                  <p:embed/>
                </p:oleObj>
              </mc:Choice>
              <mc:Fallback>
                <p:oleObj name="Equation" r:id="rId11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98" y="2333625"/>
                        <a:ext cx="9445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566738" y="2913063"/>
          <a:ext cx="53006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1" name="Equation" r:id="rId13" imgW="2997000" imgH="253800" progId="Equation.DSMT4">
                  <p:embed/>
                </p:oleObj>
              </mc:Choice>
              <mc:Fallback>
                <p:oleObj name="Equation" r:id="rId13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13063"/>
                        <a:ext cx="53006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576263" y="3575050"/>
          <a:ext cx="471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2" name="Equation" r:id="rId15" imgW="266400" imgH="266400" progId="Equation.DSMT4">
                  <p:embed/>
                </p:oleObj>
              </mc:Choice>
              <mc:Fallback>
                <p:oleObj name="Equation" r:id="rId15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575050"/>
                        <a:ext cx="4714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5724525" y="3584575"/>
          <a:ext cx="3257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3" name="Equation" r:id="rId17" imgW="1841400" imgH="241200" progId="Equation.DSMT4">
                  <p:embed/>
                </p:oleObj>
              </mc:Choice>
              <mc:Fallback>
                <p:oleObj name="Equation" r:id="rId17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584575"/>
                        <a:ext cx="3257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6" name="Object 24"/>
          <p:cNvGraphicFramePr>
            <a:graphicFrameLocks noChangeAspect="1"/>
          </p:cNvGraphicFramePr>
          <p:nvPr/>
        </p:nvGraphicFramePr>
        <p:xfrm>
          <a:off x="576263" y="4149725"/>
          <a:ext cx="5302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4" name="Equation" r:id="rId19" imgW="2997000" imgH="253800" progId="Equation.DSMT4">
                  <p:embed/>
                </p:oleObj>
              </mc:Choice>
              <mc:Fallback>
                <p:oleObj name="Equation" r:id="rId19" imgW="299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49725"/>
                        <a:ext cx="53022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7" name="Object 25"/>
          <p:cNvGraphicFramePr>
            <a:graphicFrameLocks noChangeAspect="1"/>
          </p:cNvGraphicFramePr>
          <p:nvPr/>
        </p:nvGraphicFramePr>
        <p:xfrm>
          <a:off x="5976938" y="4167188"/>
          <a:ext cx="1685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5" name="Equation" r:id="rId21" imgW="952200" imgH="241200" progId="Equation.DSMT4">
                  <p:embed/>
                </p:oleObj>
              </mc:Choice>
              <mc:Fallback>
                <p:oleObj name="Equation" r:id="rId21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167188"/>
                        <a:ext cx="16859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1800225" y="1016000"/>
          <a:ext cx="4694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6" name="Equation" r:id="rId23" imgW="2654300" imgH="266700" progId="Equation.DSMT4">
                  <p:embed/>
                </p:oleObj>
              </mc:Choice>
              <mc:Fallback>
                <p:oleObj name="Equation" r:id="rId23" imgW="2654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016000"/>
                        <a:ext cx="46942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9" name="Object 27"/>
          <p:cNvGraphicFramePr>
            <a:graphicFrameLocks noChangeAspect="1"/>
          </p:cNvGraphicFramePr>
          <p:nvPr>
            <p:extLst/>
          </p:nvPr>
        </p:nvGraphicFramePr>
        <p:xfrm>
          <a:off x="1593379" y="2333625"/>
          <a:ext cx="314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Equation" r:id="rId25" imgW="177480" imgH="241200" progId="Equation.DSMT4">
                  <p:embed/>
                </p:oleObj>
              </mc:Choice>
              <mc:Fallback>
                <p:oleObj name="Equation" r:id="rId25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379" y="2333625"/>
                        <a:ext cx="3143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8"/>
          <p:cNvGraphicFramePr>
            <a:graphicFrameLocks noChangeAspect="1"/>
          </p:cNvGraphicFramePr>
          <p:nvPr/>
        </p:nvGraphicFramePr>
        <p:xfrm>
          <a:off x="576263" y="4833938"/>
          <a:ext cx="358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8" name="Equation" r:id="rId27" imgW="203040" imgH="241200" progId="Equation.DSMT4">
                  <p:embed/>
                </p:oleObj>
              </mc:Choice>
              <mc:Fallback>
                <p:oleObj name="Equation" r:id="rId27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833938"/>
                        <a:ext cx="3587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1" name="Object 29"/>
          <p:cNvGraphicFramePr>
            <a:graphicFrameLocks noChangeAspect="1"/>
          </p:cNvGraphicFramePr>
          <p:nvPr/>
        </p:nvGraphicFramePr>
        <p:xfrm>
          <a:off x="539750" y="5410200"/>
          <a:ext cx="539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9" name="Equation" r:id="rId29" imgW="304560" imgH="241200" progId="Equation.DSMT4">
                  <p:embed/>
                </p:oleObj>
              </mc:Choice>
              <mc:Fallback>
                <p:oleObj name="Equation" r:id="rId29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10200"/>
                        <a:ext cx="5397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2" name="Object 30"/>
          <p:cNvGraphicFramePr>
            <a:graphicFrameLocks noChangeAspect="1"/>
          </p:cNvGraphicFramePr>
          <p:nvPr/>
        </p:nvGraphicFramePr>
        <p:xfrm>
          <a:off x="1155700" y="5373688"/>
          <a:ext cx="25161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0" name="Equation" r:id="rId31" imgW="1422400" imgH="266700" progId="Equation.DSMT4">
                  <p:embed/>
                </p:oleObj>
              </mc:Choice>
              <mc:Fallback>
                <p:oleObj name="Equation" r:id="rId31" imgW="1422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373688"/>
                        <a:ext cx="25161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3" name="Object 31"/>
          <p:cNvGraphicFramePr>
            <a:graphicFrameLocks noChangeAspect="1"/>
          </p:cNvGraphicFramePr>
          <p:nvPr/>
        </p:nvGraphicFramePr>
        <p:xfrm>
          <a:off x="3802063" y="5408613"/>
          <a:ext cx="517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1" name="Equation" r:id="rId33" imgW="291960" imgH="241200" progId="Equation.DSMT4">
                  <p:embed/>
                </p:oleObj>
              </mc:Choice>
              <mc:Fallback>
                <p:oleObj name="Equation" r:id="rId33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5408613"/>
                        <a:ext cx="5175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4" name="Object 32"/>
          <p:cNvGraphicFramePr>
            <a:graphicFrameLocks noChangeAspect="1"/>
          </p:cNvGraphicFramePr>
          <p:nvPr/>
        </p:nvGraphicFramePr>
        <p:xfrm>
          <a:off x="4329113" y="5373688"/>
          <a:ext cx="2403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2" name="Equation" r:id="rId35" imgW="1358310" imgH="266584" progId="Equation.DSMT4">
                  <p:embed/>
                </p:oleObj>
              </mc:Choice>
              <mc:Fallback>
                <p:oleObj name="Equation" r:id="rId35" imgW="135831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5373688"/>
                        <a:ext cx="24034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5" name="Object 33"/>
          <p:cNvGraphicFramePr>
            <a:graphicFrameLocks noChangeAspect="1"/>
          </p:cNvGraphicFramePr>
          <p:nvPr/>
        </p:nvGraphicFramePr>
        <p:xfrm>
          <a:off x="539750" y="6008688"/>
          <a:ext cx="30591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3" name="Equation" r:id="rId37" imgW="1726920" imgH="241200" progId="Equation.DSMT4">
                  <p:embed/>
                </p:oleObj>
              </mc:Choice>
              <mc:Fallback>
                <p:oleObj name="Equation" r:id="rId37" imgW="1726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008688"/>
                        <a:ext cx="30591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6" name="Object 34"/>
          <p:cNvGraphicFramePr>
            <a:graphicFrameLocks noChangeAspect="1"/>
          </p:cNvGraphicFramePr>
          <p:nvPr>
            <p:extLst/>
          </p:nvPr>
        </p:nvGraphicFramePr>
        <p:xfrm>
          <a:off x="3605213" y="5984875"/>
          <a:ext cx="39766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4" name="Equation" r:id="rId39" imgW="2247840" imgH="253800" progId="Equation.DSMT4">
                  <p:embed/>
                </p:oleObj>
              </mc:Choice>
              <mc:Fallback>
                <p:oleObj name="Equation" r:id="rId39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5984875"/>
                        <a:ext cx="39766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/>
          </p:nvPr>
        </p:nvGraphicFramePr>
        <p:xfrm>
          <a:off x="1854857" y="2349500"/>
          <a:ext cx="5705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5" name="Equation" r:id="rId41" imgW="3225600" imgH="266400" progId="Equation.DSMT4">
                  <p:embed/>
                </p:oleObj>
              </mc:Choice>
              <mc:Fallback>
                <p:oleObj name="Equation" r:id="rId41" imgW="3225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857" y="2349500"/>
                        <a:ext cx="57054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1006475" y="3582988"/>
          <a:ext cx="4718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6" name="Equation" r:id="rId43" imgW="2666880" imgH="241200" progId="Equation.DSMT4">
                  <p:embed/>
                </p:oleObj>
              </mc:Choice>
              <mc:Fallback>
                <p:oleObj name="Equation" r:id="rId43" imgW="266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582988"/>
                        <a:ext cx="47180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1017588" y="4797425"/>
          <a:ext cx="4383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7" name="Equation" r:id="rId45" imgW="2476440" imgH="253800" progId="Equation.DSMT4">
                  <p:embed/>
                </p:oleObj>
              </mc:Choice>
              <mc:Fallback>
                <p:oleObj name="Equation" r:id="rId45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797425"/>
                        <a:ext cx="43830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3599892" y="108012"/>
            <a:ext cx="5184576" cy="908720"/>
          </a:xfrm>
          <a:prstGeom prst="wedgeRoundRectCallout">
            <a:avLst>
              <a:gd name="adj1" fmla="val 3973"/>
              <a:gd name="adj2" fmla="val 4908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编码与解码中的前缀码可以用完全二元树表示，其构造过程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就</a:t>
            </a:r>
            <a:r>
              <a:rPr lang="zh-CN" altLang="en-US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用到满的二元树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6" name="Object 34"/>
          <p:cNvGraphicFramePr>
            <a:graphicFrameLocks noChangeAspect="1"/>
          </p:cNvGraphicFramePr>
          <p:nvPr>
            <p:extLst/>
          </p:nvPr>
        </p:nvGraphicFramePr>
        <p:xfrm>
          <a:off x="7667625" y="2276872"/>
          <a:ext cx="427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8" name="Equation" r:id="rId47" imgW="241200" imgH="253800" progId="Equation.DSMT4">
                  <p:embed/>
                </p:oleObj>
              </mc:Choice>
              <mc:Fallback>
                <p:oleObj name="Equation" r:id="rId47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76872"/>
                        <a:ext cx="427038" cy="44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>
            <p:extLst/>
          </p:nvPr>
        </p:nvGraphicFramePr>
        <p:xfrm>
          <a:off x="5956300" y="2852936"/>
          <a:ext cx="473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9" name="Equation" r:id="rId49" imgW="266400" imgH="253800" progId="Equation.DSMT4">
                  <p:embed/>
                </p:oleObj>
              </mc:Choice>
              <mc:Fallback>
                <p:oleObj name="Equation" r:id="rId49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852936"/>
                        <a:ext cx="4730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>
            <p:extLst/>
          </p:nvPr>
        </p:nvGraphicFramePr>
        <p:xfrm>
          <a:off x="7668344" y="4689140"/>
          <a:ext cx="8778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0" name="Equation" r:id="rId51" imgW="495000" imgH="558720" progId="Equation.DSMT4">
                  <p:embed/>
                </p:oleObj>
              </mc:Choice>
              <mc:Fallback>
                <p:oleObj name="Equation" r:id="rId51" imgW="495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689140"/>
                        <a:ext cx="87788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4"/>
          <p:cNvGraphicFramePr>
            <a:graphicFrameLocks noChangeAspect="1"/>
          </p:cNvGraphicFramePr>
          <p:nvPr>
            <p:extLst/>
          </p:nvPr>
        </p:nvGraphicFramePr>
        <p:xfrm>
          <a:off x="7740352" y="4077072"/>
          <a:ext cx="473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1" name="Equation" r:id="rId53" imgW="266400" imgH="253800" progId="Equation.DSMT4">
                  <p:embed/>
                </p:oleObj>
              </mc:Choice>
              <mc:Fallback>
                <p:oleObj name="Equation" r:id="rId53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4077072"/>
                        <a:ext cx="4730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589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7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7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647700" y="401638"/>
          <a:ext cx="382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1638"/>
                        <a:ext cx="3825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7351713" y="377825"/>
          <a:ext cx="1504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377825"/>
                        <a:ext cx="15049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47700" y="1062038"/>
          <a:ext cx="76850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7" imgW="4343400" imgH="241300" progId="Equation.DSMT4">
                  <p:embed/>
                </p:oleObj>
              </mc:Choice>
              <mc:Fallback>
                <p:oleObj name="Equation" r:id="rId7" imgW="4343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062038"/>
                        <a:ext cx="76850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295400" y="2536825"/>
            <a:ext cx="1196975" cy="1668463"/>
            <a:chOff x="816" y="1222"/>
            <a:chExt cx="754" cy="1051"/>
          </a:xfrm>
        </p:grpSpPr>
        <p:sp>
          <p:nvSpPr>
            <p:cNvPr id="3112" name="Line 21"/>
            <p:cNvSpPr>
              <a:spLocks noChangeShapeType="1"/>
            </p:cNvSpPr>
            <p:nvPr/>
          </p:nvSpPr>
          <p:spPr bwMode="auto">
            <a:xfrm flipH="1">
              <a:off x="1013" y="1222"/>
              <a:ext cx="202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3" name="Line 22"/>
            <p:cNvSpPr>
              <a:spLocks noChangeShapeType="1"/>
            </p:cNvSpPr>
            <p:nvPr/>
          </p:nvSpPr>
          <p:spPr bwMode="auto">
            <a:xfrm>
              <a:off x="1214" y="1222"/>
              <a:ext cx="21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Line 23"/>
            <p:cNvSpPr>
              <a:spLocks noChangeShapeType="1"/>
            </p:cNvSpPr>
            <p:nvPr/>
          </p:nvSpPr>
          <p:spPr bwMode="auto">
            <a:xfrm flipH="1">
              <a:off x="816" y="1509"/>
              <a:ext cx="197" cy="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5" name="Line 24"/>
            <p:cNvSpPr>
              <a:spLocks noChangeShapeType="1"/>
            </p:cNvSpPr>
            <p:nvPr/>
          </p:nvSpPr>
          <p:spPr bwMode="auto">
            <a:xfrm>
              <a:off x="1001" y="1527"/>
              <a:ext cx="11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6" name="Line 26"/>
            <p:cNvSpPr>
              <a:spLocks noChangeShapeType="1"/>
            </p:cNvSpPr>
            <p:nvPr/>
          </p:nvSpPr>
          <p:spPr bwMode="auto">
            <a:xfrm>
              <a:off x="816" y="1888"/>
              <a:ext cx="136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 flipH="1">
              <a:off x="1247" y="1509"/>
              <a:ext cx="169" cy="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8" name="Line 30"/>
            <p:cNvSpPr>
              <a:spLocks noChangeShapeType="1"/>
            </p:cNvSpPr>
            <p:nvPr/>
          </p:nvSpPr>
          <p:spPr bwMode="auto">
            <a:xfrm flipH="1">
              <a:off x="1416" y="1868"/>
              <a:ext cx="154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9" name="Line 31"/>
            <p:cNvSpPr>
              <a:spLocks noChangeShapeType="1"/>
            </p:cNvSpPr>
            <p:nvPr/>
          </p:nvSpPr>
          <p:spPr bwMode="auto">
            <a:xfrm>
              <a:off x="1416" y="1491"/>
              <a:ext cx="154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1042988" y="368300"/>
          <a:ext cx="6270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Equation" r:id="rId9" imgW="3543120" imgH="253800" progId="Equation.DSMT4">
                  <p:embed/>
                </p:oleObj>
              </mc:Choice>
              <mc:Fallback>
                <p:oleObj name="Equation" r:id="rId9" imgW="354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8300"/>
                        <a:ext cx="6270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5" name="AutoShape 37"/>
          <p:cNvSpPr>
            <a:spLocks noChangeArrowheads="1"/>
          </p:cNvSpPr>
          <p:nvPr/>
        </p:nvSpPr>
        <p:spPr bwMode="auto">
          <a:xfrm>
            <a:off x="3276600" y="1736725"/>
            <a:ext cx="2627313" cy="539750"/>
          </a:xfrm>
          <a:prstGeom prst="wedgeRoundRectCallout">
            <a:avLst>
              <a:gd name="adj1" fmla="val 3973"/>
              <a:gd name="adj2" fmla="val 4908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三个高为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3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的二元树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3167063" y="2552700"/>
            <a:ext cx="1765300" cy="1652588"/>
            <a:chOff x="1995" y="1232"/>
            <a:chExt cx="1112" cy="1041"/>
          </a:xfrm>
        </p:grpSpPr>
        <p:sp>
          <p:nvSpPr>
            <p:cNvPr id="3102" name="Line 21"/>
            <p:cNvSpPr>
              <a:spLocks noChangeShapeType="1"/>
            </p:cNvSpPr>
            <p:nvPr/>
          </p:nvSpPr>
          <p:spPr bwMode="auto">
            <a:xfrm flipH="1">
              <a:off x="2397" y="1232"/>
              <a:ext cx="202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>
              <a:off x="2598" y="1232"/>
              <a:ext cx="214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4" name="Line 23"/>
            <p:cNvSpPr>
              <a:spLocks noChangeShapeType="1"/>
            </p:cNvSpPr>
            <p:nvPr/>
          </p:nvSpPr>
          <p:spPr bwMode="auto">
            <a:xfrm flipH="1">
              <a:off x="2219" y="1519"/>
              <a:ext cx="178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5" name="Line 24"/>
            <p:cNvSpPr>
              <a:spLocks noChangeShapeType="1"/>
            </p:cNvSpPr>
            <p:nvPr/>
          </p:nvSpPr>
          <p:spPr bwMode="auto">
            <a:xfrm>
              <a:off x="2385" y="1537"/>
              <a:ext cx="118" cy="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Line 25"/>
            <p:cNvSpPr>
              <a:spLocks noChangeShapeType="1"/>
            </p:cNvSpPr>
            <p:nvPr/>
          </p:nvSpPr>
          <p:spPr bwMode="auto">
            <a:xfrm flipH="1">
              <a:off x="1995" y="1861"/>
              <a:ext cx="224" cy="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7" name="Line 26"/>
            <p:cNvSpPr>
              <a:spLocks noChangeShapeType="1"/>
            </p:cNvSpPr>
            <p:nvPr/>
          </p:nvSpPr>
          <p:spPr bwMode="auto">
            <a:xfrm>
              <a:off x="2207" y="1878"/>
              <a:ext cx="106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Line 29"/>
            <p:cNvSpPr>
              <a:spLocks noChangeShapeType="1"/>
            </p:cNvSpPr>
            <p:nvPr/>
          </p:nvSpPr>
          <p:spPr bwMode="auto">
            <a:xfrm flipH="1">
              <a:off x="2653" y="1519"/>
              <a:ext cx="147" cy="3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9" name="Line 30"/>
            <p:cNvSpPr>
              <a:spLocks noChangeShapeType="1"/>
            </p:cNvSpPr>
            <p:nvPr/>
          </p:nvSpPr>
          <p:spPr bwMode="auto">
            <a:xfrm flipH="1">
              <a:off x="2800" y="1878"/>
              <a:ext cx="154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Line 31"/>
            <p:cNvSpPr>
              <a:spLocks noChangeShapeType="1"/>
            </p:cNvSpPr>
            <p:nvPr/>
          </p:nvSpPr>
          <p:spPr bwMode="auto">
            <a:xfrm>
              <a:off x="2800" y="1501"/>
              <a:ext cx="154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1" name="Line 33"/>
            <p:cNvSpPr>
              <a:spLocks noChangeShapeType="1"/>
            </p:cNvSpPr>
            <p:nvPr/>
          </p:nvSpPr>
          <p:spPr bwMode="auto">
            <a:xfrm>
              <a:off x="2954" y="1878"/>
              <a:ext cx="153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5832475" y="2549525"/>
            <a:ext cx="2555875" cy="1671638"/>
            <a:chOff x="3538" y="1230"/>
            <a:chExt cx="1610" cy="1053"/>
          </a:xfrm>
        </p:grpSpPr>
        <p:sp>
          <p:nvSpPr>
            <p:cNvPr id="3088" name="Line 21"/>
            <p:cNvSpPr>
              <a:spLocks noChangeShapeType="1"/>
            </p:cNvSpPr>
            <p:nvPr/>
          </p:nvSpPr>
          <p:spPr bwMode="auto">
            <a:xfrm flipH="1">
              <a:off x="4037" y="1230"/>
              <a:ext cx="340" cy="2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" name="Line 22"/>
            <p:cNvSpPr>
              <a:spLocks noChangeShapeType="1"/>
            </p:cNvSpPr>
            <p:nvPr/>
          </p:nvSpPr>
          <p:spPr bwMode="auto">
            <a:xfrm>
              <a:off x="4377" y="1230"/>
              <a:ext cx="338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" name="Line 23"/>
            <p:cNvSpPr>
              <a:spLocks noChangeShapeType="1"/>
            </p:cNvSpPr>
            <p:nvPr/>
          </p:nvSpPr>
          <p:spPr bwMode="auto">
            <a:xfrm flipH="1">
              <a:off x="3757" y="1466"/>
              <a:ext cx="287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" name="Line 24"/>
            <p:cNvSpPr>
              <a:spLocks noChangeShapeType="1"/>
            </p:cNvSpPr>
            <p:nvPr/>
          </p:nvSpPr>
          <p:spPr bwMode="auto">
            <a:xfrm>
              <a:off x="4059" y="1463"/>
              <a:ext cx="181" cy="4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2" name="Line 25"/>
            <p:cNvSpPr>
              <a:spLocks noChangeShapeType="1"/>
            </p:cNvSpPr>
            <p:nvPr/>
          </p:nvSpPr>
          <p:spPr bwMode="auto">
            <a:xfrm flipH="1">
              <a:off x="3538" y="1801"/>
              <a:ext cx="219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" name="Line 26"/>
            <p:cNvSpPr>
              <a:spLocks noChangeShapeType="1"/>
            </p:cNvSpPr>
            <p:nvPr/>
          </p:nvSpPr>
          <p:spPr bwMode="auto">
            <a:xfrm>
              <a:off x="3742" y="1842"/>
              <a:ext cx="91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" name="Line 29"/>
            <p:cNvSpPr>
              <a:spLocks noChangeShapeType="1"/>
            </p:cNvSpPr>
            <p:nvPr/>
          </p:nvSpPr>
          <p:spPr bwMode="auto">
            <a:xfrm flipH="1">
              <a:off x="4581" y="1466"/>
              <a:ext cx="115" cy="3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5" name="Line 31"/>
            <p:cNvSpPr>
              <a:spLocks noChangeShapeType="1"/>
            </p:cNvSpPr>
            <p:nvPr/>
          </p:nvSpPr>
          <p:spPr bwMode="auto">
            <a:xfrm>
              <a:off x="4696" y="1448"/>
              <a:ext cx="271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6" name="Line 25"/>
            <p:cNvSpPr>
              <a:spLocks noChangeShapeType="1"/>
            </p:cNvSpPr>
            <p:nvPr/>
          </p:nvSpPr>
          <p:spPr bwMode="auto">
            <a:xfrm flipH="1">
              <a:off x="4830" y="1848"/>
              <a:ext cx="129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7" name="Line 26"/>
            <p:cNvSpPr>
              <a:spLocks noChangeShapeType="1"/>
            </p:cNvSpPr>
            <p:nvPr/>
          </p:nvSpPr>
          <p:spPr bwMode="auto">
            <a:xfrm>
              <a:off x="4967" y="1842"/>
              <a:ext cx="181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8" name="Line 25"/>
            <p:cNvSpPr>
              <a:spLocks noChangeShapeType="1"/>
            </p:cNvSpPr>
            <p:nvPr/>
          </p:nvSpPr>
          <p:spPr bwMode="auto">
            <a:xfrm flipH="1">
              <a:off x="4422" y="1842"/>
              <a:ext cx="169" cy="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9" name="Line 26"/>
            <p:cNvSpPr>
              <a:spLocks noChangeShapeType="1"/>
            </p:cNvSpPr>
            <p:nvPr/>
          </p:nvSpPr>
          <p:spPr bwMode="auto">
            <a:xfrm>
              <a:off x="4581" y="1886"/>
              <a:ext cx="136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0" name="Line 25"/>
            <p:cNvSpPr>
              <a:spLocks noChangeShapeType="1"/>
            </p:cNvSpPr>
            <p:nvPr/>
          </p:nvSpPr>
          <p:spPr bwMode="auto">
            <a:xfrm flipH="1">
              <a:off x="4014" y="1842"/>
              <a:ext cx="219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1" name="Line 26"/>
            <p:cNvSpPr>
              <a:spLocks noChangeShapeType="1"/>
            </p:cNvSpPr>
            <p:nvPr/>
          </p:nvSpPr>
          <p:spPr bwMode="auto">
            <a:xfrm>
              <a:off x="4241" y="1859"/>
              <a:ext cx="95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1042988" y="5408613"/>
            <a:ext cx="1584325" cy="504825"/>
          </a:xfrm>
          <a:prstGeom prst="wedgeRoundRectCallout">
            <a:avLst>
              <a:gd name="adj1" fmla="val 2793"/>
              <a:gd name="adj2" fmla="val 4748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一般二元树</a:t>
            </a:r>
          </a:p>
        </p:txBody>
      </p:sp>
      <p:sp>
        <p:nvSpPr>
          <p:cNvPr id="26" name="AutoShape 37"/>
          <p:cNvSpPr>
            <a:spLocks noChangeArrowheads="1"/>
          </p:cNvSpPr>
          <p:nvPr/>
        </p:nvSpPr>
        <p:spPr bwMode="auto">
          <a:xfrm>
            <a:off x="3240088" y="5373688"/>
            <a:ext cx="1692275" cy="504825"/>
          </a:xfrm>
          <a:prstGeom prst="wedgeRoundRectCallout">
            <a:avLst>
              <a:gd name="adj1" fmla="val 3427"/>
              <a:gd name="adj2" fmla="val 4748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完全二元树</a:t>
            </a:r>
          </a:p>
        </p:txBody>
      </p:sp>
      <p:sp>
        <p:nvSpPr>
          <p:cNvPr id="27" name="AutoShape 37"/>
          <p:cNvSpPr>
            <a:spLocks noChangeArrowheads="1"/>
          </p:cNvSpPr>
          <p:nvPr/>
        </p:nvSpPr>
        <p:spPr bwMode="auto">
          <a:xfrm>
            <a:off x="6154738" y="5337175"/>
            <a:ext cx="1765300" cy="504825"/>
          </a:xfrm>
          <a:prstGeom prst="wedgeRoundRectCallout">
            <a:avLst>
              <a:gd name="adj1" fmla="val -1981"/>
              <a:gd name="adj2" fmla="val 4748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满的二元树</a:t>
            </a:r>
          </a:p>
        </p:txBody>
      </p:sp>
      <p:sp>
        <p:nvSpPr>
          <p:cNvPr id="28" name="AutoShape 37"/>
          <p:cNvSpPr>
            <a:spLocks noChangeArrowheads="1"/>
          </p:cNvSpPr>
          <p:nvPr/>
        </p:nvSpPr>
        <p:spPr bwMode="auto">
          <a:xfrm>
            <a:off x="1042988" y="4581525"/>
            <a:ext cx="1584325" cy="504825"/>
          </a:xfrm>
          <a:prstGeom prst="wedgeRoundRectCallout">
            <a:avLst>
              <a:gd name="adj1" fmla="val -769"/>
              <a:gd name="adj2" fmla="val 4748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各点出度</a:t>
            </a:r>
            <a:r>
              <a:rPr lang="zh-CN" altLang="en-US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≤ </a:t>
            </a:r>
            <a:r>
              <a:rPr lang="en-US" altLang="zh-CN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>
            <a:off x="2951163" y="4581525"/>
            <a:ext cx="2197100" cy="504825"/>
          </a:xfrm>
          <a:prstGeom prst="wedgeRoundRectCallout">
            <a:avLst>
              <a:gd name="adj1" fmla="val -4738"/>
              <a:gd name="adj2" fmla="val 4971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叶外的点出度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=2</a:t>
            </a:r>
            <a:endParaRPr lang="zh-CN" altLang="en-US" sz="18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0" name="AutoShape 37"/>
          <p:cNvSpPr>
            <a:spLocks noChangeArrowheads="1"/>
          </p:cNvSpPr>
          <p:nvPr/>
        </p:nvSpPr>
        <p:spPr bwMode="auto">
          <a:xfrm>
            <a:off x="5472113" y="4545013"/>
            <a:ext cx="3240087" cy="504825"/>
          </a:xfrm>
          <a:prstGeom prst="wedgeRoundRectCallout">
            <a:avLst>
              <a:gd name="adj1" fmla="val -1864"/>
              <a:gd name="adj2" fmla="val 4227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叶外的点出度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=2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，叶在同级</a:t>
            </a:r>
          </a:p>
        </p:txBody>
      </p:sp>
    </p:spTree>
    <p:extLst>
      <p:ext uri="{BB962C8B-B14F-4D97-AF65-F5344CB8AC3E}">
        <p14:creationId xmlns:p14="http://schemas.microsoft.com/office/powerpoint/2010/main" val="11361995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13" name="Object 17"/>
          <p:cNvGraphicFramePr>
            <a:graphicFrameLocks noChangeAspect="1"/>
          </p:cNvGraphicFramePr>
          <p:nvPr/>
        </p:nvGraphicFramePr>
        <p:xfrm>
          <a:off x="622300" y="512751"/>
          <a:ext cx="5857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name="Equation" r:id="rId3" imgW="330120" imgH="241200" progId="Equation.DSMT4">
                  <p:embed/>
                </p:oleObj>
              </mc:Choice>
              <mc:Fallback>
                <p:oleObj name="Equation" r:id="rId3" imgW="33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12751"/>
                        <a:ext cx="5857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/>
        </p:nvGraphicFramePr>
        <p:xfrm>
          <a:off x="5788025" y="523864"/>
          <a:ext cx="4048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6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523864"/>
                        <a:ext cx="4048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1908175" y="1149339"/>
          <a:ext cx="26289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7" name="Equation" r:id="rId7" imgW="1612900" imgH="558800" progId="Equation.DSMT4">
                  <p:embed/>
                </p:oleObj>
              </mc:Choice>
              <mc:Fallback>
                <p:oleObj name="Equation" r:id="rId7" imgW="16129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49339"/>
                        <a:ext cx="26289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576263" y="2166926"/>
          <a:ext cx="3417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8" name="Equation" r:id="rId9" imgW="1930400" imgH="241300" progId="Equation.DSMT4">
                  <p:embed/>
                </p:oleObj>
              </mc:Choice>
              <mc:Fallback>
                <p:oleObj name="Equation" r:id="rId9" imgW="1930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66926"/>
                        <a:ext cx="34178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608513" y="1268413"/>
            <a:ext cx="3960812" cy="3132137"/>
            <a:chOff x="2653" y="1761"/>
            <a:chExt cx="2733" cy="2213"/>
          </a:xfrm>
        </p:grpSpPr>
        <p:sp>
          <p:nvSpPr>
            <p:cNvPr id="4123" name="Line 21"/>
            <p:cNvSpPr>
              <a:spLocks noChangeShapeType="1"/>
            </p:cNvSpPr>
            <p:nvPr/>
          </p:nvSpPr>
          <p:spPr bwMode="auto">
            <a:xfrm flipH="1">
              <a:off x="3495" y="1988"/>
              <a:ext cx="38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>
              <a:off x="3880" y="1988"/>
              <a:ext cx="40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 flipH="1">
              <a:off x="3155" y="2351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6" name="Line 24"/>
            <p:cNvSpPr>
              <a:spLocks noChangeShapeType="1"/>
            </p:cNvSpPr>
            <p:nvPr/>
          </p:nvSpPr>
          <p:spPr bwMode="auto">
            <a:xfrm>
              <a:off x="3472" y="2373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" name="Line 25"/>
            <p:cNvSpPr>
              <a:spLocks noChangeShapeType="1"/>
            </p:cNvSpPr>
            <p:nvPr/>
          </p:nvSpPr>
          <p:spPr bwMode="auto">
            <a:xfrm flipH="1">
              <a:off x="2815" y="2782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8" name="Line 26"/>
            <p:cNvSpPr>
              <a:spLocks noChangeShapeType="1"/>
            </p:cNvSpPr>
            <p:nvPr/>
          </p:nvSpPr>
          <p:spPr bwMode="auto">
            <a:xfrm>
              <a:off x="3132" y="2804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9" name="Line 29"/>
            <p:cNvSpPr>
              <a:spLocks noChangeShapeType="1"/>
            </p:cNvSpPr>
            <p:nvPr/>
          </p:nvSpPr>
          <p:spPr bwMode="auto">
            <a:xfrm flipH="1">
              <a:off x="3971" y="2351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0" name="Line 30"/>
            <p:cNvSpPr>
              <a:spLocks noChangeShapeType="1"/>
            </p:cNvSpPr>
            <p:nvPr/>
          </p:nvSpPr>
          <p:spPr bwMode="auto">
            <a:xfrm flipH="1">
              <a:off x="4266" y="2804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1" name="Line 31"/>
            <p:cNvSpPr>
              <a:spLocks noChangeShapeType="1"/>
            </p:cNvSpPr>
            <p:nvPr/>
          </p:nvSpPr>
          <p:spPr bwMode="auto">
            <a:xfrm>
              <a:off x="4266" y="2328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561" y="2804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856" y="3281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 flipH="1">
              <a:off x="4561" y="3281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2132" name="Object 36"/>
            <p:cNvGraphicFramePr>
              <a:graphicFrameLocks noChangeAspect="1"/>
            </p:cNvGraphicFramePr>
            <p:nvPr/>
          </p:nvGraphicFramePr>
          <p:xfrm>
            <a:off x="3790" y="1761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9" name="Equation" r:id="rId11" imgW="164885" imgH="164885" progId="Equation.DSMT4">
                    <p:embed/>
                  </p:oleObj>
                </mc:Choice>
                <mc:Fallback>
                  <p:oleObj name="Equation" r:id="rId1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1761"/>
                          <a:ext cx="18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3" name="Object 37"/>
            <p:cNvGraphicFramePr>
              <a:graphicFrameLocks noChangeAspect="1"/>
            </p:cNvGraphicFramePr>
            <p:nvPr/>
          </p:nvGraphicFramePr>
          <p:xfrm>
            <a:off x="4334" y="2192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0" name="Equation" r:id="rId13" imgW="139639" imgH="152334" progId="Equation.DSMT4">
                    <p:embed/>
                  </p:oleObj>
                </mc:Choice>
                <mc:Fallback>
                  <p:oleObj name="Equation" r:id="rId13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2192"/>
                          <a:ext cx="15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4" name="Object 38"/>
            <p:cNvGraphicFramePr>
              <a:graphicFrameLocks noChangeAspect="1"/>
            </p:cNvGraphicFramePr>
            <p:nvPr/>
          </p:nvGraphicFramePr>
          <p:xfrm>
            <a:off x="2905" y="2668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1" name="Equation" r:id="rId15" imgW="152202" imgH="114151" progId="Equation.DSMT4">
                    <p:embed/>
                  </p:oleObj>
                </mc:Choice>
                <mc:Fallback>
                  <p:oleObj name="Equation" r:id="rId15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2668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5" name="Object 39"/>
            <p:cNvGraphicFramePr>
              <a:graphicFrameLocks noChangeAspect="1"/>
            </p:cNvGraphicFramePr>
            <p:nvPr/>
          </p:nvGraphicFramePr>
          <p:xfrm>
            <a:off x="2653" y="3122"/>
            <a:ext cx="1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2" name="Equation" r:id="rId17" imgW="165028" imgH="279279" progId="Equation.DSMT4">
                    <p:embed/>
                  </p:oleObj>
                </mc:Choice>
                <mc:Fallback>
                  <p:oleObj name="Equation" r:id="rId17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122"/>
                          <a:ext cx="18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6" name="Object 40"/>
            <p:cNvGraphicFramePr>
              <a:graphicFrameLocks noChangeAspect="1"/>
            </p:cNvGraphicFramePr>
            <p:nvPr/>
          </p:nvGraphicFramePr>
          <p:xfrm>
            <a:off x="3351" y="3167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3" name="Equation" r:id="rId19" imgW="190500" imgH="279400" progId="Equation.DSMT4">
                    <p:embed/>
                  </p:oleObj>
                </mc:Choice>
                <mc:Fallback>
                  <p:oleObj name="Equation" r:id="rId1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3167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7" name="Object 41"/>
            <p:cNvGraphicFramePr>
              <a:graphicFrameLocks noChangeAspect="1"/>
            </p:cNvGraphicFramePr>
            <p:nvPr/>
          </p:nvGraphicFramePr>
          <p:xfrm>
            <a:off x="3600" y="2768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4" name="Equation" r:id="rId21" imgW="190500" imgH="279400" progId="Equation.DSMT4">
                    <p:embed/>
                  </p:oleObj>
                </mc:Choice>
                <mc:Fallback>
                  <p:oleObj name="Equation" r:id="rId2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768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8" name="Object 42"/>
            <p:cNvGraphicFramePr>
              <a:graphicFrameLocks noChangeAspect="1"/>
            </p:cNvGraphicFramePr>
            <p:nvPr/>
          </p:nvGraphicFramePr>
          <p:xfrm>
            <a:off x="3917" y="2782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5" name="Equation" r:id="rId23" imgW="190500" imgH="279400" progId="Equation.DSMT4">
                    <p:embed/>
                  </p:oleObj>
                </mc:Choice>
                <mc:Fallback>
                  <p:oleObj name="Equation" r:id="rId2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782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9" name="Object 43"/>
            <p:cNvGraphicFramePr>
              <a:graphicFrameLocks noChangeAspect="1"/>
            </p:cNvGraphicFramePr>
            <p:nvPr/>
          </p:nvGraphicFramePr>
          <p:xfrm>
            <a:off x="4039" y="3190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6" name="Equation" r:id="rId25" imgW="190500" imgH="279400" progId="Equation.DSMT4">
                    <p:embed/>
                  </p:oleObj>
                </mc:Choice>
                <mc:Fallback>
                  <p:oleObj name="Equation" r:id="rId2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190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0" name="Object 44"/>
            <p:cNvGraphicFramePr>
              <a:graphicFrameLocks noChangeAspect="1"/>
            </p:cNvGraphicFramePr>
            <p:nvPr/>
          </p:nvGraphicFramePr>
          <p:xfrm>
            <a:off x="5173" y="3666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7" name="Equation" r:id="rId27" imgW="190500" imgH="279400" progId="Equation.DSMT4">
                    <p:embed/>
                  </p:oleObj>
                </mc:Choice>
                <mc:Fallback>
                  <p:oleObj name="Equation" r:id="rId2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3666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1" name="Object 45"/>
            <p:cNvGraphicFramePr>
              <a:graphicFrameLocks noChangeAspect="1"/>
            </p:cNvGraphicFramePr>
            <p:nvPr/>
          </p:nvGraphicFramePr>
          <p:xfrm>
            <a:off x="4334" y="3643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8" name="Equation" r:id="rId29" imgW="190500" imgH="279400" progId="Equation.DSMT4">
                    <p:embed/>
                  </p:oleObj>
                </mc:Choice>
                <mc:Fallback>
                  <p:oleObj name="Equation" r:id="rId2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3643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2" name="Object 46"/>
            <p:cNvGraphicFramePr>
              <a:graphicFrameLocks noChangeAspect="1"/>
            </p:cNvGraphicFramePr>
            <p:nvPr/>
          </p:nvGraphicFramePr>
          <p:xfrm>
            <a:off x="3291" y="2169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9" name="Equation" r:id="rId31" imgW="152268" imgH="152268" progId="Equation.DSMT4">
                    <p:embed/>
                  </p:oleObj>
                </mc:Choice>
                <mc:Fallback>
                  <p:oleObj name="Equation" r:id="rId31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2169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3" name="Object 47"/>
            <p:cNvGraphicFramePr>
              <a:graphicFrameLocks noChangeAspect="1"/>
            </p:cNvGraphicFramePr>
            <p:nvPr/>
          </p:nvGraphicFramePr>
          <p:xfrm>
            <a:off x="4606" y="2691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0" name="Equation" r:id="rId33" imgW="152202" imgH="114151" progId="Equation.DSMT4">
                    <p:embed/>
                  </p:oleObj>
                </mc:Choice>
                <mc:Fallback>
                  <p:oleObj name="Equation" r:id="rId33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2691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4" name="Object 48"/>
            <p:cNvGraphicFramePr>
              <a:graphicFrameLocks noChangeAspect="1"/>
            </p:cNvGraphicFramePr>
            <p:nvPr/>
          </p:nvGraphicFramePr>
          <p:xfrm>
            <a:off x="4924" y="3144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1" name="Equation" r:id="rId35" imgW="152268" imgH="152268" progId="Equation.DSMT4">
                    <p:embed/>
                  </p:oleObj>
                </mc:Choice>
                <mc:Fallback>
                  <p:oleObj name="Equation" r:id="rId35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3144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45" name="Object 49"/>
          <p:cNvGraphicFramePr>
            <a:graphicFrameLocks noChangeAspect="1"/>
          </p:cNvGraphicFramePr>
          <p:nvPr/>
        </p:nvGraphicFramePr>
        <p:xfrm>
          <a:off x="1295400" y="501639"/>
          <a:ext cx="4471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2" name="Equation" r:id="rId37" imgW="2527300" imgH="254000" progId="Equation.DSMT4">
                  <p:embed/>
                </p:oleObj>
              </mc:Choice>
              <mc:Fallback>
                <p:oleObj name="Equation" r:id="rId37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1639"/>
                        <a:ext cx="44719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5" name="AutoShape 37"/>
          <p:cNvSpPr>
            <a:spLocks noChangeArrowheads="1"/>
          </p:cNvSpPr>
          <p:nvPr/>
        </p:nvSpPr>
        <p:spPr bwMode="auto">
          <a:xfrm>
            <a:off x="1150938" y="3033713"/>
            <a:ext cx="2555875" cy="863600"/>
          </a:xfrm>
          <a:prstGeom prst="wedgeRoundRectCallout">
            <a:avLst>
              <a:gd name="adj1" fmla="val 1221"/>
              <a:gd name="adj2" fmla="val 4979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它是完全二元树，但不是满的二元树</a:t>
            </a:r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603250" y="4662488"/>
          <a:ext cx="33924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3" name="Equation" r:id="rId39" imgW="1917700" imgH="241300" progId="Equation.DSMT4">
                  <p:embed/>
                </p:oleObj>
              </mc:Choice>
              <mc:Fallback>
                <p:oleObj name="Equation" r:id="rId39" imgW="1917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662488"/>
                        <a:ext cx="33924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4103688" y="4640263"/>
          <a:ext cx="41322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4" name="Equation" r:id="rId41" imgW="2336760" imgH="253800" progId="Equation.DSMT4">
                  <p:embed/>
                </p:oleObj>
              </mc:Choice>
              <mc:Fallback>
                <p:oleObj name="Equation" r:id="rId41" imgW="2336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640263"/>
                        <a:ext cx="41322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611188" y="5289550"/>
          <a:ext cx="4808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5" name="Equation" r:id="rId43" imgW="2717800" imgH="254000" progId="Equation.DSMT4">
                  <p:embed/>
                </p:oleObj>
              </mc:Choice>
              <mc:Fallback>
                <p:oleObj name="Equation" r:id="rId43" imgW="2717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89550"/>
                        <a:ext cx="48085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5472113" y="5300663"/>
          <a:ext cx="1955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6" name="Equation" r:id="rId45" imgW="1104900" imgH="241300" progId="Equation.DSMT4">
                  <p:embed/>
                </p:oleObj>
              </mc:Choice>
              <mc:Fallback>
                <p:oleObj name="Equation" r:id="rId45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300663"/>
                        <a:ext cx="1955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44"/>
          <p:cNvGraphicFramePr>
            <a:graphicFrameLocks noChangeAspect="1"/>
          </p:cNvGraphicFramePr>
          <p:nvPr>
            <p:extLst/>
          </p:nvPr>
        </p:nvGraphicFramePr>
        <p:xfrm>
          <a:off x="609600" y="5913438"/>
          <a:ext cx="6267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7" name="Equation" r:id="rId47" imgW="3543120" imgH="253800" progId="Equation.DSMT4">
                  <p:embed/>
                </p:oleObj>
              </mc:Choice>
              <mc:Fallback>
                <p:oleObj name="Equation" r:id="rId47" imgW="354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13438"/>
                        <a:ext cx="6267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7043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9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17538" y="2501900"/>
          <a:ext cx="854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0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501900"/>
                        <a:ext cx="8540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1549400" y="3114675"/>
          <a:ext cx="3684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1" name="Equation" r:id="rId7" imgW="2082800" imgH="241300" progId="Equation.DSMT4">
                  <p:embed/>
                </p:oleObj>
              </mc:Choice>
              <mc:Fallback>
                <p:oleObj name="Equation" r:id="rId7" imgW="2082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114675"/>
                        <a:ext cx="36845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608013" y="3906838"/>
          <a:ext cx="876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2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906838"/>
                        <a:ext cx="8763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1549400" y="4483100"/>
          <a:ext cx="1955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3" name="Equation" r:id="rId11" imgW="1104900" imgH="241300" progId="Equation.DSMT4">
                  <p:embed/>
                </p:oleObj>
              </mc:Choice>
              <mc:Fallback>
                <p:oleObj name="Equation" r:id="rId11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483100"/>
                        <a:ext cx="1955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593725" y="5202238"/>
          <a:ext cx="8778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4" name="Equation" r:id="rId13" imgW="495000" imgH="241200" progId="Equation.DSMT4">
                  <p:embed/>
                </p:oleObj>
              </mc:Choice>
              <mc:Fallback>
                <p:oleObj name="Equation" r:id="rId1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202238"/>
                        <a:ext cx="8778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1541463" y="5900738"/>
          <a:ext cx="2673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5" name="Equation" r:id="rId15" imgW="1511280" imgH="253800" progId="Equation.DSMT4">
                  <p:embed/>
                </p:oleObj>
              </mc:Choice>
              <mc:Fallback>
                <p:oleObj name="Equation" r:id="rId15" imgW="151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900738"/>
                        <a:ext cx="26733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560513" y="2468563"/>
          <a:ext cx="698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17" imgW="3949560" imgH="241200" progId="Equation.DSMT4">
                  <p:embed/>
                </p:oleObj>
              </mc:Choice>
              <mc:Fallback>
                <p:oleObj name="Equation" r:id="rId17" imgW="394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468563"/>
                        <a:ext cx="6985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546225" y="3865563"/>
          <a:ext cx="6988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Equation" r:id="rId19" imgW="3949560" imgH="241200" progId="Equation.DSMT4">
                  <p:embed/>
                </p:oleObj>
              </mc:Choice>
              <mc:Fallback>
                <p:oleObj name="Equation" r:id="rId19" imgW="394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865563"/>
                        <a:ext cx="69881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/>
          </p:nvPr>
        </p:nvGraphicFramePr>
        <p:xfrm>
          <a:off x="1527336" y="5156200"/>
          <a:ext cx="516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8" name="Equation" r:id="rId21" imgW="2920680" imgH="253800" progId="Equation.DSMT4">
                  <p:embed/>
                </p:oleObj>
              </mc:Choice>
              <mc:Fallback>
                <p:oleObj name="Equation" r:id="rId21" imgW="292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336" y="5156200"/>
                        <a:ext cx="5168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608013" y="5949950"/>
          <a:ext cx="877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9" name="Equation" r:id="rId23" imgW="495000" imgH="241200" progId="Equation.DSMT4">
                  <p:embed/>
                </p:oleObj>
              </mc:Choice>
              <mc:Fallback>
                <p:oleObj name="Equation" r:id="rId2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949950"/>
                        <a:ext cx="8778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01675" y="373063"/>
            <a:ext cx="8370888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9.3.2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有序外向树林化成有序二元树</a:t>
            </a:r>
          </a:p>
        </p:txBody>
      </p:sp>
      <p:graphicFrame>
        <p:nvGraphicFramePr>
          <p:cNvPr id="133142" name="Object 22"/>
          <p:cNvGraphicFramePr>
            <a:graphicFrameLocks noChangeAspect="1"/>
          </p:cNvGraphicFramePr>
          <p:nvPr/>
        </p:nvGraphicFramePr>
        <p:xfrm>
          <a:off x="609600" y="1077913"/>
          <a:ext cx="8066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quation" r:id="rId25" imgW="4559300" imgH="254000" progId="Equation.DSMT4">
                  <p:embed/>
                </p:oleObj>
              </mc:Choice>
              <mc:Fallback>
                <p:oleObj name="Equation" r:id="rId25" imgW="455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77913"/>
                        <a:ext cx="80660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611188" y="1724025"/>
          <a:ext cx="80216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quation" r:id="rId27" imgW="4533900" imgH="254000" progId="Equation.DSMT4">
                  <p:embed/>
                </p:oleObj>
              </mc:Choice>
              <mc:Fallback>
                <p:oleObj name="Equation" r:id="rId27" imgW="4533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24025"/>
                        <a:ext cx="80216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29418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042988" y="1052513"/>
            <a:ext cx="1908175" cy="2484438"/>
            <a:chOff x="657" y="663"/>
            <a:chExt cx="1202" cy="1565"/>
          </a:xfrm>
        </p:grpSpPr>
        <p:sp>
          <p:nvSpPr>
            <p:cNvPr id="6189" name="Line 10"/>
            <p:cNvSpPr>
              <a:spLocks noChangeShapeType="1"/>
            </p:cNvSpPr>
            <p:nvPr/>
          </p:nvSpPr>
          <p:spPr bwMode="auto">
            <a:xfrm flipH="1">
              <a:off x="1111" y="935"/>
              <a:ext cx="318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0" name="Line 11"/>
            <p:cNvSpPr>
              <a:spLocks noChangeShapeType="1"/>
            </p:cNvSpPr>
            <p:nvPr/>
          </p:nvSpPr>
          <p:spPr bwMode="auto">
            <a:xfrm>
              <a:off x="1429" y="958"/>
              <a:ext cx="294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1" name="Line 12"/>
            <p:cNvSpPr>
              <a:spLocks noChangeShapeType="1"/>
            </p:cNvSpPr>
            <p:nvPr/>
          </p:nvSpPr>
          <p:spPr bwMode="auto">
            <a:xfrm flipH="1">
              <a:off x="771" y="1457"/>
              <a:ext cx="318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2" name="Line 13"/>
            <p:cNvSpPr>
              <a:spLocks noChangeShapeType="1"/>
            </p:cNvSpPr>
            <p:nvPr/>
          </p:nvSpPr>
          <p:spPr bwMode="auto">
            <a:xfrm>
              <a:off x="1111" y="1457"/>
              <a:ext cx="294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3" name="Line 14"/>
            <p:cNvSpPr>
              <a:spLocks noChangeShapeType="1"/>
            </p:cNvSpPr>
            <p:nvPr/>
          </p:nvSpPr>
          <p:spPr bwMode="auto">
            <a:xfrm rot="2968089">
              <a:off x="1485" y="1512"/>
              <a:ext cx="305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4" name="Rectangle 25"/>
            <p:cNvSpPr>
              <a:spLocks noChangeArrowheads="1"/>
            </p:cNvSpPr>
            <p:nvPr/>
          </p:nvSpPr>
          <p:spPr bwMode="auto">
            <a:xfrm>
              <a:off x="1360" y="66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195" name="Rectangle 26"/>
            <p:cNvSpPr>
              <a:spLocks noChangeArrowheads="1"/>
            </p:cNvSpPr>
            <p:nvPr/>
          </p:nvSpPr>
          <p:spPr bwMode="auto">
            <a:xfrm>
              <a:off x="908" y="125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196" name="Rectangle 27"/>
            <p:cNvSpPr>
              <a:spLocks noChangeArrowheads="1"/>
            </p:cNvSpPr>
            <p:nvPr/>
          </p:nvSpPr>
          <p:spPr bwMode="auto">
            <a:xfrm>
              <a:off x="1747" y="1211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197" name="Rectangle 28"/>
            <p:cNvSpPr>
              <a:spLocks noChangeArrowheads="1"/>
            </p:cNvSpPr>
            <p:nvPr/>
          </p:nvSpPr>
          <p:spPr bwMode="auto">
            <a:xfrm>
              <a:off x="657" y="193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198" name="Rectangle 29"/>
            <p:cNvSpPr>
              <a:spLocks noChangeArrowheads="1"/>
            </p:cNvSpPr>
            <p:nvPr/>
          </p:nvSpPr>
          <p:spPr bwMode="auto">
            <a:xfrm>
              <a:off x="1292" y="195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199" name="Rectangle 30"/>
            <p:cNvSpPr>
              <a:spLocks noChangeArrowheads="1"/>
            </p:cNvSpPr>
            <p:nvPr/>
          </p:nvSpPr>
          <p:spPr bwMode="auto">
            <a:xfrm>
              <a:off x="1521" y="1959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010025" y="1057276"/>
            <a:ext cx="3797300" cy="2474913"/>
            <a:chOff x="2526" y="666"/>
            <a:chExt cx="2392" cy="1559"/>
          </a:xfrm>
        </p:grpSpPr>
        <p:sp>
          <p:nvSpPr>
            <p:cNvPr id="6176" name="Line 17"/>
            <p:cNvSpPr>
              <a:spLocks noChangeShapeType="1"/>
            </p:cNvSpPr>
            <p:nvPr/>
          </p:nvSpPr>
          <p:spPr bwMode="auto">
            <a:xfrm flipH="1">
              <a:off x="3039" y="958"/>
              <a:ext cx="567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7" name="Line 18"/>
            <p:cNvSpPr>
              <a:spLocks noChangeShapeType="1"/>
            </p:cNvSpPr>
            <p:nvPr/>
          </p:nvSpPr>
          <p:spPr bwMode="auto">
            <a:xfrm>
              <a:off x="3606" y="958"/>
              <a:ext cx="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8" name="Line 19"/>
            <p:cNvSpPr>
              <a:spLocks noChangeShapeType="1"/>
            </p:cNvSpPr>
            <p:nvPr/>
          </p:nvSpPr>
          <p:spPr bwMode="auto">
            <a:xfrm>
              <a:off x="3606" y="958"/>
              <a:ext cx="726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9" name="Line 20"/>
            <p:cNvSpPr>
              <a:spLocks noChangeShapeType="1"/>
            </p:cNvSpPr>
            <p:nvPr/>
          </p:nvSpPr>
          <p:spPr bwMode="auto">
            <a:xfrm flipH="1">
              <a:off x="2721" y="1502"/>
              <a:ext cx="318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0" name="Line 23"/>
            <p:cNvSpPr>
              <a:spLocks noChangeShapeType="1"/>
            </p:cNvSpPr>
            <p:nvPr/>
          </p:nvSpPr>
          <p:spPr bwMode="auto">
            <a:xfrm>
              <a:off x="4309" y="1502"/>
              <a:ext cx="363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1" name="Line 24"/>
            <p:cNvSpPr>
              <a:spLocks noChangeShapeType="1"/>
            </p:cNvSpPr>
            <p:nvPr/>
          </p:nvSpPr>
          <p:spPr bwMode="auto">
            <a:xfrm flipH="1">
              <a:off x="3968" y="1526"/>
              <a:ext cx="341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2" name="Rectangle 31"/>
            <p:cNvSpPr>
              <a:spLocks noChangeArrowheads="1"/>
            </p:cNvSpPr>
            <p:nvPr/>
          </p:nvSpPr>
          <p:spPr bwMode="auto">
            <a:xfrm>
              <a:off x="3560" y="66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6183" name="Rectangle 32"/>
            <p:cNvSpPr>
              <a:spLocks noChangeArrowheads="1"/>
            </p:cNvSpPr>
            <p:nvPr/>
          </p:nvSpPr>
          <p:spPr bwMode="auto">
            <a:xfrm>
              <a:off x="2857" y="127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184" name="Rectangle 33"/>
            <p:cNvSpPr>
              <a:spLocks noChangeArrowheads="1"/>
            </p:cNvSpPr>
            <p:nvPr/>
          </p:nvSpPr>
          <p:spPr bwMode="auto">
            <a:xfrm>
              <a:off x="3696" y="127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185" name="Rectangle 34"/>
            <p:cNvSpPr>
              <a:spLocks noChangeArrowheads="1"/>
            </p:cNvSpPr>
            <p:nvPr/>
          </p:nvSpPr>
          <p:spPr bwMode="auto">
            <a:xfrm>
              <a:off x="4354" y="1230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6186" name="Rectangle 35"/>
            <p:cNvSpPr>
              <a:spLocks noChangeArrowheads="1"/>
            </p:cNvSpPr>
            <p:nvPr/>
          </p:nvSpPr>
          <p:spPr bwMode="auto">
            <a:xfrm>
              <a:off x="2526" y="1936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6187" name="Rectangle 36"/>
            <p:cNvSpPr>
              <a:spLocks noChangeArrowheads="1"/>
            </p:cNvSpPr>
            <p:nvPr/>
          </p:nvSpPr>
          <p:spPr bwMode="auto">
            <a:xfrm>
              <a:off x="3696" y="1956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6188" name="Rectangle 37"/>
            <p:cNvSpPr>
              <a:spLocks noChangeArrowheads="1"/>
            </p:cNvSpPr>
            <p:nvPr/>
          </p:nvSpPr>
          <p:spPr bwMode="auto">
            <a:xfrm>
              <a:off x="4694" y="1956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</p:grpSp>
      <p:sp>
        <p:nvSpPr>
          <p:cNvPr id="135206" name="Line 38"/>
          <p:cNvSpPr>
            <a:spLocks noChangeShapeType="1"/>
          </p:cNvSpPr>
          <p:nvPr/>
        </p:nvSpPr>
        <p:spPr bwMode="auto">
          <a:xfrm flipH="1">
            <a:off x="1727200" y="4368800"/>
            <a:ext cx="5048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 flipH="1">
            <a:off x="1222375" y="5193276"/>
            <a:ext cx="504825" cy="72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11" name="Line 43"/>
          <p:cNvSpPr>
            <a:spLocks noChangeShapeType="1"/>
          </p:cNvSpPr>
          <p:nvPr/>
        </p:nvSpPr>
        <p:spPr bwMode="auto">
          <a:xfrm flipH="1">
            <a:off x="4788112" y="4436529"/>
            <a:ext cx="792000" cy="79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14" name="Line 46"/>
          <p:cNvSpPr>
            <a:spLocks noChangeShapeType="1"/>
          </p:cNvSpPr>
          <p:nvPr/>
        </p:nvSpPr>
        <p:spPr bwMode="auto">
          <a:xfrm flipH="1">
            <a:off x="4283075" y="5233988"/>
            <a:ext cx="5048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16" name="Line 48"/>
          <p:cNvSpPr>
            <a:spLocks noChangeShapeType="1"/>
          </p:cNvSpPr>
          <p:nvPr/>
        </p:nvSpPr>
        <p:spPr bwMode="auto">
          <a:xfrm flipH="1">
            <a:off x="6228184" y="5265304"/>
            <a:ext cx="504000" cy="90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2122488" y="3937000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1404938" y="487838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2771800" y="4905164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1079612" y="5985284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1908175" y="598963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2411413" y="5989638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5614988" y="3938066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4498975" y="4982183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5618336" y="4977172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6804248" y="4987925"/>
            <a:ext cx="3556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35227" name="Rectangle 59"/>
          <p:cNvSpPr>
            <a:spLocks noChangeArrowheads="1"/>
          </p:cNvSpPr>
          <p:nvPr/>
        </p:nvSpPr>
        <p:spPr bwMode="auto">
          <a:xfrm>
            <a:off x="3941763" y="5921375"/>
            <a:ext cx="3556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5228" name="Rectangle 60"/>
          <p:cNvSpPr>
            <a:spLocks noChangeArrowheads="1"/>
          </p:cNvSpPr>
          <p:nvPr/>
        </p:nvSpPr>
        <p:spPr bwMode="auto">
          <a:xfrm>
            <a:off x="5759450" y="5949280"/>
            <a:ext cx="3556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35229" name="Rectangle 61"/>
          <p:cNvSpPr>
            <a:spLocks noChangeArrowheads="1"/>
          </p:cNvSpPr>
          <p:nvPr/>
        </p:nvSpPr>
        <p:spPr bwMode="auto">
          <a:xfrm>
            <a:off x="7235825" y="5918200"/>
            <a:ext cx="3556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35230" name="Line 62"/>
          <p:cNvSpPr>
            <a:spLocks noChangeShapeType="1"/>
          </p:cNvSpPr>
          <p:nvPr/>
        </p:nvSpPr>
        <p:spPr bwMode="auto">
          <a:xfrm>
            <a:off x="2232025" y="4370388"/>
            <a:ext cx="3419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1" name="Line 63"/>
          <p:cNvSpPr>
            <a:spLocks noChangeShapeType="1"/>
          </p:cNvSpPr>
          <p:nvPr/>
        </p:nvSpPr>
        <p:spPr bwMode="auto">
          <a:xfrm>
            <a:off x="1799788" y="5193196"/>
            <a:ext cx="86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3" name="Line 65"/>
          <p:cNvSpPr>
            <a:spLocks noChangeShapeType="1"/>
          </p:cNvSpPr>
          <p:nvPr/>
        </p:nvSpPr>
        <p:spPr bwMode="auto">
          <a:xfrm>
            <a:off x="1295724" y="5954713"/>
            <a:ext cx="79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5" name="Line 67"/>
          <p:cNvSpPr>
            <a:spLocks noChangeShapeType="1"/>
          </p:cNvSpPr>
          <p:nvPr/>
        </p:nvSpPr>
        <p:spPr bwMode="auto">
          <a:xfrm rot="2233868">
            <a:off x="2462213" y="5246688"/>
            <a:ext cx="273050" cy="73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6" name="Line 68"/>
          <p:cNvSpPr>
            <a:spLocks noChangeShapeType="1"/>
          </p:cNvSpPr>
          <p:nvPr/>
        </p:nvSpPr>
        <p:spPr bwMode="auto">
          <a:xfrm>
            <a:off x="4932116" y="5193196"/>
            <a:ext cx="684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7" name="Line 69"/>
          <p:cNvSpPr>
            <a:spLocks noChangeShapeType="1"/>
          </p:cNvSpPr>
          <p:nvPr/>
        </p:nvSpPr>
        <p:spPr bwMode="auto">
          <a:xfrm>
            <a:off x="5832244" y="5193196"/>
            <a:ext cx="93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5238" name="Line 70"/>
          <p:cNvSpPr>
            <a:spLocks noChangeShapeType="1"/>
          </p:cNvSpPr>
          <p:nvPr/>
        </p:nvSpPr>
        <p:spPr bwMode="auto">
          <a:xfrm>
            <a:off x="6300296" y="6170613"/>
            <a:ext cx="93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4164" name="Object 20"/>
          <p:cNvGraphicFramePr>
            <a:graphicFrameLocks noChangeAspect="1"/>
          </p:cNvGraphicFramePr>
          <p:nvPr/>
        </p:nvGraphicFramePr>
        <p:xfrm>
          <a:off x="684213" y="369888"/>
          <a:ext cx="696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Equation" r:id="rId5" imgW="393480" imgH="266400" progId="Equation.DSMT4">
                  <p:embed/>
                </p:oleObj>
              </mc:Choice>
              <mc:Fallback>
                <p:oleObj name="Equation" r:id="rId5" imgW="393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9888"/>
                        <a:ext cx="6969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1439863" y="369888"/>
          <a:ext cx="4113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7" imgW="2324100" imgH="241300" progId="Equation.DSMT4">
                  <p:embed/>
                </p:oleObj>
              </mc:Choice>
              <mc:Fallback>
                <p:oleObj name="Equation" r:id="rId7" imgW="232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69888"/>
                        <a:ext cx="41132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43532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8" grpId="0" animBg="1"/>
      <p:bldP spid="135211" grpId="0" animBg="1"/>
      <p:bldP spid="135214" grpId="0" animBg="1"/>
      <p:bldP spid="135216" grpId="0" animBg="1"/>
      <p:bldP spid="135217" grpId="0"/>
      <p:bldP spid="135218" grpId="0"/>
      <p:bldP spid="135219" grpId="0"/>
      <p:bldP spid="135220" grpId="0"/>
      <p:bldP spid="135221" grpId="0"/>
      <p:bldP spid="135222" grpId="0"/>
      <p:bldP spid="135223" grpId="0"/>
      <p:bldP spid="135224" grpId="0"/>
      <p:bldP spid="135225" grpId="0"/>
      <p:bldP spid="135226" grpId="0"/>
      <p:bldP spid="135227" grpId="0"/>
      <p:bldP spid="135228" grpId="0"/>
      <p:bldP spid="135229" grpId="0"/>
      <p:bldP spid="135230" grpId="0" animBg="1"/>
      <p:bldP spid="135231" grpId="0" animBg="1"/>
      <p:bldP spid="135233" grpId="0" animBg="1"/>
      <p:bldP spid="135235" grpId="0" animBg="1"/>
      <p:bldP spid="135236" grpId="0" animBg="1"/>
      <p:bldP spid="135237" grpId="0" animBg="1"/>
      <p:bldP spid="1352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1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619250" y="2967038"/>
            <a:ext cx="5329238" cy="3127374"/>
            <a:chOff x="1134" y="210"/>
            <a:chExt cx="3357" cy="1970"/>
          </a:xfrm>
        </p:grpSpPr>
        <p:sp>
          <p:nvSpPr>
            <p:cNvPr id="7233" name="Rectangle 18"/>
            <p:cNvSpPr>
              <a:spLocks noChangeArrowheads="1"/>
            </p:cNvSpPr>
            <p:nvPr/>
          </p:nvSpPr>
          <p:spPr bwMode="auto">
            <a:xfrm>
              <a:off x="2564" y="21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234" name="Rectangle 19"/>
            <p:cNvSpPr>
              <a:spLocks noChangeArrowheads="1"/>
            </p:cNvSpPr>
            <p:nvPr/>
          </p:nvSpPr>
          <p:spPr bwMode="auto">
            <a:xfrm>
              <a:off x="1633" y="504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235" name="Rectangle 20"/>
            <p:cNvSpPr>
              <a:spLocks noChangeArrowheads="1"/>
            </p:cNvSpPr>
            <p:nvPr/>
          </p:nvSpPr>
          <p:spPr bwMode="auto">
            <a:xfrm>
              <a:off x="2189" y="85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236" name="Rectangle 21"/>
            <p:cNvSpPr>
              <a:spLocks noChangeArrowheads="1"/>
            </p:cNvSpPr>
            <p:nvPr/>
          </p:nvSpPr>
          <p:spPr bwMode="auto">
            <a:xfrm>
              <a:off x="1134" y="842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237" name="Rectangle 22"/>
            <p:cNvSpPr>
              <a:spLocks noChangeArrowheads="1"/>
            </p:cNvSpPr>
            <p:nvPr/>
          </p:nvSpPr>
          <p:spPr bwMode="auto">
            <a:xfrm>
              <a:off x="1430" y="123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238" name="Rectangle 23"/>
            <p:cNvSpPr>
              <a:spLocks noChangeArrowheads="1"/>
            </p:cNvSpPr>
            <p:nvPr/>
          </p:nvSpPr>
          <p:spPr bwMode="auto">
            <a:xfrm>
              <a:off x="1809" y="1218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239" name="Rectangle 24"/>
            <p:cNvSpPr>
              <a:spLocks noChangeArrowheads="1"/>
            </p:cNvSpPr>
            <p:nvPr/>
          </p:nvSpPr>
          <p:spPr bwMode="auto">
            <a:xfrm>
              <a:off x="3743" y="504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240" name="Rectangle 25"/>
            <p:cNvSpPr>
              <a:spLocks noChangeArrowheads="1"/>
            </p:cNvSpPr>
            <p:nvPr/>
          </p:nvSpPr>
          <p:spPr bwMode="auto">
            <a:xfrm>
              <a:off x="3358" y="731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241" name="Rectangle 26"/>
            <p:cNvSpPr>
              <a:spLocks noChangeArrowheads="1"/>
            </p:cNvSpPr>
            <p:nvPr/>
          </p:nvSpPr>
          <p:spPr bwMode="auto">
            <a:xfrm>
              <a:off x="4037" y="100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7242" name="Rectangle 27"/>
            <p:cNvSpPr>
              <a:spLocks noChangeArrowheads="1"/>
            </p:cNvSpPr>
            <p:nvPr/>
          </p:nvSpPr>
          <p:spPr bwMode="auto">
            <a:xfrm>
              <a:off x="4266" y="1366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7243" name="Rectangle 28"/>
            <p:cNvSpPr>
              <a:spLocks noChangeArrowheads="1"/>
            </p:cNvSpPr>
            <p:nvPr/>
          </p:nvSpPr>
          <p:spPr bwMode="auto">
            <a:xfrm>
              <a:off x="3016" y="1049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7244" name="Rectangle 29"/>
            <p:cNvSpPr>
              <a:spLocks noChangeArrowheads="1"/>
            </p:cNvSpPr>
            <p:nvPr/>
          </p:nvSpPr>
          <p:spPr bwMode="auto">
            <a:xfrm>
              <a:off x="3674" y="1729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7245" name="Rectangle 30"/>
            <p:cNvSpPr>
              <a:spLocks noChangeArrowheads="1"/>
            </p:cNvSpPr>
            <p:nvPr/>
          </p:nvSpPr>
          <p:spPr bwMode="auto">
            <a:xfrm>
              <a:off x="4265" y="1909"/>
              <a:ext cx="226" cy="2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7246" name="Line 32"/>
            <p:cNvSpPr>
              <a:spLocks noChangeShapeType="1"/>
            </p:cNvSpPr>
            <p:nvPr/>
          </p:nvSpPr>
          <p:spPr bwMode="auto">
            <a:xfrm flipH="1">
              <a:off x="1757" y="406"/>
              <a:ext cx="794" cy="2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47" name="Line 33"/>
            <p:cNvSpPr>
              <a:spLocks noChangeShapeType="1"/>
            </p:cNvSpPr>
            <p:nvPr/>
          </p:nvSpPr>
          <p:spPr bwMode="auto">
            <a:xfrm>
              <a:off x="2690" y="390"/>
              <a:ext cx="1014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48" name="Line 34"/>
            <p:cNvSpPr>
              <a:spLocks noChangeShapeType="1"/>
            </p:cNvSpPr>
            <p:nvPr/>
          </p:nvSpPr>
          <p:spPr bwMode="auto">
            <a:xfrm flipH="1">
              <a:off x="1260" y="721"/>
              <a:ext cx="497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49" name="Line 35"/>
            <p:cNvSpPr>
              <a:spLocks noChangeShapeType="1"/>
            </p:cNvSpPr>
            <p:nvPr/>
          </p:nvSpPr>
          <p:spPr bwMode="auto">
            <a:xfrm>
              <a:off x="1777" y="736"/>
              <a:ext cx="377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0" name="Line 36"/>
            <p:cNvSpPr>
              <a:spLocks noChangeShapeType="1"/>
            </p:cNvSpPr>
            <p:nvPr/>
          </p:nvSpPr>
          <p:spPr bwMode="auto">
            <a:xfrm>
              <a:off x="1260" y="1007"/>
              <a:ext cx="199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1" name="Line 37"/>
            <p:cNvSpPr>
              <a:spLocks noChangeShapeType="1"/>
            </p:cNvSpPr>
            <p:nvPr/>
          </p:nvSpPr>
          <p:spPr bwMode="auto">
            <a:xfrm flipH="1">
              <a:off x="1935" y="1052"/>
              <a:ext cx="199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2" name="Line 38"/>
            <p:cNvSpPr>
              <a:spLocks noChangeShapeType="1"/>
            </p:cNvSpPr>
            <p:nvPr/>
          </p:nvSpPr>
          <p:spPr bwMode="auto">
            <a:xfrm flipH="1">
              <a:off x="3544" y="663"/>
              <a:ext cx="18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3" name="Line 39"/>
            <p:cNvSpPr>
              <a:spLocks noChangeShapeType="1"/>
            </p:cNvSpPr>
            <p:nvPr/>
          </p:nvSpPr>
          <p:spPr bwMode="auto">
            <a:xfrm flipH="1">
              <a:off x="3266" y="907"/>
              <a:ext cx="258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4" name="Line 40"/>
            <p:cNvSpPr>
              <a:spLocks noChangeShapeType="1"/>
            </p:cNvSpPr>
            <p:nvPr/>
          </p:nvSpPr>
          <p:spPr bwMode="auto">
            <a:xfrm>
              <a:off x="3574" y="890"/>
              <a:ext cx="417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55" name="Line 41"/>
            <p:cNvSpPr>
              <a:spLocks noChangeShapeType="1"/>
            </p:cNvSpPr>
            <p:nvPr/>
          </p:nvSpPr>
          <p:spPr bwMode="auto">
            <a:xfrm>
              <a:off x="3985" y="1207"/>
              <a:ext cx="278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 flipH="1">
              <a:off x="3904" y="1525"/>
              <a:ext cx="337" cy="3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3946" y="1881"/>
              <a:ext cx="29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781175" y="585788"/>
            <a:ext cx="1746250" cy="1781175"/>
            <a:chOff x="930" y="2682"/>
            <a:chExt cx="1100" cy="1122"/>
          </a:xfrm>
        </p:grpSpPr>
        <p:sp>
          <p:nvSpPr>
            <p:cNvPr id="7222" name="Line 10"/>
            <p:cNvSpPr>
              <a:spLocks noChangeShapeType="1"/>
            </p:cNvSpPr>
            <p:nvPr/>
          </p:nvSpPr>
          <p:spPr bwMode="auto">
            <a:xfrm flipH="1">
              <a:off x="1347" y="2907"/>
              <a:ext cx="288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23" name="Line 11"/>
            <p:cNvSpPr>
              <a:spLocks noChangeShapeType="1"/>
            </p:cNvSpPr>
            <p:nvPr/>
          </p:nvSpPr>
          <p:spPr bwMode="auto">
            <a:xfrm>
              <a:off x="1635" y="2922"/>
              <a:ext cx="266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24" name="Line 12"/>
            <p:cNvSpPr>
              <a:spLocks noChangeShapeType="1"/>
            </p:cNvSpPr>
            <p:nvPr/>
          </p:nvSpPr>
          <p:spPr bwMode="auto">
            <a:xfrm flipH="1">
              <a:off x="1059" y="3235"/>
              <a:ext cx="288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25" name="Line 13"/>
            <p:cNvSpPr>
              <a:spLocks noChangeShapeType="1"/>
            </p:cNvSpPr>
            <p:nvPr/>
          </p:nvSpPr>
          <p:spPr bwMode="auto">
            <a:xfrm>
              <a:off x="1347" y="3251"/>
              <a:ext cx="266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26" name="Line 14"/>
            <p:cNvSpPr>
              <a:spLocks noChangeShapeType="1"/>
            </p:cNvSpPr>
            <p:nvPr/>
          </p:nvSpPr>
          <p:spPr bwMode="auto">
            <a:xfrm rot="2968089">
              <a:off x="1714" y="3268"/>
              <a:ext cx="191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27" name="Rectangle 25"/>
            <p:cNvSpPr>
              <a:spLocks noChangeArrowheads="1"/>
            </p:cNvSpPr>
            <p:nvPr/>
          </p:nvSpPr>
          <p:spPr bwMode="auto">
            <a:xfrm>
              <a:off x="1567" y="2682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228" name="Rectangle 26"/>
            <p:cNvSpPr>
              <a:spLocks noChangeArrowheads="1"/>
            </p:cNvSpPr>
            <p:nvPr/>
          </p:nvSpPr>
          <p:spPr bwMode="auto">
            <a:xfrm>
              <a:off x="1158" y="3072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229" name="Rectangle 27"/>
            <p:cNvSpPr>
              <a:spLocks noChangeArrowheads="1"/>
            </p:cNvSpPr>
            <p:nvPr/>
          </p:nvSpPr>
          <p:spPr bwMode="auto">
            <a:xfrm>
              <a:off x="1918" y="304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230" name="Rectangle 28"/>
            <p:cNvSpPr>
              <a:spLocks noChangeArrowheads="1"/>
            </p:cNvSpPr>
            <p:nvPr/>
          </p:nvSpPr>
          <p:spPr bwMode="auto">
            <a:xfrm>
              <a:off x="930" y="350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231" name="Rectangle 29"/>
            <p:cNvSpPr>
              <a:spLocks noChangeArrowheads="1"/>
            </p:cNvSpPr>
            <p:nvPr/>
          </p:nvSpPr>
          <p:spPr bwMode="auto">
            <a:xfrm>
              <a:off x="1505" y="3533"/>
              <a:ext cx="113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232" name="Rectangle 30"/>
            <p:cNvSpPr>
              <a:spLocks noChangeArrowheads="1"/>
            </p:cNvSpPr>
            <p:nvPr/>
          </p:nvSpPr>
          <p:spPr bwMode="auto">
            <a:xfrm>
              <a:off x="1753" y="3535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017517" y="512763"/>
            <a:ext cx="3473599" cy="1802857"/>
            <a:chOff x="2518" y="571"/>
            <a:chExt cx="2414" cy="1725"/>
          </a:xfrm>
        </p:grpSpPr>
        <p:sp>
          <p:nvSpPr>
            <p:cNvPr id="7209" name="Line 17"/>
            <p:cNvSpPr>
              <a:spLocks noChangeShapeType="1"/>
            </p:cNvSpPr>
            <p:nvPr/>
          </p:nvSpPr>
          <p:spPr bwMode="auto">
            <a:xfrm flipH="1">
              <a:off x="3039" y="958"/>
              <a:ext cx="567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0" name="Line 18"/>
            <p:cNvSpPr>
              <a:spLocks noChangeShapeType="1"/>
            </p:cNvSpPr>
            <p:nvPr/>
          </p:nvSpPr>
          <p:spPr bwMode="auto">
            <a:xfrm>
              <a:off x="3606" y="958"/>
              <a:ext cx="0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1" name="Line 19"/>
            <p:cNvSpPr>
              <a:spLocks noChangeShapeType="1"/>
            </p:cNvSpPr>
            <p:nvPr/>
          </p:nvSpPr>
          <p:spPr bwMode="auto">
            <a:xfrm>
              <a:off x="3606" y="958"/>
              <a:ext cx="726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2" name="Line 20"/>
            <p:cNvSpPr>
              <a:spLocks noChangeShapeType="1"/>
            </p:cNvSpPr>
            <p:nvPr/>
          </p:nvSpPr>
          <p:spPr bwMode="auto">
            <a:xfrm flipH="1">
              <a:off x="2721" y="1480"/>
              <a:ext cx="318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3" name="Line 23"/>
            <p:cNvSpPr>
              <a:spLocks noChangeShapeType="1"/>
            </p:cNvSpPr>
            <p:nvPr/>
          </p:nvSpPr>
          <p:spPr bwMode="auto">
            <a:xfrm>
              <a:off x="4309" y="1480"/>
              <a:ext cx="363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4" name="Line 24"/>
            <p:cNvSpPr>
              <a:spLocks noChangeShapeType="1"/>
            </p:cNvSpPr>
            <p:nvPr/>
          </p:nvSpPr>
          <p:spPr bwMode="auto">
            <a:xfrm flipH="1">
              <a:off x="3968" y="1502"/>
              <a:ext cx="341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15" name="Rectangle 31"/>
            <p:cNvSpPr>
              <a:spLocks noChangeArrowheads="1"/>
            </p:cNvSpPr>
            <p:nvPr/>
          </p:nvSpPr>
          <p:spPr bwMode="auto">
            <a:xfrm>
              <a:off x="3554" y="571"/>
              <a:ext cx="124" cy="40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2851" y="1206"/>
              <a:ext cx="124" cy="40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3690" y="1206"/>
              <a:ext cx="124" cy="40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342" y="1158"/>
              <a:ext cx="250" cy="4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2518" y="1865"/>
              <a:ext cx="240" cy="4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3684" y="1886"/>
              <a:ext cx="248" cy="40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7221" name="Rectangle 37"/>
            <p:cNvSpPr>
              <a:spLocks noChangeArrowheads="1"/>
            </p:cNvSpPr>
            <p:nvPr/>
          </p:nvSpPr>
          <p:spPr bwMode="auto">
            <a:xfrm>
              <a:off x="4682" y="1884"/>
              <a:ext cx="250" cy="4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1890104" y="512763"/>
            <a:ext cx="5310188" cy="2017712"/>
            <a:chOff x="1134" y="119"/>
            <a:chExt cx="3345" cy="1271"/>
          </a:xfrm>
        </p:grpSpPr>
        <p:sp>
          <p:nvSpPr>
            <p:cNvPr id="7184" name="Line 38"/>
            <p:cNvSpPr>
              <a:spLocks noChangeShapeType="1"/>
            </p:cNvSpPr>
            <p:nvPr/>
          </p:nvSpPr>
          <p:spPr bwMode="auto">
            <a:xfrm flipH="1">
              <a:off x="1508" y="365"/>
              <a:ext cx="253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 flipH="1">
              <a:off x="1254" y="721"/>
              <a:ext cx="254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 flipH="1">
              <a:off x="3046" y="388"/>
              <a:ext cx="453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 flipH="1">
              <a:off x="2793" y="767"/>
              <a:ext cx="253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8" name="Line 48"/>
            <p:cNvSpPr>
              <a:spLocks noChangeShapeType="1"/>
            </p:cNvSpPr>
            <p:nvPr/>
          </p:nvSpPr>
          <p:spPr bwMode="auto">
            <a:xfrm flipH="1">
              <a:off x="3753" y="792"/>
              <a:ext cx="272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9" name="Rectangle 49"/>
            <p:cNvSpPr>
              <a:spLocks noChangeArrowheads="1"/>
            </p:cNvSpPr>
            <p:nvPr/>
          </p:nvSpPr>
          <p:spPr bwMode="auto">
            <a:xfrm>
              <a:off x="1695" y="134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90" name="Rectangle 50"/>
            <p:cNvSpPr>
              <a:spLocks noChangeArrowheads="1"/>
            </p:cNvSpPr>
            <p:nvPr/>
          </p:nvSpPr>
          <p:spPr bwMode="auto">
            <a:xfrm>
              <a:off x="1335" y="55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191" name="Rectangle 51"/>
            <p:cNvSpPr>
              <a:spLocks noChangeArrowheads="1"/>
            </p:cNvSpPr>
            <p:nvPr/>
          </p:nvSpPr>
          <p:spPr bwMode="auto">
            <a:xfrm>
              <a:off x="2041" y="583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192" name="Rectangle 52"/>
            <p:cNvSpPr>
              <a:spLocks noChangeArrowheads="1"/>
            </p:cNvSpPr>
            <p:nvPr/>
          </p:nvSpPr>
          <p:spPr bwMode="auto">
            <a:xfrm>
              <a:off x="1134" y="1098"/>
              <a:ext cx="113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7193" name="Rectangle 53"/>
            <p:cNvSpPr>
              <a:spLocks noChangeArrowheads="1"/>
            </p:cNvSpPr>
            <p:nvPr/>
          </p:nvSpPr>
          <p:spPr bwMode="auto">
            <a:xfrm>
              <a:off x="1587" y="1118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7194" name="Rectangle 54"/>
            <p:cNvSpPr>
              <a:spLocks noChangeArrowheads="1"/>
            </p:cNvSpPr>
            <p:nvPr/>
          </p:nvSpPr>
          <p:spPr bwMode="auto">
            <a:xfrm>
              <a:off x="1840" y="1121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195" name="Rectangle 55"/>
            <p:cNvSpPr>
              <a:spLocks noChangeArrowheads="1"/>
            </p:cNvSpPr>
            <p:nvPr/>
          </p:nvSpPr>
          <p:spPr bwMode="auto">
            <a:xfrm>
              <a:off x="3451" y="119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196" name="Rectangle 56"/>
            <p:cNvSpPr>
              <a:spLocks noChangeArrowheads="1"/>
            </p:cNvSpPr>
            <p:nvPr/>
          </p:nvSpPr>
          <p:spPr bwMode="auto">
            <a:xfrm>
              <a:off x="2890" y="564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197" name="Rectangle 57"/>
            <p:cNvSpPr>
              <a:spLocks noChangeArrowheads="1"/>
            </p:cNvSpPr>
            <p:nvPr/>
          </p:nvSpPr>
          <p:spPr bwMode="auto">
            <a:xfrm>
              <a:off x="3434" y="768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7198" name="Rectangle 58"/>
            <p:cNvSpPr>
              <a:spLocks noChangeArrowheads="1"/>
            </p:cNvSpPr>
            <p:nvPr/>
          </p:nvSpPr>
          <p:spPr bwMode="auto">
            <a:xfrm>
              <a:off x="4056" y="599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/>
                <a:t>10</a:t>
              </a:r>
            </a:p>
          </p:txBody>
        </p:sp>
        <p:sp>
          <p:nvSpPr>
            <p:cNvPr id="7199" name="Rectangle 59"/>
            <p:cNvSpPr>
              <a:spLocks noChangeArrowheads="1"/>
            </p:cNvSpPr>
            <p:nvPr/>
          </p:nvSpPr>
          <p:spPr bwMode="auto">
            <a:xfrm>
              <a:off x="2562" y="1075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7200" name="Rectangle 60"/>
            <p:cNvSpPr>
              <a:spLocks noChangeArrowheads="1"/>
            </p:cNvSpPr>
            <p:nvPr/>
          </p:nvSpPr>
          <p:spPr bwMode="auto">
            <a:xfrm>
              <a:off x="3513" y="1120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7201" name="Rectangle 61"/>
            <p:cNvSpPr>
              <a:spLocks noChangeArrowheads="1"/>
            </p:cNvSpPr>
            <p:nvPr/>
          </p:nvSpPr>
          <p:spPr bwMode="auto">
            <a:xfrm>
              <a:off x="4255" y="1089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7202" name="Line 62"/>
            <p:cNvSpPr>
              <a:spLocks noChangeShapeType="1"/>
            </p:cNvSpPr>
            <p:nvPr/>
          </p:nvSpPr>
          <p:spPr bwMode="auto">
            <a:xfrm>
              <a:off x="1761" y="366"/>
              <a:ext cx="1720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3" name="Line 63"/>
            <p:cNvSpPr>
              <a:spLocks noChangeShapeType="1"/>
            </p:cNvSpPr>
            <p:nvPr/>
          </p:nvSpPr>
          <p:spPr bwMode="auto">
            <a:xfrm>
              <a:off x="1526" y="738"/>
              <a:ext cx="471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4" name="Line 65"/>
            <p:cNvSpPr>
              <a:spLocks noChangeShapeType="1"/>
            </p:cNvSpPr>
            <p:nvPr/>
          </p:nvSpPr>
          <p:spPr bwMode="auto">
            <a:xfrm>
              <a:off x="1255" y="1094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5" name="Line 67"/>
            <p:cNvSpPr>
              <a:spLocks noChangeShapeType="1"/>
            </p:cNvSpPr>
            <p:nvPr/>
          </p:nvSpPr>
          <p:spPr bwMode="auto">
            <a:xfrm rot="2233868">
              <a:off x="1877" y="791"/>
              <a:ext cx="137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6" name="Line 68"/>
            <p:cNvSpPr>
              <a:spLocks noChangeShapeType="1"/>
            </p:cNvSpPr>
            <p:nvPr/>
          </p:nvSpPr>
          <p:spPr bwMode="auto">
            <a:xfrm>
              <a:off x="3101" y="776"/>
              <a:ext cx="3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7" name="Line 69"/>
            <p:cNvSpPr>
              <a:spLocks noChangeShapeType="1"/>
            </p:cNvSpPr>
            <p:nvPr/>
          </p:nvSpPr>
          <p:spPr bwMode="auto">
            <a:xfrm>
              <a:off x="3499" y="776"/>
              <a:ext cx="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08" name="Line 70"/>
            <p:cNvSpPr>
              <a:spLocks noChangeShapeType="1"/>
            </p:cNvSpPr>
            <p:nvPr/>
          </p:nvSpPr>
          <p:spPr bwMode="auto">
            <a:xfrm>
              <a:off x="3770" y="1230"/>
              <a:ext cx="5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0325" name="AutoShape 37"/>
          <p:cNvSpPr>
            <a:spLocks noChangeArrowheads="1"/>
          </p:cNvSpPr>
          <p:nvPr/>
        </p:nvSpPr>
        <p:spPr bwMode="auto">
          <a:xfrm>
            <a:off x="7308850" y="908050"/>
            <a:ext cx="1368425" cy="865188"/>
          </a:xfrm>
          <a:prstGeom prst="wedgeRoundRectCallout">
            <a:avLst>
              <a:gd name="adj1" fmla="val 4268"/>
              <a:gd name="adj2" fmla="val 4895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顺时针旋转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45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度</a:t>
            </a:r>
          </a:p>
        </p:txBody>
      </p:sp>
      <p:sp>
        <p:nvSpPr>
          <p:cNvPr id="2" name="AutoShape 37"/>
          <p:cNvSpPr>
            <a:spLocks noChangeArrowheads="1"/>
          </p:cNvSpPr>
          <p:nvPr/>
        </p:nvSpPr>
        <p:spPr bwMode="auto">
          <a:xfrm>
            <a:off x="7127875" y="3465513"/>
            <a:ext cx="1763713" cy="865187"/>
          </a:xfrm>
          <a:prstGeom prst="wedgeRoundRectCallout">
            <a:avLst>
              <a:gd name="adj1" fmla="val 2506"/>
              <a:gd name="adj2" fmla="val 4831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变化前后结点间关系如何？</a:t>
            </a:r>
          </a:p>
        </p:txBody>
      </p:sp>
      <p:sp>
        <p:nvSpPr>
          <p:cNvPr id="3" name="AutoShape 37"/>
          <p:cNvSpPr>
            <a:spLocks noChangeArrowheads="1"/>
          </p:cNvSpPr>
          <p:nvPr/>
        </p:nvSpPr>
        <p:spPr bwMode="auto">
          <a:xfrm>
            <a:off x="7092950" y="4941888"/>
            <a:ext cx="1763713" cy="865187"/>
          </a:xfrm>
          <a:prstGeom prst="wedgeRoundRectCallout">
            <a:avLst>
              <a:gd name="adj1" fmla="val 5707"/>
              <a:gd name="adj2" fmla="val 4831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比如原来的兄弟变成了什么？</a:t>
            </a:r>
          </a:p>
        </p:txBody>
      </p:sp>
      <p:sp>
        <p:nvSpPr>
          <p:cNvPr id="4" name="AutoShape 37"/>
          <p:cNvSpPr>
            <a:spLocks noChangeArrowheads="1"/>
          </p:cNvSpPr>
          <p:nvPr/>
        </p:nvSpPr>
        <p:spPr bwMode="auto">
          <a:xfrm>
            <a:off x="1584325" y="5624513"/>
            <a:ext cx="2628900" cy="865187"/>
          </a:xfrm>
          <a:prstGeom prst="wedgeRoundRectCallout">
            <a:avLst>
              <a:gd name="adj1" fmla="val 1971"/>
              <a:gd name="adj2" fmla="val 5092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多元树化成二元树后根有右孩子吗？</a:t>
            </a:r>
          </a:p>
        </p:txBody>
      </p:sp>
      <p:sp>
        <p:nvSpPr>
          <p:cNvPr id="8298" name="Freeform 106"/>
          <p:cNvSpPr>
            <a:spLocks/>
          </p:cNvSpPr>
          <p:nvPr/>
        </p:nvSpPr>
        <p:spPr bwMode="auto">
          <a:xfrm>
            <a:off x="4295775" y="3200400"/>
            <a:ext cx="2916238" cy="3228975"/>
          </a:xfrm>
          <a:custGeom>
            <a:avLst/>
            <a:gdLst>
              <a:gd name="T0" fmla="*/ 2147483647 w 1837"/>
              <a:gd name="T1" fmla="*/ 2147483647 h 2034"/>
              <a:gd name="T2" fmla="*/ 2147483647 w 1837"/>
              <a:gd name="T3" fmla="*/ 2147483647 h 2034"/>
              <a:gd name="T4" fmla="*/ 2147483647 w 1837"/>
              <a:gd name="T5" fmla="*/ 2147483647 h 2034"/>
              <a:gd name="T6" fmla="*/ 2147483647 w 1837"/>
              <a:gd name="T7" fmla="*/ 2147483647 h 2034"/>
              <a:gd name="T8" fmla="*/ 2147483647 w 1837"/>
              <a:gd name="T9" fmla="*/ 2147483647 h 2034"/>
              <a:gd name="T10" fmla="*/ 2147483647 w 1837"/>
              <a:gd name="T11" fmla="*/ 2147483647 h 2034"/>
              <a:gd name="T12" fmla="*/ 2147483647 w 1837"/>
              <a:gd name="T13" fmla="*/ 2147483647 h 2034"/>
              <a:gd name="T14" fmla="*/ 2147483647 w 1837"/>
              <a:gd name="T15" fmla="*/ 2147483647 h 2034"/>
              <a:gd name="T16" fmla="*/ 2147483647 w 1837"/>
              <a:gd name="T17" fmla="*/ 2147483647 h 20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37"/>
              <a:gd name="T28" fmla="*/ 0 h 2034"/>
              <a:gd name="T29" fmla="*/ 1837 w 1837"/>
              <a:gd name="T30" fmla="*/ 2034 h 20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37" h="2034">
                <a:moveTo>
                  <a:pt x="446" y="507"/>
                </a:moveTo>
                <a:cubicBezTo>
                  <a:pt x="559" y="253"/>
                  <a:pt x="673" y="0"/>
                  <a:pt x="877" y="8"/>
                </a:cubicBezTo>
                <a:cubicBezTo>
                  <a:pt x="1081" y="16"/>
                  <a:pt x="1512" y="299"/>
                  <a:pt x="1671" y="552"/>
                </a:cubicBezTo>
                <a:cubicBezTo>
                  <a:pt x="1830" y="805"/>
                  <a:pt x="1837" y="1289"/>
                  <a:pt x="1830" y="1527"/>
                </a:cubicBezTo>
                <a:cubicBezTo>
                  <a:pt x="1823" y="1765"/>
                  <a:pt x="1826" y="1928"/>
                  <a:pt x="1626" y="1981"/>
                </a:cubicBezTo>
                <a:cubicBezTo>
                  <a:pt x="1426" y="2034"/>
                  <a:pt x="836" y="1924"/>
                  <a:pt x="628" y="1845"/>
                </a:cubicBezTo>
                <a:cubicBezTo>
                  <a:pt x="420" y="1766"/>
                  <a:pt x="480" y="1664"/>
                  <a:pt x="378" y="1505"/>
                </a:cubicBezTo>
                <a:cubicBezTo>
                  <a:pt x="276" y="1346"/>
                  <a:pt x="0" y="1066"/>
                  <a:pt x="15" y="892"/>
                </a:cubicBezTo>
                <a:cubicBezTo>
                  <a:pt x="30" y="718"/>
                  <a:pt x="393" y="534"/>
                  <a:pt x="469" y="462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299" name="Freeform 107"/>
          <p:cNvSpPr>
            <a:spLocks/>
          </p:cNvSpPr>
          <p:nvPr/>
        </p:nvSpPr>
        <p:spPr bwMode="auto">
          <a:xfrm>
            <a:off x="3935413" y="261938"/>
            <a:ext cx="3768725" cy="2703512"/>
          </a:xfrm>
          <a:custGeom>
            <a:avLst/>
            <a:gdLst>
              <a:gd name="T0" fmla="*/ 2147483647 w 2374"/>
              <a:gd name="T1" fmla="*/ 2147483647 h 1703"/>
              <a:gd name="T2" fmla="*/ 2147483647 w 2374"/>
              <a:gd name="T3" fmla="*/ 2147483647 h 1703"/>
              <a:gd name="T4" fmla="*/ 2147483647 w 2374"/>
              <a:gd name="T5" fmla="*/ 2147483647 h 1703"/>
              <a:gd name="T6" fmla="*/ 2147483647 w 2374"/>
              <a:gd name="T7" fmla="*/ 2147483647 h 1703"/>
              <a:gd name="T8" fmla="*/ 2147483647 w 2374"/>
              <a:gd name="T9" fmla="*/ 2147483647 h 1703"/>
              <a:gd name="T10" fmla="*/ 2147483647 w 2374"/>
              <a:gd name="T11" fmla="*/ 2147483647 h 1703"/>
              <a:gd name="T12" fmla="*/ 2147483647 w 2374"/>
              <a:gd name="T13" fmla="*/ 2147483647 h 1703"/>
              <a:gd name="T14" fmla="*/ 2147483647 w 2374"/>
              <a:gd name="T15" fmla="*/ 2147483647 h 1703"/>
              <a:gd name="T16" fmla="*/ 2147483647 w 2374"/>
              <a:gd name="T17" fmla="*/ 2147483647 h 1703"/>
              <a:gd name="T18" fmla="*/ 2147483647 w 2374"/>
              <a:gd name="T19" fmla="*/ 2147483647 h 17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74"/>
              <a:gd name="T31" fmla="*/ 0 h 1703"/>
              <a:gd name="T32" fmla="*/ 2374 w 2374"/>
              <a:gd name="T33" fmla="*/ 1703 h 170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74" h="1703">
                <a:moveTo>
                  <a:pt x="152" y="1405"/>
                </a:moveTo>
                <a:cubicBezTo>
                  <a:pt x="76" y="1301"/>
                  <a:pt x="0" y="1197"/>
                  <a:pt x="15" y="1065"/>
                </a:cubicBezTo>
                <a:cubicBezTo>
                  <a:pt x="30" y="933"/>
                  <a:pt x="189" y="725"/>
                  <a:pt x="242" y="612"/>
                </a:cubicBezTo>
                <a:cubicBezTo>
                  <a:pt x="295" y="499"/>
                  <a:pt x="223" y="479"/>
                  <a:pt x="333" y="385"/>
                </a:cubicBezTo>
                <a:cubicBezTo>
                  <a:pt x="443" y="291"/>
                  <a:pt x="696" y="79"/>
                  <a:pt x="900" y="45"/>
                </a:cubicBezTo>
                <a:cubicBezTo>
                  <a:pt x="1104" y="11"/>
                  <a:pt x="1327" y="0"/>
                  <a:pt x="1558" y="181"/>
                </a:cubicBezTo>
                <a:cubicBezTo>
                  <a:pt x="1789" y="362"/>
                  <a:pt x="2192" y="910"/>
                  <a:pt x="2283" y="1133"/>
                </a:cubicBezTo>
                <a:cubicBezTo>
                  <a:pt x="2374" y="1356"/>
                  <a:pt x="2302" y="1428"/>
                  <a:pt x="2102" y="1519"/>
                </a:cubicBezTo>
                <a:cubicBezTo>
                  <a:pt x="1902" y="1610"/>
                  <a:pt x="1414" y="1703"/>
                  <a:pt x="1081" y="1677"/>
                </a:cubicBezTo>
                <a:cubicBezTo>
                  <a:pt x="748" y="1651"/>
                  <a:pt x="268" y="1413"/>
                  <a:pt x="106" y="1360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56" name="Line 88"/>
          <p:cNvSpPr>
            <a:spLocks noChangeShapeType="1"/>
          </p:cNvSpPr>
          <p:nvPr/>
        </p:nvSpPr>
        <p:spPr bwMode="auto">
          <a:xfrm>
            <a:off x="6011863" y="2924175"/>
            <a:ext cx="0" cy="3968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57" name="Oval 89"/>
          <p:cNvSpPr>
            <a:spLocks noChangeArrowheads="1"/>
          </p:cNvSpPr>
          <p:nvPr/>
        </p:nvSpPr>
        <p:spPr bwMode="auto">
          <a:xfrm>
            <a:off x="4319588" y="1089025"/>
            <a:ext cx="2879725" cy="576263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59" name="Freeform 91"/>
          <p:cNvSpPr>
            <a:spLocks/>
          </p:cNvSpPr>
          <p:nvPr/>
        </p:nvSpPr>
        <p:spPr bwMode="auto">
          <a:xfrm>
            <a:off x="5303838" y="3794125"/>
            <a:ext cx="1577975" cy="1482725"/>
          </a:xfrm>
          <a:custGeom>
            <a:avLst/>
            <a:gdLst>
              <a:gd name="T0" fmla="*/ 242 w 994"/>
              <a:gd name="T1" fmla="*/ 65 h 934"/>
              <a:gd name="T2" fmla="*/ 38 w 994"/>
              <a:gd name="T3" fmla="*/ 19 h 934"/>
              <a:gd name="T4" fmla="*/ 15 w 994"/>
              <a:gd name="T5" fmla="*/ 178 h 934"/>
              <a:gd name="T6" fmla="*/ 129 w 994"/>
              <a:gd name="T7" fmla="*/ 428 h 934"/>
              <a:gd name="T8" fmla="*/ 650 w 994"/>
              <a:gd name="T9" fmla="*/ 859 h 934"/>
              <a:gd name="T10" fmla="*/ 945 w 994"/>
              <a:gd name="T11" fmla="*/ 881 h 934"/>
              <a:gd name="T12" fmla="*/ 945 w 994"/>
              <a:gd name="T13" fmla="*/ 745 h 934"/>
              <a:gd name="T14" fmla="*/ 809 w 994"/>
              <a:gd name="T15" fmla="*/ 314 h 934"/>
              <a:gd name="T16" fmla="*/ 741 w 994"/>
              <a:gd name="T17" fmla="*/ 224 h 934"/>
              <a:gd name="T18" fmla="*/ 174 w 994"/>
              <a:gd name="T19" fmla="*/ 42 h 9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4"/>
              <a:gd name="T31" fmla="*/ 0 h 934"/>
              <a:gd name="T32" fmla="*/ 994 w 994"/>
              <a:gd name="T33" fmla="*/ 934 h 9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4" h="934">
                <a:moveTo>
                  <a:pt x="242" y="65"/>
                </a:moveTo>
                <a:cubicBezTo>
                  <a:pt x="159" y="32"/>
                  <a:pt x="76" y="0"/>
                  <a:pt x="38" y="19"/>
                </a:cubicBezTo>
                <a:cubicBezTo>
                  <a:pt x="0" y="38"/>
                  <a:pt x="0" y="110"/>
                  <a:pt x="15" y="178"/>
                </a:cubicBezTo>
                <a:cubicBezTo>
                  <a:pt x="30" y="246"/>
                  <a:pt x="23" y="315"/>
                  <a:pt x="129" y="428"/>
                </a:cubicBezTo>
                <a:cubicBezTo>
                  <a:pt x="235" y="541"/>
                  <a:pt x="514" y="784"/>
                  <a:pt x="650" y="859"/>
                </a:cubicBezTo>
                <a:cubicBezTo>
                  <a:pt x="786" y="934"/>
                  <a:pt x="896" y="900"/>
                  <a:pt x="945" y="881"/>
                </a:cubicBezTo>
                <a:cubicBezTo>
                  <a:pt x="994" y="862"/>
                  <a:pt x="968" y="839"/>
                  <a:pt x="945" y="745"/>
                </a:cubicBezTo>
                <a:cubicBezTo>
                  <a:pt x="922" y="651"/>
                  <a:pt x="843" y="401"/>
                  <a:pt x="809" y="314"/>
                </a:cubicBezTo>
                <a:cubicBezTo>
                  <a:pt x="775" y="227"/>
                  <a:pt x="847" y="269"/>
                  <a:pt x="741" y="224"/>
                </a:cubicBezTo>
                <a:cubicBezTo>
                  <a:pt x="635" y="179"/>
                  <a:pt x="269" y="72"/>
                  <a:pt x="174" y="42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664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5" grpId="0" animBg="1"/>
      <p:bldP spid="140325" grpId="1" animBg="1"/>
      <p:bldP spid="2" grpId="0" animBg="1"/>
      <p:bldP spid="3" grpId="0" animBg="1"/>
      <p:bldP spid="4" grpId="0" animBg="1"/>
      <p:bldP spid="8298" grpId="0" animBg="1"/>
      <p:bldP spid="8299" grpId="0" animBg="1"/>
      <p:bldP spid="7256" grpId="0" animBg="1"/>
      <p:bldP spid="7257" grpId="0" animBg="1"/>
      <p:bldP spid="7257" grpId="1" animBg="1"/>
      <p:bldP spid="7259" grpId="0" animBg="1"/>
      <p:bldP spid="725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8" name="Object 64"/>
          <p:cNvGraphicFramePr>
            <a:graphicFrameLocks noChangeAspect="1"/>
          </p:cNvGraphicFramePr>
          <p:nvPr/>
        </p:nvGraphicFramePr>
        <p:xfrm>
          <a:off x="611188" y="374650"/>
          <a:ext cx="968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650"/>
                        <a:ext cx="968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" name="Object 92"/>
          <p:cNvGraphicFramePr>
            <a:graphicFrameLocks noChangeAspect="1"/>
          </p:cNvGraphicFramePr>
          <p:nvPr/>
        </p:nvGraphicFramePr>
        <p:xfrm>
          <a:off x="593725" y="1160463"/>
          <a:ext cx="750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1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160463"/>
                        <a:ext cx="7508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7" name="Object 93"/>
          <p:cNvGraphicFramePr>
            <a:graphicFrameLocks noChangeAspect="1"/>
          </p:cNvGraphicFramePr>
          <p:nvPr/>
        </p:nvGraphicFramePr>
        <p:xfrm>
          <a:off x="1349375" y="1160463"/>
          <a:ext cx="63912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2" name="Equation" r:id="rId7" imgW="2933700" imgH="203200" progId="Equation.DSMT4">
                  <p:embed/>
                </p:oleObj>
              </mc:Choice>
              <mc:Fallback>
                <p:oleObj name="Equation" r:id="rId7" imgW="293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160463"/>
                        <a:ext cx="63912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" name="Object 106"/>
          <p:cNvGraphicFramePr>
            <a:graphicFrameLocks noChangeAspect="1"/>
          </p:cNvGraphicFramePr>
          <p:nvPr>
            <p:extLst/>
          </p:nvPr>
        </p:nvGraphicFramePr>
        <p:xfrm>
          <a:off x="593725" y="2018233"/>
          <a:ext cx="1495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Equation" r:id="rId9" imgW="685502" imgH="215806" progId="Equation.DSMT4">
                  <p:embed/>
                </p:oleObj>
              </mc:Choice>
              <mc:Fallback>
                <p:oleObj name="Equation" r:id="rId9" imgW="6855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018233"/>
                        <a:ext cx="14954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7"/>
          <p:cNvGraphicFramePr>
            <a:graphicFrameLocks noChangeAspect="1"/>
          </p:cNvGraphicFramePr>
          <p:nvPr/>
        </p:nvGraphicFramePr>
        <p:xfrm>
          <a:off x="539750" y="3632200"/>
          <a:ext cx="76723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Equation" r:id="rId11" imgW="3517560" imgH="215640" progId="Equation.DSMT4">
                  <p:embed/>
                </p:oleObj>
              </mc:Choice>
              <mc:Fallback>
                <p:oleObj name="Equation" r:id="rId11" imgW="351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32200"/>
                        <a:ext cx="767238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5"/>
          <p:cNvGraphicFramePr>
            <a:graphicFrameLocks noChangeAspect="1"/>
          </p:cNvGraphicFramePr>
          <p:nvPr/>
        </p:nvGraphicFramePr>
        <p:xfrm>
          <a:off x="2173288" y="2000250"/>
          <a:ext cx="3406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Equation" r:id="rId13" imgW="1562100" imgH="203200" progId="Equation.DSMT4">
                  <p:embed/>
                </p:oleObj>
              </mc:Choice>
              <mc:Fallback>
                <p:oleObj name="Equation" r:id="rId13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000250"/>
                        <a:ext cx="34067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/>
        </p:nvGraphicFramePr>
        <p:xfrm>
          <a:off x="4022725" y="2852738"/>
          <a:ext cx="1524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6" name="Equation" r:id="rId15" imgW="698400" imgH="203040" progId="Equation.DSMT4">
                  <p:embed/>
                </p:oleObj>
              </mc:Choice>
              <mc:Fallback>
                <p:oleObj name="Equation" r:id="rId15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852738"/>
                        <a:ext cx="1524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"/>
          <p:cNvGraphicFramePr>
            <a:graphicFrameLocks noChangeAspect="1"/>
          </p:cNvGraphicFramePr>
          <p:nvPr/>
        </p:nvGraphicFramePr>
        <p:xfrm>
          <a:off x="539750" y="5722938"/>
          <a:ext cx="6486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7" name="Equation" r:id="rId17" imgW="2971800" imgH="241200" progId="Equation.DSMT4">
                  <p:embed/>
                </p:oleObj>
              </mc:Choice>
              <mc:Fallback>
                <p:oleObj name="Equation" r:id="rId17" imgW="2971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22938"/>
                        <a:ext cx="64865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"/>
          <p:cNvGraphicFramePr>
            <a:graphicFrameLocks noChangeAspect="1"/>
          </p:cNvGraphicFramePr>
          <p:nvPr>
            <p:extLst/>
          </p:nvPr>
        </p:nvGraphicFramePr>
        <p:xfrm>
          <a:off x="4038997" y="5019675"/>
          <a:ext cx="3989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8" name="Equation" r:id="rId19" imgW="1828800" imgH="215900" progId="Equation.DSMT4">
                  <p:embed/>
                </p:oleObj>
              </mc:Choice>
              <mc:Fallback>
                <p:oleObj name="Equation" r:id="rId19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997" y="5019675"/>
                        <a:ext cx="39893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688013" y="2025650"/>
          <a:ext cx="609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9" name="Equation" r:id="rId21" imgW="279279" imgH="165028" progId="Equation.DSMT4">
                  <p:embed/>
                </p:oleObj>
              </mc:Choice>
              <mc:Fallback>
                <p:oleObj name="Equation" r:id="rId21" imgW="279279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2025650"/>
                        <a:ext cx="609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37300" y="1916115"/>
            <a:ext cx="1090613" cy="649288"/>
            <a:chOff x="3992" y="1465"/>
            <a:chExt cx="687" cy="409"/>
          </a:xfrm>
        </p:grpSpPr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992" y="182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6" name="Oval 19"/>
            <p:cNvSpPr>
              <a:spLocks noChangeArrowheads="1"/>
            </p:cNvSpPr>
            <p:nvPr/>
          </p:nvSpPr>
          <p:spPr bwMode="auto">
            <a:xfrm>
              <a:off x="4328" y="146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237" name="Oval 19"/>
            <p:cNvSpPr>
              <a:spLocks noChangeArrowheads="1"/>
            </p:cNvSpPr>
            <p:nvPr/>
          </p:nvSpPr>
          <p:spPr bwMode="auto">
            <a:xfrm>
              <a:off x="4634" y="181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cxnSp>
          <p:nvCxnSpPr>
            <p:cNvPr id="9238" name="直接连接符 2"/>
            <p:cNvCxnSpPr>
              <a:cxnSpLocks noChangeShapeType="1"/>
            </p:cNvCxnSpPr>
            <p:nvPr/>
          </p:nvCxnSpPr>
          <p:spPr bwMode="auto">
            <a:xfrm flipH="1">
              <a:off x="4041" y="1535"/>
              <a:ext cx="294" cy="29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39" name="直接连接符 4"/>
            <p:cNvCxnSpPr>
              <a:cxnSpLocks noChangeShapeType="1"/>
            </p:cNvCxnSpPr>
            <p:nvPr/>
          </p:nvCxnSpPr>
          <p:spPr bwMode="auto">
            <a:xfrm>
              <a:off x="4366" y="1525"/>
              <a:ext cx="275" cy="30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33" name="Object 18"/>
          <p:cNvGraphicFramePr>
            <a:graphicFrameLocks noChangeAspect="1"/>
          </p:cNvGraphicFramePr>
          <p:nvPr/>
        </p:nvGraphicFramePr>
        <p:xfrm>
          <a:off x="588963" y="2852738"/>
          <a:ext cx="34067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0" name="Equation" r:id="rId23" imgW="1562100" imgH="215900" progId="Equation.DSMT4">
                  <p:embed/>
                </p:oleObj>
              </mc:Choice>
              <mc:Fallback>
                <p:oleObj name="Equation" r:id="rId23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2852738"/>
                        <a:ext cx="34067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9"/>
          <p:cNvGraphicFramePr>
            <a:graphicFrameLocks noChangeAspect="1"/>
          </p:cNvGraphicFramePr>
          <p:nvPr/>
        </p:nvGraphicFramePr>
        <p:xfrm>
          <a:off x="555625" y="4329113"/>
          <a:ext cx="54562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1" name="Equation" r:id="rId25" imgW="2501900" imgH="203200" progId="Equation.DSMT4">
                  <p:embed/>
                </p:oleObj>
              </mc:Choice>
              <mc:Fallback>
                <p:oleObj name="Equation" r:id="rId25" imgW="2501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329113"/>
                        <a:ext cx="54562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0"/>
          <p:cNvGraphicFramePr>
            <a:graphicFrameLocks noChangeAspect="1"/>
          </p:cNvGraphicFramePr>
          <p:nvPr/>
        </p:nvGraphicFramePr>
        <p:xfrm>
          <a:off x="6132513" y="4308475"/>
          <a:ext cx="2076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2" name="Equation" r:id="rId27" imgW="952087" imgH="203112" progId="Equation.DSMT4">
                  <p:embed/>
                </p:oleObj>
              </mc:Choice>
              <mc:Fallback>
                <p:oleObj name="Equation" r:id="rId27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4308475"/>
                        <a:ext cx="20764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585788" y="5040313"/>
          <a:ext cx="3517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3" name="Equation" r:id="rId29" imgW="1612900" imgH="203200" progId="Equation.DSMT4">
                  <p:embed/>
                </p:oleObj>
              </mc:Choice>
              <mc:Fallback>
                <p:oleObj name="Equation" r:id="rId29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040313"/>
                        <a:ext cx="35179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6523038" y="331788"/>
          <a:ext cx="1936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4" name="Equation" r:id="rId31" imgW="888840" imgH="203040" progId="Equation.DSMT4">
                  <p:embed/>
                </p:oleObj>
              </mc:Choice>
              <mc:Fallback>
                <p:oleObj name="Equation" r:id="rId31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31788"/>
                        <a:ext cx="19367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/>
        </p:nvGraphicFramePr>
        <p:xfrm>
          <a:off x="1573213" y="325438"/>
          <a:ext cx="4924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5" name="Equation" r:id="rId33" imgW="2260440" imgH="215640" progId="Equation.DSMT4">
                  <p:embed/>
                </p:oleObj>
              </mc:Choice>
              <mc:Fallback>
                <p:oleObj name="Equation" r:id="rId33" imgW="226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25438"/>
                        <a:ext cx="49244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4697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683568" y="548680"/>
          <a:ext cx="2514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2" name="Equation" r:id="rId3" imgW="1409400" imgH="253800" progId="Equation.DSMT4">
                  <p:embed/>
                </p:oleObj>
              </mc:Choice>
              <mc:Fallback>
                <p:oleObj name="Equation" r:id="rId3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2514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1079612" y="1196752"/>
          <a:ext cx="14033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3" name="Equation" r:id="rId5" imgW="787320" imgH="266400" progId="Equation.DSMT4">
                  <p:embed/>
                </p:oleObj>
              </mc:Choice>
              <mc:Fallback>
                <p:oleObj name="Equation" r:id="rId5" imgW="787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196752"/>
                        <a:ext cx="14033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2627784" y="1196752"/>
          <a:ext cx="4010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4" name="Equation" r:id="rId7" imgW="2247840" imgH="253800" progId="Equation.DSMT4">
                  <p:embed/>
                </p:oleObj>
              </mc:Choice>
              <mc:Fallback>
                <p:oleObj name="Equation" r:id="rId7" imgW="2247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96752"/>
                        <a:ext cx="40100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111250" y="1862138"/>
          <a:ext cx="30797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5" name="Equation" r:id="rId9" imgW="1726920" imgH="279360" progId="Equation.DSMT4">
                  <p:embed/>
                </p:oleObj>
              </mc:Choice>
              <mc:Fallback>
                <p:oleObj name="Equation" r:id="rId9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862138"/>
                        <a:ext cx="30797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1089025" y="2532063"/>
          <a:ext cx="3463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6" name="Equation" r:id="rId11" imgW="1942920" imgH="266400" progId="Equation.DSMT4">
                  <p:embed/>
                </p:oleObj>
              </mc:Choice>
              <mc:Fallback>
                <p:oleObj name="Equation" r:id="rId11" imgW="1942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532063"/>
                        <a:ext cx="34639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1111250" y="3176870"/>
          <a:ext cx="60213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7" name="Equation" r:id="rId13" imgW="3377880" imgH="558720" progId="Equation.DSMT4">
                  <p:embed/>
                </p:oleObj>
              </mc:Choice>
              <mc:Fallback>
                <p:oleObj name="Equation" r:id="rId13" imgW="3377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176870"/>
                        <a:ext cx="60213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148466" y="4285962"/>
          <a:ext cx="54800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Equation" r:id="rId15" imgW="3073320" imgH="279360" progId="Equation.DSMT4">
                  <p:embed/>
                </p:oleObj>
              </mc:Choice>
              <mc:Fallback>
                <p:oleObj name="Equation" r:id="rId15" imgW="3073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466" y="4285962"/>
                        <a:ext cx="54800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/>
          </p:nvPr>
        </p:nvGraphicFramePr>
        <p:xfrm>
          <a:off x="935596" y="5193196"/>
          <a:ext cx="906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9" name="Equation" r:id="rId17" imgW="507960" imgH="241200" progId="Equation.DSMT4">
                  <p:embed/>
                </p:oleObj>
              </mc:Choice>
              <mc:Fallback>
                <p:oleObj name="Equation" r:id="rId1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5193196"/>
                        <a:ext cx="906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2773141" y="4898167"/>
          <a:ext cx="341788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Equation" r:id="rId19" imgW="1917360" imgH="876240" progId="Equation.DSMT4">
                  <p:embed/>
                </p:oleObj>
              </mc:Choice>
              <mc:Fallback>
                <p:oleObj name="Equation" r:id="rId19" imgW="19173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141" y="4898167"/>
                        <a:ext cx="3417888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3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联系 28"/>
          <p:cNvSpPr>
            <a:spLocks noChangeArrowheads="1"/>
          </p:cNvSpPr>
          <p:nvPr/>
        </p:nvSpPr>
        <p:spPr bwMode="auto">
          <a:xfrm>
            <a:off x="3348038" y="1038225"/>
            <a:ext cx="1008062" cy="863600"/>
          </a:xfrm>
          <a:prstGeom prst="flowChartConnector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流程图: 联系 1"/>
          <p:cNvSpPr>
            <a:spLocks noChangeArrowheads="1"/>
          </p:cNvSpPr>
          <p:nvPr/>
        </p:nvSpPr>
        <p:spPr bwMode="auto">
          <a:xfrm>
            <a:off x="1943100" y="1016000"/>
            <a:ext cx="1008063" cy="863600"/>
          </a:xfrm>
          <a:prstGeom prst="flowChartConnector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51" name="Object 107"/>
          <p:cNvGraphicFramePr>
            <a:graphicFrameLocks noChangeAspect="1"/>
          </p:cNvGraphicFramePr>
          <p:nvPr/>
        </p:nvGraphicFramePr>
        <p:xfrm>
          <a:off x="5410200" y="2076450"/>
          <a:ext cx="962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7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76450"/>
                        <a:ext cx="9620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3"/>
          <p:cNvGraphicFramePr>
            <a:graphicFrameLocks noChangeAspect="1"/>
          </p:cNvGraphicFramePr>
          <p:nvPr/>
        </p:nvGraphicFramePr>
        <p:xfrm>
          <a:off x="2195513" y="295275"/>
          <a:ext cx="333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8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5275"/>
                        <a:ext cx="3333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2447925" y="3689350"/>
          <a:ext cx="166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9" name="Equation" r:id="rId7" imgW="761669" imgH="241195" progId="Equation.DSMT4">
                  <p:embed/>
                </p:oleObj>
              </mc:Choice>
              <mc:Fallback>
                <p:oleObj name="Equation" r:id="rId7" imgW="7616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689350"/>
                        <a:ext cx="1662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5"/>
          <p:cNvGraphicFramePr>
            <a:graphicFrameLocks noChangeAspect="1"/>
          </p:cNvGraphicFramePr>
          <p:nvPr/>
        </p:nvGraphicFramePr>
        <p:xfrm>
          <a:off x="595313" y="4313238"/>
          <a:ext cx="1744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0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313238"/>
                        <a:ext cx="17446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2986088" y="296863"/>
            <a:ext cx="304800" cy="419100"/>
            <a:chOff x="2986841" y="296652"/>
            <a:chExt cx="304800" cy="419943"/>
          </a:xfrm>
        </p:grpSpPr>
        <p:sp>
          <p:nvSpPr>
            <p:cNvPr id="10280" name="Oval 19"/>
            <p:cNvSpPr>
              <a:spLocks noChangeArrowheads="1"/>
            </p:cNvSpPr>
            <p:nvPr/>
          </p:nvSpPr>
          <p:spPr bwMode="auto">
            <a:xfrm>
              <a:off x="3085237" y="608275"/>
              <a:ext cx="108009" cy="108320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65" name="Object 11"/>
            <p:cNvGraphicFramePr>
              <a:graphicFrameLocks noChangeAspect="1"/>
            </p:cNvGraphicFramePr>
            <p:nvPr/>
          </p:nvGraphicFramePr>
          <p:xfrm>
            <a:off x="2986841" y="296652"/>
            <a:ext cx="304800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1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841" y="296652"/>
                          <a:ext cx="304800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2268538" y="1341438"/>
          <a:ext cx="361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3619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/>
          <p:cNvGraphicFramePr>
            <a:graphicFrameLocks noChangeAspect="1"/>
          </p:cNvGraphicFramePr>
          <p:nvPr/>
        </p:nvGraphicFramePr>
        <p:xfrm>
          <a:off x="3678238" y="1376363"/>
          <a:ext cx="388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Equation" r:id="rId15" imgW="177646" imgH="241091" progId="Equation.DSMT4">
                  <p:embed/>
                </p:oleObj>
              </mc:Choice>
              <mc:Fallback>
                <p:oleObj name="Equation" r:id="rId15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376363"/>
                        <a:ext cx="3889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6226175" y="296863"/>
          <a:ext cx="8302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4" name="Equation" r:id="rId17" imgW="380670" imgH="177646" progId="Equation.DSMT4">
                  <p:embed/>
                </p:oleObj>
              </mc:Choice>
              <mc:Fallback>
                <p:oleObj name="Equation" r:id="rId17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296863"/>
                        <a:ext cx="8302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400675" y="1052513"/>
            <a:ext cx="1008063" cy="863600"/>
            <a:chOff x="3402" y="663"/>
            <a:chExt cx="635" cy="544"/>
          </a:xfrm>
        </p:grpSpPr>
        <p:sp>
          <p:nvSpPr>
            <p:cNvPr id="10274" name="流程图: 联系 37"/>
            <p:cNvSpPr>
              <a:spLocks noChangeArrowheads="1"/>
            </p:cNvSpPr>
            <p:nvPr/>
          </p:nvSpPr>
          <p:spPr bwMode="auto">
            <a:xfrm>
              <a:off x="3402" y="663"/>
              <a:ext cx="635" cy="544"/>
            </a:xfrm>
            <a:prstGeom prst="flowChartConnector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275" name="Oval 19"/>
            <p:cNvSpPr>
              <a:spLocks noChangeArrowheads="1"/>
            </p:cNvSpPr>
            <p:nvPr/>
          </p:nvSpPr>
          <p:spPr bwMode="auto">
            <a:xfrm>
              <a:off x="3765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0261" name="Object 25"/>
            <p:cNvGraphicFramePr>
              <a:graphicFrameLocks noChangeAspect="1"/>
            </p:cNvGraphicFramePr>
            <p:nvPr/>
          </p:nvGraphicFramePr>
          <p:xfrm>
            <a:off x="3613" y="703"/>
            <a:ext cx="129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5" name="Equation" r:id="rId19" imgW="114201" imgH="139579" progId="Equation.DSMT4">
                    <p:embed/>
                  </p:oleObj>
                </mc:Choice>
                <mc:Fallback>
                  <p:oleObj name="Equation" r:id="rId1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703"/>
                          <a:ext cx="129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26"/>
            <p:cNvGraphicFramePr>
              <a:graphicFrameLocks noChangeAspect="1"/>
            </p:cNvGraphicFramePr>
            <p:nvPr/>
          </p:nvGraphicFramePr>
          <p:xfrm>
            <a:off x="3606" y="890"/>
            <a:ext cx="1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6" name="Equation" r:id="rId21" imgW="165028" imgH="228501" progId="Equation.DSMT4">
                    <p:embed/>
                  </p:oleObj>
                </mc:Choice>
                <mc:Fallback>
                  <p:oleObj name="Equation" r:id="rId21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890"/>
                          <a:ext cx="18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804025" y="1052513"/>
            <a:ext cx="1008063" cy="863600"/>
            <a:chOff x="4286" y="663"/>
            <a:chExt cx="635" cy="544"/>
          </a:xfrm>
        </p:grpSpPr>
        <p:sp>
          <p:nvSpPr>
            <p:cNvPr id="10272" name="流程图: 联系 31"/>
            <p:cNvSpPr>
              <a:spLocks noChangeArrowheads="1"/>
            </p:cNvSpPr>
            <p:nvPr/>
          </p:nvSpPr>
          <p:spPr bwMode="auto">
            <a:xfrm>
              <a:off x="4286" y="663"/>
              <a:ext cx="635" cy="544"/>
            </a:xfrm>
            <a:prstGeom prst="flowChartConnector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273" name="Oval 19"/>
            <p:cNvSpPr>
              <a:spLocks noChangeArrowheads="1"/>
            </p:cNvSpPr>
            <p:nvPr/>
          </p:nvSpPr>
          <p:spPr bwMode="auto">
            <a:xfrm>
              <a:off x="4536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0259" name="Object 30"/>
            <p:cNvGraphicFramePr>
              <a:graphicFrameLocks noChangeAspect="1"/>
            </p:cNvGraphicFramePr>
            <p:nvPr/>
          </p:nvGraphicFramePr>
          <p:xfrm>
            <a:off x="4607" y="709"/>
            <a:ext cx="15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7" name="Equation" r:id="rId22" imgW="139579" imgH="164957" progId="Equation.DSMT4">
                    <p:embed/>
                  </p:oleObj>
                </mc:Choice>
                <mc:Fallback>
                  <p:oleObj name="Equation" r:id="rId22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709"/>
                          <a:ext cx="15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31"/>
            <p:cNvGraphicFramePr>
              <a:graphicFrameLocks noChangeAspect="1"/>
            </p:cNvGraphicFramePr>
            <p:nvPr/>
          </p:nvGraphicFramePr>
          <p:xfrm>
            <a:off x="4542" y="913"/>
            <a:ext cx="19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8" name="Equation" r:id="rId24" imgW="177646" imgH="241091" progId="Equation.DSMT4">
                    <p:embed/>
                  </p:oleObj>
                </mc:Choice>
                <mc:Fallback>
                  <p:oleObj name="Equation" r:id="rId24" imgW="177646" imgH="2410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913"/>
                          <a:ext cx="198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32"/>
          <p:cNvGraphicFramePr>
            <a:graphicFrameLocks noChangeAspect="1"/>
          </p:cNvGraphicFramePr>
          <p:nvPr/>
        </p:nvGraphicFramePr>
        <p:xfrm>
          <a:off x="6886575" y="2060575"/>
          <a:ext cx="962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25" imgW="507780" imgH="203112" progId="Equation.DSMT4">
                  <p:embed/>
                </p:oleObj>
              </mc:Choice>
              <mc:Fallback>
                <p:oleObj name="Equation" r:id="rId25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2060575"/>
                        <a:ext cx="9620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3"/>
          <p:cNvGraphicFramePr>
            <a:graphicFrameLocks noChangeAspect="1"/>
          </p:cNvGraphicFramePr>
          <p:nvPr/>
        </p:nvGraphicFramePr>
        <p:xfrm>
          <a:off x="4176713" y="3689350"/>
          <a:ext cx="21891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27" imgW="1002865" imgH="241195" progId="Equation.DSMT4">
                  <p:embed/>
                </p:oleObj>
              </mc:Choice>
              <mc:Fallback>
                <p:oleObj name="Equation" r:id="rId27" imgW="100286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689350"/>
                        <a:ext cx="218916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2138" y="3078163"/>
          <a:ext cx="41592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Equation" r:id="rId29" imgW="1904760" imgH="241200" progId="Equation.DSMT4">
                  <p:embed/>
                </p:oleObj>
              </mc:Choice>
              <mc:Fallback>
                <p:oleObj name="Equation" r:id="rId29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078163"/>
                        <a:ext cx="41592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7956376" y="3068960"/>
          <a:ext cx="415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quation" r:id="rId31" imgW="190417" imgH="203112" progId="Equation.DSMT4">
                  <p:embed/>
                </p:oleObj>
              </mc:Choice>
              <mc:Fallback>
                <p:oleObj name="Equation" r:id="rId31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3068960"/>
                        <a:ext cx="4159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339975" y="4311650"/>
          <a:ext cx="2606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3" name="Equation" r:id="rId33" imgW="1193760" imgH="228600" progId="Equation.DSMT4">
                  <p:embed/>
                </p:oleObj>
              </mc:Choice>
              <mc:Fallback>
                <p:oleObj name="Equation" r:id="rId33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11650"/>
                        <a:ext cx="26066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5003800" y="4302125"/>
          <a:ext cx="26622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4" name="Equation" r:id="rId35" imgW="1218960" imgH="241200" progId="Equation.DSMT4">
                  <p:embed/>
                </p:oleObj>
              </mc:Choice>
              <mc:Fallback>
                <p:oleObj name="Equation" r:id="rId35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02125"/>
                        <a:ext cx="26622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233613" y="728663"/>
            <a:ext cx="865187" cy="650875"/>
            <a:chOff x="1407" y="459"/>
            <a:chExt cx="545" cy="410"/>
          </a:xfrm>
        </p:grpSpPr>
        <p:cxnSp>
          <p:nvCxnSpPr>
            <p:cNvPr id="10278" name="直接连接符 2"/>
            <p:cNvCxnSpPr>
              <a:cxnSpLocks noChangeShapeType="1"/>
            </p:cNvCxnSpPr>
            <p:nvPr/>
          </p:nvCxnSpPr>
          <p:spPr bwMode="auto">
            <a:xfrm flipH="1">
              <a:off x="1657" y="459"/>
              <a:ext cx="295" cy="2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0264" name="Object 18"/>
            <p:cNvGraphicFramePr>
              <a:graphicFrameLocks noChangeAspect="1"/>
            </p:cNvGraphicFramePr>
            <p:nvPr/>
          </p:nvGraphicFramePr>
          <p:xfrm>
            <a:off x="1407" y="676"/>
            <a:ext cx="15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5" name="Equation" r:id="rId37" imgW="114201" imgH="139579" progId="Equation.DSMT4">
                    <p:embed/>
                  </p:oleObj>
                </mc:Choice>
                <mc:Fallback>
                  <p:oleObj name="Equation" r:id="rId37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676"/>
                          <a:ext cx="15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2" name="Oval 19"/>
            <p:cNvSpPr>
              <a:spLocks noChangeArrowheads="1"/>
            </p:cNvSpPr>
            <p:nvPr/>
          </p:nvSpPr>
          <p:spPr bwMode="auto">
            <a:xfrm>
              <a:off x="1587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3167063" y="728663"/>
            <a:ext cx="879475" cy="673100"/>
            <a:chOff x="2018" y="459"/>
            <a:chExt cx="554" cy="424"/>
          </a:xfrm>
        </p:grpSpPr>
        <p:cxnSp>
          <p:nvCxnSpPr>
            <p:cNvPr id="10279" name="直接连接符 4"/>
            <p:cNvCxnSpPr>
              <a:cxnSpLocks noChangeShapeType="1"/>
            </p:cNvCxnSpPr>
            <p:nvPr/>
          </p:nvCxnSpPr>
          <p:spPr bwMode="auto">
            <a:xfrm>
              <a:off x="2018" y="459"/>
              <a:ext cx="295" cy="2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0263" name="Object 17"/>
            <p:cNvGraphicFramePr>
              <a:graphicFrameLocks noChangeAspect="1"/>
            </p:cNvGraphicFramePr>
            <p:nvPr/>
          </p:nvGraphicFramePr>
          <p:xfrm>
            <a:off x="2380" y="655"/>
            <a:ext cx="19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6" name="Equation" r:id="rId38" imgW="139579" imgH="164957" progId="Equation.DSMT4">
                    <p:embed/>
                  </p:oleObj>
                </mc:Choice>
                <mc:Fallback>
                  <p:oleObj name="Equation" r:id="rId38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655"/>
                          <a:ext cx="19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Oval 19"/>
            <p:cNvSpPr>
              <a:spLocks noChangeArrowheads="1"/>
            </p:cNvSpPr>
            <p:nvPr/>
          </p:nvSpPr>
          <p:spPr bwMode="auto">
            <a:xfrm>
              <a:off x="2290" y="731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graphicFrame>
        <p:nvGraphicFramePr>
          <p:cNvPr id="4" name="对象 11"/>
          <p:cNvGraphicFramePr>
            <a:graphicFrameLocks noChangeAspect="1"/>
          </p:cNvGraphicFramePr>
          <p:nvPr/>
        </p:nvGraphicFramePr>
        <p:xfrm>
          <a:off x="611188" y="2455863"/>
          <a:ext cx="915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7" name="Equation" r:id="rId39" imgW="419040" imgH="203040" progId="Equation.DSMT4">
                  <p:embed/>
                </p:oleObj>
              </mc:Choice>
              <mc:Fallback>
                <p:oleObj name="Equation" r:id="rId39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55863"/>
                        <a:ext cx="9159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"/>
          <p:cNvGraphicFramePr>
            <a:graphicFrameLocks noChangeAspect="1"/>
          </p:cNvGraphicFramePr>
          <p:nvPr/>
        </p:nvGraphicFramePr>
        <p:xfrm>
          <a:off x="1619250" y="2420938"/>
          <a:ext cx="2606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8" name="Equation" r:id="rId41" imgW="1193760" imgH="215640" progId="Equation.DSMT4">
                  <p:embed/>
                </p:oleObj>
              </mc:Choice>
              <mc:Fallback>
                <p:oleObj name="Equation" r:id="rId41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26066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"/>
          <p:cNvGraphicFramePr>
            <a:graphicFrameLocks noChangeAspect="1"/>
          </p:cNvGraphicFramePr>
          <p:nvPr/>
        </p:nvGraphicFramePr>
        <p:xfrm>
          <a:off x="4787900" y="3068638"/>
          <a:ext cx="31353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9" name="Equation" r:id="rId43" imgW="1434960" imgH="241200" progId="Equation.DSMT4">
                  <p:embed/>
                </p:oleObj>
              </mc:Choice>
              <mc:Fallback>
                <p:oleObj name="Equation" r:id="rId43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31353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/>
        </p:nvGraphicFramePr>
        <p:xfrm>
          <a:off x="7720013" y="4292600"/>
          <a:ext cx="7762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0" name="Equation" r:id="rId45" imgW="355292" imgH="203024" progId="Equation.DSMT4">
                  <p:embed/>
                </p:oleObj>
              </mc:Choice>
              <mc:Fallback>
                <p:oleObj name="Equation" r:id="rId4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4292600"/>
                        <a:ext cx="77628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2124075" y="4976813"/>
          <a:ext cx="40211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1" name="Equation" r:id="rId47" imgW="1841400" imgH="241200" progId="Equation.DSMT4">
                  <p:embed/>
                </p:oleObj>
              </mc:Choice>
              <mc:Fallback>
                <p:oleObj name="Equation" r:id="rId47" imgW="1841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76813"/>
                        <a:ext cx="402113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3059113" y="5589588"/>
          <a:ext cx="34385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2" name="Equation" r:id="rId49" imgW="1574640" imgH="241200" progId="Equation.DSMT4">
                  <p:embed/>
                </p:oleObj>
              </mc:Choice>
              <mc:Fallback>
                <p:oleObj name="Equation" r:id="rId49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9588"/>
                        <a:ext cx="34385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3076575" y="6237288"/>
          <a:ext cx="1387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3" name="Equation" r:id="rId51" imgW="634680" imgH="203040" progId="Equation.DSMT4">
                  <p:embed/>
                </p:oleObj>
              </mc:Choice>
              <mc:Fallback>
                <p:oleObj name="Equation" r:id="rId5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6237288"/>
                        <a:ext cx="1387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585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联系 28"/>
          <p:cNvSpPr>
            <a:spLocks noChangeArrowheads="1"/>
          </p:cNvSpPr>
          <p:nvPr/>
        </p:nvSpPr>
        <p:spPr bwMode="auto">
          <a:xfrm>
            <a:off x="3348038" y="1038225"/>
            <a:ext cx="1008062" cy="863600"/>
          </a:xfrm>
          <a:prstGeom prst="flowChartConnector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流程图: 联系 1"/>
          <p:cNvSpPr>
            <a:spLocks noChangeArrowheads="1"/>
          </p:cNvSpPr>
          <p:nvPr/>
        </p:nvSpPr>
        <p:spPr bwMode="auto">
          <a:xfrm>
            <a:off x="1943100" y="1016000"/>
            <a:ext cx="1008063" cy="863600"/>
          </a:xfrm>
          <a:prstGeom prst="flowChartConnector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graphicFrame>
        <p:nvGraphicFramePr>
          <p:cNvPr id="51" name="Object 107"/>
          <p:cNvGraphicFramePr>
            <a:graphicFrameLocks noChangeAspect="1"/>
          </p:cNvGraphicFramePr>
          <p:nvPr/>
        </p:nvGraphicFramePr>
        <p:xfrm>
          <a:off x="5410200" y="2076450"/>
          <a:ext cx="962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4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76450"/>
                        <a:ext cx="9620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3"/>
          <p:cNvGraphicFramePr>
            <a:graphicFrameLocks noChangeAspect="1"/>
          </p:cNvGraphicFramePr>
          <p:nvPr/>
        </p:nvGraphicFramePr>
        <p:xfrm>
          <a:off x="2195513" y="295275"/>
          <a:ext cx="333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5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5275"/>
                        <a:ext cx="3333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/>
        </p:nvGraphicFramePr>
        <p:xfrm>
          <a:off x="3143250" y="4410075"/>
          <a:ext cx="1495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6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410075"/>
                        <a:ext cx="14954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5"/>
          <p:cNvGraphicFramePr>
            <a:graphicFrameLocks noChangeAspect="1"/>
          </p:cNvGraphicFramePr>
          <p:nvPr/>
        </p:nvGraphicFramePr>
        <p:xfrm>
          <a:off x="666750" y="5106988"/>
          <a:ext cx="17446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06988"/>
                        <a:ext cx="17446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/>
          </p:nvPr>
        </p:nvGraphicFramePr>
        <p:xfrm>
          <a:off x="5091113" y="5085184"/>
          <a:ext cx="7762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8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085184"/>
                        <a:ext cx="77628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2986088" y="296863"/>
            <a:ext cx="304800" cy="419100"/>
            <a:chOff x="2986841" y="296652"/>
            <a:chExt cx="304800" cy="419943"/>
          </a:xfrm>
        </p:grpSpPr>
        <p:sp>
          <p:nvSpPr>
            <p:cNvPr id="57354" name="Oval 19"/>
            <p:cNvSpPr>
              <a:spLocks noChangeArrowheads="1"/>
            </p:cNvSpPr>
            <p:nvPr/>
          </p:nvSpPr>
          <p:spPr bwMode="auto">
            <a:xfrm>
              <a:off x="3085237" y="608275"/>
              <a:ext cx="108009" cy="108320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2986841" y="296652"/>
            <a:ext cx="304800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59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841" y="296652"/>
                          <a:ext cx="304800" cy="306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2268538" y="1341438"/>
          <a:ext cx="361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0" name="Equation" r:id="rId15" imgW="165028" imgH="228501" progId="Equation.DSMT4">
                  <p:embed/>
                </p:oleObj>
              </mc:Choice>
              <mc:Fallback>
                <p:oleObj name="Equation" r:id="rId15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3619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/>
          <p:cNvGraphicFramePr>
            <a:graphicFrameLocks noChangeAspect="1"/>
          </p:cNvGraphicFramePr>
          <p:nvPr/>
        </p:nvGraphicFramePr>
        <p:xfrm>
          <a:off x="3678238" y="1376363"/>
          <a:ext cx="388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1" name="Equation" r:id="rId17" imgW="177646" imgH="241091" progId="Equation.DSMT4">
                  <p:embed/>
                </p:oleObj>
              </mc:Choice>
              <mc:Fallback>
                <p:oleObj name="Equation" r:id="rId17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1376363"/>
                        <a:ext cx="388937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6226175" y="296863"/>
          <a:ext cx="8302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2" name="Equation" r:id="rId19" imgW="380670" imgH="177646" progId="Equation.DSMT4">
                  <p:embed/>
                </p:oleObj>
              </mc:Choice>
              <mc:Fallback>
                <p:oleObj name="Equation" r:id="rId19" imgW="3806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296863"/>
                        <a:ext cx="8302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400675" y="1052513"/>
            <a:ext cx="1008063" cy="863600"/>
            <a:chOff x="3402" y="663"/>
            <a:chExt cx="635" cy="544"/>
          </a:xfrm>
        </p:grpSpPr>
        <p:sp>
          <p:nvSpPr>
            <p:cNvPr id="57360" name="流程图: 联系 37"/>
            <p:cNvSpPr>
              <a:spLocks noChangeArrowheads="1"/>
            </p:cNvSpPr>
            <p:nvPr/>
          </p:nvSpPr>
          <p:spPr bwMode="auto">
            <a:xfrm>
              <a:off x="3402" y="663"/>
              <a:ext cx="635" cy="544"/>
            </a:xfrm>
            <a:prstGeom prst="flowChartConnector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7361" name="Oval 19"/>
            <p:cNvSpPr>
              <a:spLocks noChangeArrowheads="1"/>
            </p:cNvSpPr>
            <p:nvPr/>
          </p:nvSpPr>
          <p:spPr bwMode="auto">
            <a:xfrm>
              <a:off x="3765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57362" name="Object 25"/>
            <p:cNvGraphicFramePr>
              <a:graphicFrameLocks noChangeAspect="1"/>
            </p:cNvGraphicFramePr>
            <p:nvPr/>
          </p:nvGraphicFramePr>
          <p:xfrm>
            <a:off x="3613" y="703"/>
            <a:ext cx="129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3" name="Equation" r:id="rId21" imgW="114201" imgH="139579" progId="Equation.DSMT4">
                    <p:embed/>
                  </p:oleObj>
                </mc:Choice>
                <mc:Fallback>
                  <p:oleObj name="Equation" r:id="rId21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703"/>
                          <a:ext cx="129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26"/>
            <p:cNvGraphicFramePr>
              <a:graphicFrameLocks noChangeAspect="1"/>
            </p:cNvGraphicFramePr>
            <p:nvPr/>
          </p:nvGraphicFramePr>
          <p:xfrm>
            <a:off x="3606" y="890"/>
            <a:ext cx="1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4" name="Equation" r:id="rId23" imgW="165028" imgH="228501" progId="Equation.DSMT4">
                    <p:embed/>
                  </p:oleObj>
                </mc:Choice>
                <mc:Fallback>
                  <p:oleObj name="Equation" r:id="rId23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890"/>
                          <a:ext cx="18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6804025" y="1052513"/>
            <a:ext cx="1008063" cy="863600"/>
            <a:chOff x="4286" y="663"/>
            <a:chExt cx="635" cy="544"/>
          </a:xfrm>
        </p:grpSpPr>
        <p:sp>
          <p:nvSpPr>
            <p:cNvPr id="57365" name="流程图: 联系 31"/>
            <p:cNvSpPr>
              <a:spLocks noChangeArrowheads="1"/>
            </p:cNvSpPr>
            <p:nvPr/>
          </p:nvSpPr>
          <p:spPr bwMode="auto">
            <a:xfrm>
              <a:off x="4286" y="663"/>
              <a:ext cx="635" cy="544"/>
            </a:xfrm>
            <a:prstGeom prst="flowChartConnector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7366" name="Oval 19"/>
            <p:cNvSpPr>
              <a:spLocks noChangeArrowheads="1"/>
            </p:cNvSpPr>
            <p:nvPr/>
          </p:nvSpPr>
          <p:spPr bwMode="auto">
            <a:xfrm>
              <a:off x="4536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57367" name="Object 30"/>
            <p:cNvGraphicFramePr>
              <a:graphicFrameLocks noChangeAspect="1"/>
            </p:cNvGraphicFramePr>
            <p:nvPr/>
          </p:nvGraphicFramePr>
          <p:xfrm>
            <a:off x="4607" y="709"/>
            <a:ext cx="15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5" name="Equation" r:id="rId24" imgW="139579" imgH="164957" progId="Equation.DSMT4">
                    <p:embed/>
                  </p:oleObj>
                </mc:Choice>
                <mc:Fallback>
                  <p:oleObj name="Equation" r:id="rId2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709"/>
                          <a:ext cx="15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31"/>
            <p:cNvGraphicFramePr>
              <a:graphicFrameLocks noChangeAspect="1"/>
            </p:cNvGraphicFramePr>
            <p:nvPr/>
          </p:nvGraphicFramePr>
          <p:xfrm>
            <a:off x="4542" y="913"/>
            <a:ext cx="19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6" name="Equation" r:id="rId26" imgW="177646" imgH="241091" progId="Equation.DSMT4">
                    <p:embed/>
                  </p:oleObj>
                </mc:Choice>
                <mc:Fallback>
                  <p:oleObj name="Equation" r:id="rId26" imgW="177646" imgH="24109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913"/>
                          <a:ext cx="198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" name="Object 32"/>
          <p:cNvGraphicFramePr>
            <a:graphicFrameLocks noChangeAspect="1"/>
          </p:cNvGraphicFramePr>
          <p:nvPr/>
        </p:nvGraphicFramePr>
        <p:xfrm>
          <a:off x="6886575" y="2060575"/>
          <a:ext cx="962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7" name="Equation" r:id="rId27" imgW="507780" imgH="203112" progId="Equation.DSMT4">
                  <p:embed/>
                </p:oleObj>
              </mc:Choice>
              <mc:Fallback>
                <p:oleObj name="Equation" r:id="rId27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2060575"/>
                        <a:ext cx="9620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3"/>
          <p:cNvGraphicFramePr>
            <a:graphicFrameLocks noChangeAspect="1"/>
          </p:cNvGraphicFramePr>
          <p:nvPr/>
        </p:nvGraphicFramePr>
        <p:xfrm>
          <a:off x="4789488" y="4410075"/>
          <a:ext cx="9699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8" name="Equation" r:id="rId29" imgW="444240" imgH="241200" progId="Equation.DSMT4">
                  <p:embed/>
                </p:oleObj>
              </mc:Choice>
              <mc:Fallback>
                <p:oleObj name="Equation" r:id="rId29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4410075"/>
                        <a:ext cx="96996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8013" y="3141663"/>
          <a:ext cx="2524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9" name="Equation" r:id="rId31" imgW="1155600" imgH="203040" progId="Equation.DSMT4">
                  <p:embed/>
                </p:oleObj>
              </mc:Choice>
              <mc:Fallback>
                <p:oleObj name="Equation" r:id="rId31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141663"/>
                        <a:ext cx="2524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2414588" y="5092700"/>
          <a:ext cx="26622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0" name="Equation" r:id="rId33" imgW="1218960" imgH="241200" progId="Equation.DSMT4">
                  <p:embed/>
                </p:oleObj>
              </mc:Choice>
              <mc:Fallback>
                <p:oleObj name="Equation" r:id="rId33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092700"/>
                        <a:ext cx="266223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366838" y="5876925"/>
          <a:ext cx="27733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1" name="Equation" r:id="rId35" imgW="1269720" imgH="241200" progId="Equation.DSMT4">
                  <p:embed/>
                </p:oleObj>
              </mc:Choice>
              <mc:Fallback>
                <p:oleObj name="Equation" r:id="rId35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876925"/>
                        <a:ext cx="277336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4140200" y="5856288"/>
          <a:ext cx="19954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2" name="Equation" r:id="rId37" imgW="914400" imgH="241200" progId="Equation.DSMT4">
                  <p:embed/>
                </p:oleObj>
              </mc:Choice>
              <mc:Fallback>
                <p:oleObj name="Equation" r:id="rId3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856288"/>
                        <a:ext cx="1995488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6192838" y="5884863"/>
          <a:ext cx="1387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3" name="Equation" r:id="rId39" imgW="634680" imgH="203040" progId="Equation.DSMT4">
                  <p:embed/>
                </p:oleObj>
              </mc:Choice>
              <mc:Fallback>
                <p:oleObj name="Equation" r:id="rId39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884863"/>
                        <a:ext cx="1387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233613" y="728663"/>
            <a:ext cx="865187" cy="650875"/>
            <a:chOff x="1407" y="459"/>
            <a:chExt cx="545" cy="410"/>
          </a:xfrm>
        </p:grpSpPr>
        <p:cxnSp>
          <p:nvCxnSpPr>
            <p:cNvPr id="57379" name="直接连接符 2"/>
            <p:cNvCxnSpPr>
              <a:cxnSpLocks noChangeShapeType="1"/>
            </p:cNvCxnSpPr>
            <p:nvPr/>
          </p:nvCxnSpPr>
          <p:spPr bwMode="auto">
            <a:xfrm flipH="1">
              <a:off x="1657" y="459"/>
              <a:ext cx="295" cy="2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57380" name="Object 18"/>
            <p:cNvGraphicFramePr>
              <a:graphicFrameLocks noChangeAspect="1"/>
            </p:cNvGraphicFramePr>
            <p:nvPr/>
          </p:nvGraphicFramePr>
          <p:xfrm>
            <a:off x="1407" y="676"/>
            <a:ext cx="15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74" name="Equation" r:id="rId41" imgW="114201" imgH="139579" progId="Equation.DSMT4">
                    <p:embed/>
                  </p:oleObj>
                </mc:Choice>
                <mc:Fallback>
                  <p:oleObj name="Equation" r:id="rId41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676"/>
                          <a:ext cx="15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1" name="Oval 19"/>
            <p:cNvSpPr>
              <a:spLocks noChangeArrowheads="1"/>
            </p:cNvSpPr>
            <p:nvPr/>
          </p:nvSpPr>
          <p:spPr bwMode="auto">
            <a:xfrm>
              <a:off x="1587" y="754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3167063" y="728663"/>
            <a:ext cx="879475" cy="673100"/>
            <a:chOff x="2018" y="459"/>
            <a:chExt cx="554" cy="424"/>
          </a:xfrm>
        </p:grpSpPr>
        <p:cxnSp>
          <p:nvCxnSpPr>
            <p:cNvPr id="57383" name="直接连接符 4"/>
            <p:cNvCxnSpPr>
              <a:cxnSpLocks noChangeShapeType="1"/>
            </p:cNvCxnSpPr>
            <p:nvPr/>
          </p:nvCxnSpPr>
          <p:spPr bwMode="auto">
            <a:xfrm>
              <a:off x="2018" y="459"/>
              <a:ext cx="295" cy="29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57384" name="Object 17"/>
            <p:cNvGraphicFramePr>
              <a:graphicFrameLocks noChangeAspect="1"/>
            </p:cNvGraphicFramePr>
            <p:nvPr/>
          </p:nvGraphicFramePr>
          <p:xfrm>
            <a:off x="2380" y="655"/>
            <a:ext cx="19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75" name="Equation" r:id="rId42" imgW="139579" imgH="164957" progId="Equation.DSMT4">
                    <p:embed/>
                  </p:oleObj>
                </mc:Choice>
                <mc:Fallback>
                  <p:oleObj name="Equation" r:id="rId42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655"/>
                          <a:ext cx="19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5" name="Oval 19"/>
            <p:cNvSpPr>
              <a:spLocks noChangeArrowheads="1"/>
            </p:cNvSpPr>
            <p:nvPr/>
          </p:nvSpPr>
          <p:spPr bwMode="auto">
            <a:xfrm>
              <a:off x="2290" y="731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graphicFrame>
        <p:nvGraphicFramePr>
          <p:cNvPr id="4" name="对象 11"/>
          <p:cNvGraphicFramePr>
            <a:graphicFrameLocks noChangeAspect="1"/>
          </p:cNvGraphicFramePr>
          <p:nvPr/>
        </p:nvGraphicFramePr>
        <p:xfrm>
          <a:off x="598488" y="2549525"/>
          <a:ext cx="942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6" name="Equation" r:id="rId43" imgW="431640" imgH="203040" progId="Equation.DSMT4">
                  <p:embed/>
                </p:oleObj>
              </mc:Choice>
              <mc:Fallback>
                <p:oleObj name="Equation" r:id="rId4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549525"/>
                        <a:ext cx="942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1"/>
          <p:cNvGraphicFramePr>
            <a:graphicFrameLocks noChangeAspect="1"/>
          </p:cNvGraphicFramePr>
          <p:nvPr/>
        </p:nvGraphicFramePr>
        <p:xfrm>
          <a:off x="1619250" y="2522538"/>
          <a:ext cx="1939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7" name="Equation" r:id="rId45" imgW="888840" imgH="215640" progId="Equation.DSMT4">
                  <p:embed/>
                </p:oleObj>
              </mc:Choice>
              <mc:Fallback>
                <p:oleObj name="Equation" r:id="rId45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22538"/>
                        <a:ext cx="19399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"/>
          <p:cNvGraphicFramePr>
            <a:graphicFrameLocks noChangeAspect="1"/>
          </p:cNvGraphicFramePr>
          <p:nvPr>
            <p:extLst/>
          </p:nvPr>
        </p:nvGraphicFramePr>
        <p:xfrm>
          <a:off x="3200238" y="3104964"/>
          <a:ext cx="38560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8" name="Equation" r:id="rId47" imgW="1765080" imgH="215640" progId="Equation.DSMT4">
                  <p:embed/>
                </p:oleObj>
              </mc:Choice>
              <mc:Fallback>
                <p:oleObj name="Equation" r:id="rId47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38" y="3104964"/>
                        <a:ext cx="38560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352319" y="3811005"/>
          <a:ext cx="415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9" name="Equation" r:id="rId49" imgW="190417" imgH="203112" progId="Equation.DSMT4">
                  <p:embed/>
                </p:oleObj>
              </mc:Choice>
              <mc:Fallback>
                <p:oleObj name="Equation" r:id="rId4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319" y="3811005"/>
                        <a:ext cx="4159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1"/>
          <p:cNvGraphicFramePr>
            <a:graphicFrameLocks noChangeAspect="1"/>
          </p:cNvGraphicFramePr>
          <p:nvPr>
            <p:extLst/>
          </p:nvPr>
        </p:nvGraphicFramePr>
        <p:xfrm>
          <a:off x="3867671" y="3798888"/>
          <a:ext cx="24685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0" name="Equation" r:id="rId51" imgW="1130040" imgH="241200" progId="Equation.DSMT4">
                  <p:embed/>
                </p:oleObj>
              </mc:Choice>
              <mc:Fallback>
                <p:oleObj name="Equation" r:id="rId51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671" y="3798888"/>
                        <a:ext cx="24685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11"/>
          <p:cNvGraphicFramePr>
            <a:graphicFrameLocks noChangeAspect="1"/>
          </p:cNvGraphicFramePr>
          <p:nvPr>
            <p:extLst/>
          </p:nvPr>
        </p:nvGraphicFramePr>
        <p:xfrm>
          <a:off x="636587" y="3797288"/>
          <a:ext cx="3190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1" name="Equation" r:id="rId53" imgW="1460160" imgH="241200" progId="Equation.DSMT4">
                  <p:embed/>
                </p:oleObj>
              </mc:Choice>
              <mc:Fallback>
                <p:oleObj name="Equation" r:id="rId53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" y="3797288"/>
                        <a:ext cx="31908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624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08" name="Object 64"/>
          <p:cNvGraphicFramePr>
            <a:graphicFrameLocks noChangeAspect="1"/>
          </p:cNvGraphicFramePr>
          <p:nvPr>
            <p:extLst/>
          </p:nvPr>
        </p:nvGraphicFramePr>
        <p:xfrm>
          <a:off x="611560" y="353977"/>
          <a:ext cx="24352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1" name="Equation" r:id="rId3" imgW="1117440" imgH="203040" progId="Equation.DSMT4">
                  <p:embed/>
                </p:oleObj>
              </mc:Choice>
              <mc:Fallback>
                <p:oleObj name="Equation" r:id="rId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3977"/>
                        <a:ext cx="24352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7" name="Object 93"/>
          <p:cNvGraphicFramePr>
            <a:graphicFrameLocks noChangeAspect="1"/>
          </p:cNvGraphicFramePr>
          <p:nvPr/>
        </p:nvGraphicFramePr>
        <p:xfrm>
          <a:off x="576263" y="974697"/>
          <a:ext cx="4067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2" name="Equation" r:id="rId5" imgW="1866600" imgH="203040" progId="Equation.DSMT4">
                  <p:embed/>
                </p:oleObj>
              </mc:Choice>
              <mc:Fallback>
                <p:oleObj name="Equation" r:id="rId5" imgW="1866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74697"/>
                        <a:ext cx="4067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" name="Object 106"/>
          <p:cNvGraphicFramePr>
            <a:graphicFrameLocks noChangeAspect="1"/>
          </p:cNvGraphicFramePr>
          <p:nvPr/>
        </p:nvGraphicFramePr>
        <p:xfrm>
          <a:off x="612775" y="1557318"/>
          <a:ext cx="3709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3" name="Equation" r:id="rId7" imgW="1701720" imgH="203040" progId="Equation.DSMT4">
                  <p:embed/>
                </p:oleObj>
              </mc:Choice>
              <mc:Fallback>
                <p:oleObj name="Equation" r:id="rId7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557318"/>
                        <a:ext cx="37099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7"/>
          <p:cNvGraphicFramePr>
            <a:graphicFrameLocks noChangeAspect="1"/>
          </p:cNvGraphicFramePr>
          <p:nvPr>
            <p:extLst/>
          </p:nvPr>
        </p:nvGraphicFramePr>
        <p:xfrm>
          <a:off x="3292475" y="2124062"/>
          <a:ext cx="1855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4" name="Equation" r:id="rId9" imgW="850680" imgH="177480" progId="Equation.DSMT4">
                  <p:embed/>
                </p:oleObj>
              </mc:Choice>
              <mc:Fallback>
                <p:oleObj name="Equation" r:id="rId9" imgW="850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2124062"/>
                        <a:ext cx="18557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05"/>
          <p:cNvGraphicFramePr>
            <a:graphicFrameLocks noChangeAspect="1"/>
          </p:cNvGraphicFramePr>
          <p:nvPr/>
        </p:nvGraphicFramePr>
        <p:xfrm>
          <a:off x="4337050" y="1557318"/>
          <a:ext cx="2576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5" name="Equation" r:id="rId11" imgW="1180800" imgH="203040" progId="Equation.DSMT4">
                  <p:embed/>
                </p:oleObj>
              </mc:Choice>
              <mc:Fallback>
                <p:oleObj name="Equation" r:id="rId11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557318"/>
                        <a:ext cx="25765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6877050" y="1520788"/>
          <a:ext cx="774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Equation" r:id="rId13" imgW="355320" imgH="203040" progId="Equation.DSMT4">
                  <p:embed/>
                </p:oleObj>
              </mc:Choice>
              <mc:Fallback>
                <p:oleObj name="Equation" r:id="rId13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520788"/>
                        <a:ext cx="7747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612775" y="3686187"/>
          <a:ext cx="2908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7" name="Equation" r:id="rId15" imgW="1333440" imgH="203040" progId="Equation.DSMT4">
                  <p:embed/>
                </p:oleObj>
              </mc:Choice>
              <mc:Fallback>
                <p:oleObj name="Equation" r:id="rId15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686187"/>
                        <a:ext cx="29083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/>
        </p:nvGraphicFramePr>
        <p:xfrm>
          <a:off x="579438" y="4408507"/>
          <a:ext cx="2103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8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408507"/>
                        <a:ext cx="21034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676775" y="974697"/>
          <a:ext cx="2019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9" name="Equation" r:id="rId19" imgW="927000" imgH="203040" progId="Equation.DSMT4">
                  <p:embed/>
                </p:oleObj>
              </mc:Choice>
              <mc:Fallback>
                <p:oleObj name="Equation" r:id="rId19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974697"/>
                        <a:ext cx="20193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>
            <p:extLst/>
          </p:nvPr>
        </p:nvGraphicFramePr>
        <p:xfrm>
          <a:off x="863588" y="2673350"/>
          <a:ext cx="6149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0" name="Equation" r:id="rId21" imgW="2819160" imgH="215640" progId="Equation.DSMT4">
                  <p:embed/>
                </p:oleObj>
              </mc:Choice>
              <mc:Fallback>
                <p:oleObj name="Equation" r:id="rId21" imgW="281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673350"/>
                        <a:ext cx="61499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533775" y="3722699"/>
          <a:ext cx="14398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1" name="Equation" r:id="rId23" imgW="660240" imgH="177480" progId="Equation.DSMT4">
                  <p:embed/>
                </p:oleObj>
              </mc:Choice>
              <mc:Fallback>
                <p:oleObj name="Equation" r:id="rId23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3722699"/>
                        <a:ext cx="14398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/>
          </p:nvPr>
        </p:nvGraphicFramePr>
        <p:xfrm>
          <a:off x="5148064" y="4387068"/>
          <a:ext cx="2770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2" name="Equation" r:id="rId25" imgW="1269720" imgH="203040" progId="Equation.DSMT4">
                  <p:embed/>
                </p:oleObj>
              </mc:Choice>
              <mc:Fallback>
                <p:oleObj name="Equation" r:id="rId25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387068"/>
                        <a:ext cx="277018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3419475" y="5089560"/>
          <a:ext cx="14398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3" name="Equation" r:id="rId27" imgW="660240" imgH="406080" progId="Equation.DSMT4">
                  <p:embed/>
                </p:oleObj>
              </mc:Choice>
              <mc:Fallback>
                <p:oleObj name="Equation" r:id="rId27" imgW="66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89560"/>
                        <a:ext cx="1439863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" name="AutoShape 220"/>
          <p:cNvSpPr>
            <a:spLocks noChangeArrowheads="1"/>
          </p:cNvSpPr>
          <p:nvPr/>
        </p:nvSpPr>
        <p:spPr bwMode="auto">
          <a:xfrm>
            <a:off x="626975" y="6057900"/>
            <a:ext cx="4356000" cy="541338"/>
          </a:xfrm>
          <a:prstGeom prst="wedgeRoundRectCallout">
            <a:avLst>
              <a:gd name="adj1" fmla="val 2276"/>
              <a:gd name="adj2" fmla="val 4755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完全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元树中结点数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与叶数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关系如何？</a:t>
            </a:r>
          </a:p>
        </p:txBody>
      </p:sp>
      <p:sp>
        <p:nvSpPr>
          <p:cNvPr id="7" name="AutoShape 220"/>
          <p:cNvSpPr>
            <a:spLocks noChangeArrowheads="1"/>
          </p:cNvSpPr>
          <p:nvPr/>
        </p:nvSpPr>
        <p:spPr bwMode="auto">
          <a:xfrm>
            <a:off x="5905500" y="5084798"/>
            <a:ext cx="2411413" cy="865187"/>
          </a:xfrm>
          <a:prstGeom prst="wedgeRoundRectCallout">
            <a:avLst>
              <a:gd name="adj1" fmla="val 2169"/>
              <a:gd name="adj2" fmla="val 4839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完全</a:t>
            </a: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二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元树中叶数</a:t>
            </a:r>
            <a:r>
              <a:rPr lang="en-US" altLang="zh-CN" sz="1800" b="1" i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与结点数</a:t>
            </a:r>
            <a:r>
              <a:rPr lang="en-US" altLang="zh-CN" sz="1800" b="1" i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的关系</a:t>
            </a:r>
          </a:p>
        </p:txBody>
      </p:sp>
      <p:sp>
        <p:nvSpPr>
          <p:cNvPr id="8" name="AutoShape 220"/>
          <p:cNvSpPr>
            <a:spLocks noChangeArrowheads="1"/>
          </p:cNvSpPr>
          <p:nvPr/>
        </p:nvSpPr>
        <p:spPr bwMode="auto">
          <a:xfrm>
            <a:off x="5759450" y="3405199"/>
            <a:ext cx="2665413" cy="863600"/>
          </a:xfrm>
          <a:prstGeom prst="wedgeRoundRectCallout">
            <a:avLst>
              <a:gd name="adj1" fmla="val 2275"/>
              <a:gd name="adj2" fmla="val 4857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该式表明完全二元树的结点数一定是奇数</a:t>
            </a:r>
          </a:p>
        </p:txBody>
      </p:sp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2682875" y="4435494"/>
          <a:ext cx="996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4" name="Equation" r:id="rId29" imgW="457200" imgH="177480" progId="Equation.DSMT4">
                  <p:embed/>
                </p:oleObj>
              </mc:Choice>
              <mc:Fallback>
                <p:oleObj name="Equation" r:id="rId29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435494"/>
                        <a:ext cx="9969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/>
          </p:nvPr>
        </p:nvGraphicFramePr>
        <p:xfrm>
          <a:off x="3609206" y="4424660"/>
          <a:ext cx="1466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5" name="Equation" r:id="rId31" imgW="672840" imgH="203040" progId="Equation.DSMT4">
                  <p:embed/>
                </p:oleObj>
              </mc:Choice>
              <mc:Fallback>
                <p:oleObj name="Equation" r:id="rId31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206" y="4424660"/>
                        <a:ext cx="14668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2910594" y="3163888"/>
            <a:ext cx="1049338" cy="295275"/>
            <a:chOff x="1801" y="1933"/>
            <a:chExt cx="661" cy="186"/>
          </a:xfrm>
        </p:grpSpPr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1801" y="1979"/>
            <a:ext cx="66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6" name="Equation" r:id="rId33" imgW="965160" imgH="203040" progId="Equation.DSMT4">
                    <p:embed/>
                  </p:oleObj>
                </mc:Choice>
                <mc:Fallback>
                  <p:oleObj name="Equation" r:id="rId33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979"/>
                          <a:ext cx="66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Line 25"/>
            <p:cNvSpPr>
              <a:spLocks noChangeShapeType="1"/>
            </p:cNvSpPr>
            <p:nvPr/>
          </p:nvSpPr>
          <p:spPr bwMode="auto">
            <a:xfrm>
              <a:off x="1950" y="193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4696830" y="3163888"/>
            <a:ext cx="703262" cy="295275"/>
            <a:chOff x="1910" y="1933"/>
            <a:chExt cx="443" cy="186"/>
          </a:xfrm>
        </p:grpSpPr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1910" y="1979"/>
            <a:ext cx="44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7" name="Equation" r:id="rId35" imgW="647640" imgH="203040" progId="Equation.DSMT4">
                    <p:embed/>
                  </p:oleObj>
                </mc:Choice>
                <mc:Fallback>
                  <p:oleObj name="Equation" r:id="rId35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1979"/>
                          <a:ext cx="443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Line 25"/>
            <p:cNvSpPr>
              <a:spLocks noChangeShapeType="1"/>
            </p:cNvSpPr>
            <p:nvPr/>
          </p:nvSpPr>
          <p:spPr bwMode="auto">
            <a:xfrm>
              <a:off x="1950" y="193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1404590" y="3170238"/>
            <a:ext cx="719138" cy="295275"/>
            <a:chOff x="1905" y="1933"/>
            <a:chExt cx="453" cy="186"/>
          </a:xfrm>
        </p:grpSpPr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1905" y="1979"/>
            <a:ext cx="45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68" name="Equation" r:id="rId37" imgW="660240" imgH="203040" progId="Equation.DSMT4">
                    <p:embed/>
                  </p:oleObj>
                </mc:Choice>
                <mc:Fallback>
                  <p:oleObj name="Equation" r:id="rId37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979"/>
                          <a:ext cx="453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25"/>
            <p:cNvSpPr>
              <a:spLocks noChangeShapeType="1"/>
            </p:cNvSpPr>
            <p:nvPr/>
          </p:nvSpPr>
          <p:spPr bwMode="auto">
            <a:xfrm>
              <a:off x="1950" y="193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1907704" y="2709863"/>
            <a:ext cx="252000" cy="396875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3526954" y="2709863"/>
            <a:ext cx="252000" cy="396875"/>
          </a:xfrm>
          <a:prstGeom prst="rect">
            <a:avLst/>
          </a:prstGeom>
          <a:noFill/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Object 11"/>
          <p:cNvGraphicFramePr>
            <a:graphicFrameLocks noChangeAspect="1"/>
          </p:cNvGraphicFramePr>
          <p:nvPr>
            <p:extLst/>
          </p:nvPr>
        </p:nvGraphicFramePr>
        <p:xfrm>
          <a:off x="6948488" y="2693293"/>
          <a:ext cx="1495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9" name="Equation" r:id="rId39" imgW="685800" imgH="203040" progId="Equation.DSMT4">
                  <p:embed/>
                </p:oleObj>
              </mc:Choice>
              <mc:Fallback>
                <p:oleObj name="Equation" r:id="rId3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693293"/>
                        <a:ext cx="1495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220"/>
          <p:cNvSpPr>
            <a:spLocks noChangeArrowheads="1"/>
          </p:cNvSpPr>
          <p:nvPr/>
        </p:nvSpPr>
        <p:spPr bwMode="auto">
          <a:xfrm>
            <a:off x="3380467" y="260648"/>
            <a:ext cx="5223981" cy="541338"/>
          </a:xfrm>
          <a:prstGeom prst="wedgeRoundRectCallout">
            <a:avLst>
              <a:gd name="adj1" fmla="val 2276"/>
              <a:gd name="adj2" fmla="val 4755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定理</a:t>
            </a:r>
            <a:r>
              <a:rPr lang="en-US" altLang="zh-CN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8.1</a:t>
            </a:r>
            <a:r>
              <a:rPr lang="zh-CN" altLang="en-US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：一个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有向图各结点出度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入度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边数 </a:t>
            </a:r>
            <a:endParaRPr lang="zh-CN" altLang="en-US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5" name="AutoShape 220"/>
          <p:cNvSpPr>
            <a:spLocks noChangeArrowheads="1"/>
          </p:cNvSpPr>
          <p:nvPr/>
        </p:nvSpPr>
        <p:spPr bwMode="auto">
          <a:xfrm>
            <a:off x="3398018" y="268550"/>
            <a:ext cx="5170426" cy="541338"/>
          </a:xfrm>
          <a:prstGeom prst="wedgeRoundRectCallout">
            <a:avLst>
              <a:gd name="adj1" fmla="val 2276"/>
              <a:gd name="adj2" fmla="val 4755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定理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8.1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：一个有向图各结点全度和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边数的</a:t>
            </a:r>
            <a:r>
              <a:rPr lang="en-US" altLang="zh-CN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倍 </a:t>
            </a:r>
            <a:endParaRPr lang="zh-CN" altLang="en-US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7" name="AutoShape 220"/>
          <p:cNvSpPr>
            <a:spLocks noChangeArrowheads="1"/>
          </p:cNvSpPr>
          <p:nvPr/>
        </p:nvSpPr>
        <p:spPr bwMode="auto">
          <a:xfrm>
            <a:off x="5112060" y="6057292"/>
            <a:ext cx="3312803" cy="541338"/>
          </a:xfrm>
          <a:prstGeom prst="wedgeRoundRectCallout">
            <a:avLst>
              <a:gd name="adj1" fmla="val 2276"/>
              <a:gd name="adj2" fmla="val 4755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上面证明等式右边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换成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即可</a:t>
            </a:r>
            <a:endParaRPr lang="zh-CN" altLang="en-US" sz="1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778954" y="3163888"/>
            <a:ext cx="1980496" cy="289340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982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7" grpId="0" animBg="1"/>
      <p:bldP spid="8" grpId="0" animBg="1"/>
      <p:bldP spid="11300" grpId="0" animBg="1"/>
      <p:bldP spid="11301" grpId="0" animBg="1"/>
      <p:bldP spid="32" grpId="0" animBg="1"/>
      <p:bldP spid="32" grpId="1" animBg="1"/>
      <p:bldP spid="35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6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703263" y="333375"/>
            <a:ext cx="7848600" cy="430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9.3.3 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二元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树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遍历与最优树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87388" y="946150"/>
            <a:ext cx="7848600" cy="430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一、二元树的结点遍历</a:t>
            </a:r>
            <a:endParaRPr lang="zh-CN" altLang="en-US" sz="2800" b="1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576263" y="1566863"/>
          <a:ext cx="5124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7" name="Equation" r:id="rId5" imgW="2895480" imgH="266400" progId="Equation.DSMT4">
                  <p:embed/>
                </p:oleObj>
              </mc:Choice>
              <mc:Fallback>
                <p:oleObj name="Equation" r:id="rId5" imgW="2895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566863"/>
                        <a:ext cx="51244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5911850" y="1566863"/>
          <a:ext cx="2587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8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566863"/>
                        <a:ext cx="2587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546100" y="2217738"/>
          <a:ext cx="8021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9" name="Equation" r:id="rId9" imgW="4533840" imgH="253800" progId="Equation.DSMT4">
                  <p:embed/>
                </p:oleObj>
              </mc:Choice>
              <mc:Fallback>
                <p:oleObj name="Equation" r:id="rId9" imgW="4533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217738"/>
                        <a:ext cx="80216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539750" y="2867025"/>
          <a:ext cx="2673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0" name="Equation" r:id="rId11" imgW="1511300" imgH="254000" progId="Equation.DSMT4">
                  <p:embed/>
                </p:oleObj>
              </mc:Choice>
              <mc:Fallback>
                <p:oleObj name="Equation" r:id="rId11" imgW="151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67025"/>
                        <a:ext cx="26733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576263" y="3554413"/>
          <a:ext cx="19319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1" name="Equation" r:id="rId13" imgW="1091726" imgH="241195" progId="Equation.DSMT4">
                  <p:embed/>
                </p:oleObj>
              </mc:Choice>
              <mc:Fallback>
                <p:oleObj name="Equation" r:id="rId13" imgW="109172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554413"/>
                        <a:ext cx="19319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2584450" y="3546475"/>
          <a:ext cx="3752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2" name="Equation" r:id="rId15" imgW="2120900" imgH="241300" progId="Equation.DSMT4">
                  <p:embed/>
                </p:oleObj>
              </mc:Choice>
              <mc:Fallback>
                <p:oleObj name="Equation" r:id="rId15" imgW="2120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546475"/>
                        <a:ext cx="37528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3240088" y="2868613"/>
          <a:ext cx="3033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3" name="Equation" r:id="rId17" imgW="1714320" imgH="253800" progId="Equation.DSMT4">
                  <p:embed/>
                </p:oleObj>
              </mc:Choice>
              <mc:Fallback>
                <p:oleObj name="Equation" r:id="rId17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868613"/>
                        <a:ext cx="30337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6332538" y="2897188"/>
          <a:ext cx="2203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4" name="Equation" r:id="rId19" imgW="1244600" imgH="241300" progId="Equation.DSMT4">
                  <p:embed/>
                </p:oleObj>
              </mc:Choice>
              <mc:Fallback>
                <p:oleObj name="Equation" r:id="rId19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2897188"/>
                        <a:ext cx="2203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184525" y="4159250"/>
            <a:ext cx="3395663" cy="2368550"/>
            <a:chOff x="2653" y="1761"/>
            <a:chExt cx="2733" cy="2213"/>
          </a:xfrm>
        </p:grpSpPr>
        <p:sp>
          <p:nvSpPr>
            <p:cNvPr id="12315" name="Line 21"/>
            <p:cNvSpPr>
              <a:spLocks noChangeShapeType="1"/>
            </p:cNvSpPr>
            <p:nvPr/>
          </p:nvSpPr>
          <p:spPr bwMode="auto">
            <a:xfrm flipH="1">
              <a:off x="3495" y="1988"/>
              <a:ext cx="38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6" name="Line 22"/>
            <p:cNvSpPr>
              <a:spLocks noChangeShapeType="1"/>
            </p:cNvSpPr>
            <p:nvPr/>
          </p:nvSpPr>
          <p:spPr bwMode="auto">
            <a:xfrm>
              <a:off x="3880" y="1988"/>
              <a:ext cx="40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Line 23"/>
            <p:cNvSpPr>
              <a:spLocks noChangeShapeType="1"/>
            </p:cNvSpPr>
            <p:nvPr/>
          </p:nvSpPr>
          <p:spPr bwMode="auto">
            <a:xfrm flipH="1">
              <a:off x="3155" y="2351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8" name="Line 24"/>
            <p:cNvSpPr>
              <a:spLocks noChangeShapeType="1"/>
            </p:cNvSpPr>
            <p:nvPr/>
          </p:nvSpPr>
          <p:spPr bwMode="auto">
            <a:xfrm>
              <a:off x="3472" y="2373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9" name="Line 25"/>
            <p:cNvSpPr>
              <a:spLocks noChangeShapeType="1"/>
            </p:cNvSpPr>
            <p:nvPr/>
          </p:nvSpPr>
          <p:spPr bwMode="auto">
            <a:xfrm flipH="1">
              <a:off x="2815" y="2782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>
              <a:off x="3132" y="2804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1" name="Line 29"/>
            <p:cNvSpPr>
              <a:spLocks noChangeShapeType="1"/>
            </p:cNvSpPr>
            <p:nvPr/>
          </p:nvSpPr>
          <p:spPr bwMode="auto">
            <a:xfrm flipH="1">
              <a:off x="3971" y="2351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2" name="Line 30"/>
            <p:cNvSpPr>
              <a:spLocks noChangeShapeType="1"/>
            </p:cNvSpPr>
            <p:nvPr/>
          </p:nvSpPr>
          <p:spPr bwMode="auto">
            <a:xfrm flipH="1">
              <a:off x="4266" y="2804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3" name="Line 31"/>
            <p:cNvSpPr>
              <a:spLocks noChangeShapeType="1"/>
            </p:cNvSpPr>
            <p:nvPr/>
          </p:nvSpPr>
          <p:spPr bwMode="auto">
            <a:xfrm>
              <a:off x="4266" y="2328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4" name="Line 33"/>
            <p:cNvSpPr>
              <a:spLocks noChangeShapeType="1"/>
            </p:cNvSpPr>
            <p:nvPr/>
          </p:nvSpPr>
          <p:spPr bwMode="auto">
            <a:xfrm>
              <a:off x="4561" y="2804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5" name="Line 34"/>
            <p:cNvSpPr>
              <a:spLocks noChangeShapeType="1"/>
            </p:cNvSpPr>
            <p:nvPr/>
          </p:nvSpPr>
          <p:spPr bwMode="auto">
            <a:xfrm>
              <a:off x="4856" y="3281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6" name="Line 35"/>
            <p:cNvSpPr>
              <a:spLocks noChangeShapeType="1"/>
            </p:cNvSpPr>
            <p:nvPr/>
          </p:nvSpPr>
          <p:spPr bwMode="auto">
            <a:xfrm flipH="1">
              <a:off x="4561" y="3281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2132" name="Object 36"/>
            <p:cNvGraphicFramePr>
              <a:graphicFrameLocks noChangeAspect="1"/>
            </p:cNvGraphicFramePr>
            <p:nvPr/>
          </p:nvGraphicFramePr>
          <p:xfrm>
            <a:off x="3790" y="1761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5" name="Equation" r:id="rId21" imgW="164885" imgH="164885" progId="Equation.DSMT4">
                    <p:embed/>
                  </p:oleObj>
                </mc:Choice>
                <mc:Fallback>
                  <p:oleObj name="Equation" r:id="rId2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1761"/>
                          <a:ext cx="18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3" name="Object 37"/>
            <p:cNvGraphicFramePr>
              <a:graphicFrameLocks noChangeAspect="1"/>
            </p:cNvGraphicFramePr>
            <p:nvPr/>
          </p:nvGraphicFramePr>
          <p:xfrm>
            <a:off x="4334" y="2192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6" name="Equation" r:id="rId23" imgW="139639" imgH="152334" progId="Equation.DSMT4">
                    <p:embed/>
                  </p:oleObj>
                </mc:Choice>
                <mc:Fallback>
                  <p:oleObj name="Equation" r:id="rId23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2192"/>
                          <a:ext cx="15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4" name="Object 38"/>
            <p:cNvGraphicFramePr>
              <a:graphicFrameLocks noChangeAspect="1"/>
            </p:cNvGraphicFramePr>
            <p:nvPr/>
          </p:nvGraphicFramePr>
          <p:xfrm>
            <a:off x="2905" y="2668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7" name="Equation" r:id="rId25" imgW="152202" imgH="114151" progId="Equation.DSMT4">
                    <p:embed/>
                  </p:oleObj>
                </mc:Choice>
                <mc:Fallback>
                  <p:oleObj name="Equation" r:id="rId25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2668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5" name="Object 39"/>
            <p:cNvGraphicFramePr>
              <a:graphicFrameLocks noChangeAspect="1"/>
            </p:cNvGraphicFramePr>
            <p:nvPr/>
          </p:nvGraphicFramePr>
          <p:xfrm>
            <a:off x="2653" y="3122"/>
            <a:ext cx="1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8" name="Equation" r:id="rId27" imgW="165028" imgH="279279" progId="Equation.DSMT4">
                    <p:embed/>
                  </p:oleObj>
                </mc:Choice>
                <mc:Fallback>
                  <p:oleObj name="Equation" r:id="rId27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122"/>
                          <a:ext cx="18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6" name="Object 40"/>
            <p:cNvGraphicFramePr>
              <a:graphicFrameLocks noChangeAspect="1"/>
            </p:cNvGraphicFramePr>
            <p:nvPr/>
          </p:nvGraphicFramePr>
          <p:xfrm>
            <a:off x="3351" y="3167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9" name="Equation" r:id="rId29" imgW="190500" imgH="279400" progId="Equation.DSMT4">
                    <p:embed/>
                  </p:oleObj>
                </mc:Choice>
                <mc:Fallback>
                  <p:oleObj name="Equation" r:id="rId2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3167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7" name="Object 41"/>
            <p:cNvGraphicFramePr>
              <a:graphicFrameLocks noChangeAspect="1"/>
            </p:cNvGraphicFramePr>
            <p:nvPr/>
          </p:nvGraphicFramePr>
          <p:xfrm>
            <a:off x="3600" y="2768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0" name="Equation" r:id="rId31" imgW="190500" imgH="279400" progId="Equation.DSMT4">
                    <p:embed/>
                  </p:oleObj>
                </mc:Choice>
                <mc:Fallback>
                  <p:oleObj name="Equation" r:id="rId3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768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8" name="Object 42"/>
            <p:cNvGraphicFramePr>
              <a:graphicFrameLocks noChangeAspect="1"/>
            </p:cNvGraphicFramePr>
            <p:nvPr/>
          </p:nvGraphicFramePr>
          <p:xfrm>
            <a:off x="3917" y="2782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1" name="Equation" r:id="rId33" imgW="190500" imgH="279400" progId="Equation.DSMT4">
                    <p:embed/>
                  </p:oleObj>
                </mc:Choice>
                <mc:Fallback>
                  <p:oleObj name="Equation" r:id="rId3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782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9" name="Object 43"/>
            <p:cNvGraphicFramePr>
              <a:graphicFrameLocks noChangeAspect="1"/>
            </p:cNvGraphicFramePr>
            <p:nvPr/>
          </p:nvGraphicFramePr>
          <p:xfrm>
            <a:off x="4039" y="3190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2" name="Equation" r:id="rId35" imgW="190500" imgH="279400" progId="Equation.DSMT4">
                    <p:embed/>
                  </p:oleObj>
                </mc:Choice>
                <mc:Fallback>
                  <p:oleObj name="Equation" r:id="rId3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190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0" name="Object 44"/>
            <p:cNvGraphicFramePr>
              <a:graphicFrameLocks noChangeAspect="1"/>
            </p:cNvGraphicFramePr>
            <p:nvPr/>
          </p:nvGraphicFramePr>
          <p:xfrm>
            <a:off x="5173" y="3666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3" name="Equation" r:id="rId37" imgW="190500" imgH="279400" progId="Equation.DSMT4">
                    <p:embed/>
                  </p:oleObj>
                </mc:Choice>
                <mc:Fallback>
                  <p:oleObj name="Equation" r:id="rId3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3" y="3666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1" name="Object 45"/>
            <p:cNvGraphicFramePr>
              <a:graphicFrameLocks noChangeAspect="1"/>
            </p:cNvGraphicFramePr>
            <p:nvPr/>
          </p:nvGraphicFramePr>
          <p:xfrm>
            <a:off x="4334" y="3643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4" name="Equation" r:id="rId39" imgW="190500" imgH="279400" progId="Equation.DSMT4">
                    <p:embed/>
                  </p:oleObj>
                </mc:Choice>
                <mc:Fallback>
                  <p:oleObj name="Equation" r:id="rId3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3643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2" name="Object 46"/>
            <p:cNvGraphicFramePr>
              <a:graphicFrameLocks noChangeAspect="1"/>
            </p:cNvGraphicFramePr>
            <p:nvPr/>
          </p:nvGraphicFramePr>
          <p:xfrm>
            <a:off x="3291" y="2169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5" name="Equation" r:id="rId41" imgW="152268" imgH="152268" progId="Equation.DSMT4">
                    <p:embed/>
                  </p:oleObj>
                </mc:Choice>
                <mc:Fallback>
                  <p:oleObj name="Equation" r:id="rId41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2169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3" name="Object 47"/>
            <p:cNvGraphicFramePr>
              <a:graphicFrameLocks noChangeAspect="1"/>
            </p:cNvGraphicFramePr>
            <p:nvPr/>
          </p:nvGraphicFramePr>
          <p:xfrm>
            <a:off x="4606" y="2691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6" name="Equation" r:id="rId43" imgW="152202" imgH="114151" progId="Equation.DSMT4">
                    <p:embed/>
                  </p:oleObj>
                </mc:Choice>
                <mc:Fallback>
                  <p:oleObj name="Equation" r:id="rId43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2691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44" name="Object 48"/>
            <p:cNvGraphicFramePr>
              <a:graphicFrameLocks noChangeAspect="1"/>
            </p:cNvGraphicFramePr>
            <p:nvPr/>
          </p:nvGraphicFramePr>
          <p:xfrm>
            <a:off x="4924" y="3144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27" name="Equation" r:id="rId45" imgW="152268" imgH="152268" progId="Equation.DSMT4">
                    <p:embed/>
                  </p:oleObj>
                </mc:Choice>
                <mc:Fallback>
                  <p:oleObj name="Equation" r:id="rId45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3144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644553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4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1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611188" y="330200"/>
          <a:ext cx="898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2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0200"/>
                        <a:ext cx="8985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646113" y="909638"/>
          <a:ext cx="1728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3" name="Equation" r:id="rId7" imgW="977476" imgH="266584" progId="Equation.DSMT4">
                  <p:embed/>
                </p:oleObj>
              </mc:Choice>
              <mc:Fallback>
                <p:oleObj name="Equation" r:id="rId7" imgW="97747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909638"/>
                        <a:ext cx="17287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654050" y="1484313"/>
          <a:ext cx="532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4" name="Equation" r:id="rId9" imgW="3009900" imgH="279400" progId="Equation.DSMT4">
                  <p:embed/>
                </p:oleObj>
              </mc:Choice>
              <mc:Fallback>
                <p:oleObj name="Equation" r:id="rId9" imgW="300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484313"/>
                        <a:ext cx="5321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646113" y="2060575"/>
          <a:ext cx="52530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5" name="Equation" r:id="rId11" imgW="2971800" imgH="279400" progId="Equation.DSMT4">
                  <p:embed/>
                </p:oleObj>
              </mc:Choice>
              <mc:Fallback>
                <p:oleObj name="Equation" r:id="rId11" imgW="297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060575"/>
                        <a:ext cx="52530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611188" y="3546475"/>
          <a:ext cx="9667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6" name="Equation" r:id="rId13" imgW="545760" imgH="241200" progId="Equation.DSMT4">
                  <p:embed/>
                </p:oleObj>
              </mc:Choice>
              <mc:Fallback>
                <p:oleObj name="Equation" r:id="rId1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46475"/>
                        <a:ext cx="9667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646113" y="4105275"/>
          <a:ext cx="532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7" name="Equation" r:id="rId15" imgW="3009900" imgH="279400" progId="Equation.DSMT4">
                  <p:embed/>
                </p:oleObj>
              </mc:Choice>
              <mc:Fallback>
                <p:oleObj name="Equation" r:id="rId15" imgW="300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105275"/>
                        <a:ext cx="5321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646113" y="4740275"/>
          <a:ext cx="17287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8" name="Equation" r:id="rId17" imgW="977476" imgH="266584" progId="Equation.DSMT4">
                  <p:embed/>
                </p:oleObj>
              </mc:Choice>
              <mc:Fallback>
                <p:oleObj name="Equation" r:id="rId17" imgW="97747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740275"/>
                        <a:ext cx="17287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650875" y="5280025"/>
          <a:ext cx="5253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9" name="Equation" r:id="rId19" imgW="2971800" imgH="279400" progId="Equation.DSMT4">
                  <p:embed/>
                </p:oleObj>
              </mc:Choice>
              <mc:Fallback>
                <p:oleObj name="Equation" r:id="rId19" imgW="297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5280025"/>
                        <a:ext cx="52530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/>
          </p:nvPr>
        </p:nvGraphicFramePr>
        <p:xfrm>
          <a:off x="1619250" y="320204"/>
          <a:ext cx="1504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0" name="Equation" r:id="rId21" imgW="850680" imgH="253800" progId="Equation.DSMT4">
                  <p:embed/>
                </p:oleObj>
              </mc:Choice>
              <mc:Fallback>
                <p:oleObj name="Equation" r:id="rId21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0204"/>
                        <a:ext cx="1504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666875" y="3519488"/>
          <a:ext cx="1482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1" name="Equation" r:id="rId23" imgW="838080" imgH="253800" progId="Equation.DSMT4">
                  <p:embed/>
                </p:oleObj>
              </mc:Choice>
              <mc:Fallback>
                <p:oleObj name="Equation" r:id="rId23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519488"/>
                        <a:ext cx="1482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6480175" y="333375"/>
            <a:ext cx="2106613" cy="2530475"/>
            <a:chOff x="4082" y="210"/>
            <a:chExt cx="1327" cy="1594"/>
          </a:xfrm>
        </p:grpSpPr>
        <p:sp>
          <p:nvSpPr>
            <p:cNvPr id="13328" name="Rectangle 3"/>
            <p:cNvSpPr>
              <a:spLocks noChangeArrowheads="1"/>
            </p:cNvSpPr>
            <p:nvPr/>
          </p:nvSpPr>
          <p:spPr bwMode="auto">
            <a:xfrm>
              <a:off x="4829" y="21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3329" name="Rectangle 4"/>
            <p:cNvSpPr>
              <a:spLocks noChangeArrowheads="1"/>
            </p:cNvSpPr>
            <p:nvPr/>
          </p:nvSpPr>
          <p:spPr bwMode="auto">
            <a:xfrm>
              <a:off x="4377" y="579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3330" name="Rectangle 5"/>
            <p:cNvSpPr>
              <a:spLocks noChangeArrowheads="1"/>
            </p:cNvSpPr>
            <p:nvPr/>
          </p:nvSpPr>
          <p:spPr bwMode="auto">
            <a:xfrm>
              <a:off x="4764" y="102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3331" name="Rectangle 6"/>
            <p:cNvSpPr>
              <a:spLocks noChangeArrowheads="1"/>
            </p:cNvSpPr>
            <p:nvPr/>
          </p:nvSpPr>
          <p:spPr bwMode="auto">
            <a:xfrm>
              <a:off x="4082" y="100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3332" name="Rectangle 7"/>
            <p:cNvSpPr>
              <a:spLocks noChangeArrowheads="1"/>
            </p:cNvSpPr>
            <p:nvPr/>
          </p:nvSpPr>
          <p:spPr bwMode="auto">
            <a:xfrm>
              <a:off x="4241" y="1528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3333" name="Rectangle 8"/>
            <p:cNvSpPr>
              <a:spLocks noChangeArrowheads="1"/>
            </p:cNvSpPr>
            <p:nvPr/>
          </p:nvSpPr>
          <p:spPr bwMode="auto">
            <a:xfrm>
              <a:off x="4537" y="1535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sp>
          <p:nvSpPr>
            <p:cNvPr id="13334" name="Rectangle 9"/>
            <p:cNvSpPr>
              <a:spLocks noChangeArrowheads="1"/>
            </p:cNvSpPr>
            <p:nvPr/>
          </p:nvSpPr>
          <p:spPr bwMode="auto">
            <a:xfrm>
              <a:off x="5287" y="62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13335" name="Rectangle 10"/>
            <p:cNvSpPr>
              <a:spLocks noChangeArrowheads="1"/>
            </p:cNvSpPr>
            <p:nvPr/>
          </p:nvSpPr>
          <p:spPr bwMode="auto">
            <a:xfrm>
              <a:off x="5307" y="1003"/>
              <a:ext cx="10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13336" name="Rectangle 11"/>
            <p:cNvSpPr>
              <a:spLocks noChangeArrowheads="1"/>
            </p:cNvSpPr>
            <p:nvPr/>
          </p:nvSpPr>
          <p:spPr bwMode="auto">
            <a:xfrm>
              <a:off x="5261" y="1528"/>
              <a:ext cx="111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sp>
          <p:nvSpPr>
            <p:cNvPr id="13337" name="Rectangle 13"/>
            <p:cNvSpPr>
              <a:spLocks noChangeArrowheads="1"/>
            </p:cNvSpPr>
            <p:nvPr/>
          </p:nvSpPr>
          <p:spPr bwMode="auto">
            <a:xfrm>
              <a:off x="4923" y="1525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10</a:t>
              </a:r>
            </a:p>
          </p:txBody>
        </p:sp>
        <p:sp>
          <p:nvSpPr>
            <p:cNvPr id="13338" name="Line 16"/>
            <p:cNvSpPr>
              <a:spLocks noChangeShapeType="1"/>
            </p:cNvSpPr>
            <p:nvPr/>
          </p:nvSpPr>
          <p:spPr bwMode="auto">
            <a:xfrm flipH="1">
              <a:off x="4511" y="473"/>
              <a:ext cx="334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9" name="Line 17"/>
            <p:cNvSpPr>
              <a:spLocks noChangeShapeType="1"/>
            </p:cNvSpPr>
            <p:nvPr/>
          </p:nvSpPr>
          <p:spPr bwMode="auto">
            <a:xfrm>
              <a:off x="4898" y="453"/>
              <a:ext cx="39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Line 18"/>
            <p:cNvSpPr>
              <a:spLocks noChangeShapeType="1"/>
            </p:cNvSpPr>
            <p:nvPr/>
          </p:nvSpPr>
          <p:spPr bwMode="auto">
            <a:xfrm flipH="1">
              <a:off x="4220" y="777"/>
              <a:ext cx="28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1" name="Line 19"/>
            <p:cNvSpPr>
              <a:spLocks noChangeShapeType="1"/>
            </p:cNvSpPr>
            <p:nvPr/>
          </p:nvSpPr>
          <p:spPr bwMode="auto">
            <a:xfrm>
              <a:off x="4511" y="799"/>
              <a:ext cx="21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2" name="Line 20"/>
            <p:cNvSpPr>
              <a:spLocks noChangeShapeType="1"/>
            </p:cNvSpPr>
            <p:nvPr/>
          </p:nvSpPr>
          <p:spPr bwMode="auto">
            <a:xfrm>
              <a:off x="4220" y="1181"/>
              <a:ext cx="112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21"/>
            <p:cNvSpPr>
              <a:spLocks noChangeShapeType="1"/>
            </p:cNvSpPr>
            <p:nvPr/>
          </p:nvSpPr>
          <p:spPr bwMode="auto">
            <a:xfrm flipH="1">
              <a:off x="4600" y="1230"/>
              <a:ext cx="111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22"/>
            <p:cNvSpPr>
              <a:spLocks noChangeShapeType="1"/>
            </p:cNvSpPr>
            <p:nvPr/>
          </p:nvSpPr>
          <p:spPr bwMode="auto">
            <a:xfrm flipH="1">
              <a:off x="5193" y="777"/>
              <a:ext cx="9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21"/>
            <p:cNvSpPr>
              <a:spLocks noChangeShapeType="1"/>
            </p:cNvSpPr>
            <p:nvPr/>
          </p:nvSpPr>
          <p:spPr bwMode="auto">
            <a:xfrm flipH="1">
              <a:off x="5057" y="1162"/>
              <a:ext cx="114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20"/>
            <p:cNvSpPr>
              <a:spLocks noChangeShapeType="1"/>
            </p:cNvSpPr>
            <p:nvPr/>
          </p:nvSpPr>
          <p:spPr bwMode="auto">
            <a:xfrm>
              <a:off x="5216" y="1162"/>
              <a:ext cx="112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1581" name="Object 29"/>
          <p:cNvGraphicFramePr>
            <a:graphicFrameLocks noChangeAspect="1"/>
          </p:cNvGraphicFramePr>
          <p:nvPr/>
        </p:nvGraphicFramePr>
        <p:xfrm>
          <a:off x="647700" y="5964238"/>
          <a:ext cx="44465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2" name="Equation" r:id="rId25" imgW="2514600" imgH="279360" progId="Equation.DSMT4">
                  <p:embed/>
                </p:oleObj>
              </mc:Choice>
              <mc:Fallback>
                <p:oleObj name="Equation" r:id="rId25" imgW="2514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964238"/>
                        <a:ext cx="44465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0" name="Object 28"/>
          <p:cNvGraphicFramePr>
            <a:graphicFrameLocks noChangeAspect="1"/>
          </p:cNvGraphicFramePr>
          <p:nvPr/>
        </p:nvGraphicFramePr>
        <p:xfrm>
          <a:off x="611188" y="2744788"/>
          <a:ext cx="4445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3" name="Equation" r:id="rId27" imgW="2514600" imgH="279360" progId="Equation.DSMT4">
                  <p:embed/>
                </p:oleObj>
              </mc:Choice>
              <mc:Fallback>
                <p:oleObj name="Equation" r:id="rId27" imgW="2514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44788"/>
                        <a:ext cx="4445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03066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8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650875" y="379413"/>
          <a:ext cx="9667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9" name="Equation" r:id="rId5" imgW="545760" imgH="241200" progId="Equation.DSMT4">
                  <p:embed/>
                </p:oleObj>
              </mc:Choice>
              <mc:Fallback>
                <p:oleObj name="Equation" r:id="rId5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79413"/>
                        <a:ext cx="9667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650875" y="1016000"/>
          <a:ext cx="532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0" name="Equation" r:id="rId7" imgW="3009900" imgH="279400" progId="Equation.DSMT4">
                  <p:embed/>
                </p:oleObj>
              </mc:Choice>
              <mc:Fallback>
                <p:oleObj name="Equation" r:id="rId7" imgW="300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016000"/>
                        <a:ext cx="5321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650875" y="1627188"/>
          <a:ext cx="532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1" name="Equation" r:id="rId9" imgW="3009900" imgH="279400" progId="Equation.DSMT4">
                  <p:embed/>
                </p:oleObj>
              </mc:Choice>
              <mc:Fallback>
                <p:oleObj name="Equation" r:id="rId9" imgW="300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627188"/>
                        <a:ext cx="53213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650875" y="2298700"/>
          <a:ext cx="1684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2" name="Equation" r:id="rId11" imgW="952087" imgH="266584" progId="Equation.DSMT4">
                  <p:embed/>
                </p:oleObj>
              </mc:Choice>
              <mc:Fallback>
                <p:oleObj name="Equation" r:id="rId11" imgW="95208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298700"/>
                        <a:ext cx="16843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730375" y="368300"/>
          <a:ext cx="1504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3" name="Equation" r:id="rId13" imgW="850680" imgH="253800" progId="Equation.DSMT4">
                  <p:embed/>
                </p:oleObj>
              </mc:Choice>
              <mc:Fallback>
                <p:oleObj name="Equation" r:id="rId13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68300"/>
                        <a:ext cx="1504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443663" y="188913"/>
            <a:ext cx="2106612" cy="2530475"/>
            <a:chOff x="4082" y="210"/>
            <a:chExt cx="1327" cy="1594"/>
          </a:xfrm>
        </p:grpSpPr>
        <p:sp>
          <p:nvSpPr>
            <p:cNvPr id="14376" name="Rectangle 3"/>
            <p:cNvSpPr>
              <a:spLocks noChangeArrowheads="1"/>
            </p:cNvSpPr>
            <p:nvPr/>
          </p:nvSpPr>
          <p:spPr bwMode="auto">
            <a:xfrm>
              <a:off x="4829" y="21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4377" name="Rectangle 4"/>
            <p:cNvSpPr>
              <a:spLocks noChangeArrowheads="1"/>
            </p:cNvSpPr>
            <p:nvPr/>
          </p:nvSpPr>
          <p:spPr bwMode="auto">
            <a:xfrm>
              <a:off x="4377" y="579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4378" name="Rectangle 5"/>
            <p:cNvSpPr>
              <a:spLocks noChangeArrowheads="1"/>
            </p:cNvSpPr>
            <p:nvPr/>
          </p:nvSpPr>
          <p:spPr bwMode="auto">
            <a:xfrm>
              <a:off x="4764" y="102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sp>
          <p:nvSpPr>
            <p:cNvPr id="14379" name="Rectangle 6"/>
            <p:cNvSpPr>
              <a:spLocks noChangeArrowheads="1"/>
            </p:cNvSpPr>
            <p:nvPr/>
          </p:nvSpPr>
          <p:spPr bwMode="auto">
            <a:xfrm>
              <a:off x="4082" y="1006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sp>
          <p:nvSpPr>
            <p:cNvPr id="14380" name="Rectangle 7"/>
            <p:cNvSpPr>
              <a:spLocks noChangeArrowheads="1"/>
            </p:cNvSpPr>
            <p:nvPr/>
          </p:nvSpPr>
          <p:spPr bwMode="auto">
            <a:xfrm>
              <a:off x="4241" y="1528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4537" y="1535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6</a:t>
              </a:r>
            </a:p>
          </p:txBody>
        </p:sp>
        <p:sp>
          <p:nvSpPr>
            <p:cNvPr id="14382" name="Rectangle 9"/>
            <p:cNvSpPr>
              <a:spLocks noChangeArrowheads="1"/>
            </p:cNvSpPr>
            <p:nvPr/>
          </p:nvSpPr>
          <p:spPr bwMode="auto">
            <a:xfrm>
              <a:off x="5287" y="620"/>
              <a:ext cx="11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7</a:t>
              </a:r>
            </a:p>
          </p:txBody>
        </p:sp>
        <p:sp>
          <p:nvSpPr>
            <p:cNvPr id="14383" name="Rectangle 10"/>
            <p:cNvSpPr>
              <a:spLocks noChangeArrowheads="1"/>
            </p:cNvSpPr>
            <p:nvPr/>
          </p:nvSpPr>
          <p:spPr bwMode="auto">
            <a:xfrm>
              <a:off x="5307" y="1003"/>
              <a:ext cx="102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8</a:t>
              </a:r>
            </a:p>
          </p:txBody>
        </p:sp>
        <p:sp>
          <p:nvSpPr>
            <p:cNvPr id="14384" name="Rectangle 11"/>
            <p:cNvSpPr>
              <a:spLocks noChangeArrowheads="1"/>
            </p:cNvSpPr>
            <p:nvPr/>
          </p:nvSpPr>
          <p:spPr bwMode="auto">
            <a:xfrm>
              <a:off x="5261" y="1528"/>
              <a:ext cx="111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9</a:t>
              </a:r>
            </a:p>
          </p:txBody>
        </p:sp>
        <p:sp>
          <p:nvSpPr>
            <p:cNvPr id="14385" name="Rectangle 13"/>
            <p:cNvSpPr>
              <a:spLocks noChangeArrowheads="1"/>
            </p:cNvSpPr>
            <p:nvPr/>
          </p:nvSpPr>
          <p:spPr bwMode="auto">
            <a:xfrm>
              <a:off x="4923" y="1525"/>
              <a:ext cx="224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zh-CN" sz="2800"/>
                <a:t>10</a:t>
              </a:r>
            </a:p>
          </p:txBody>
        </p:sp>
        <p:sp>
          <p:nvSpPr>
            <p:cNvPr id="14386" name="Line 16"/>
            <p:cNvSpPr>
              <a:spLocks noChangeShapeType="1"/>
            </p:cNvSpPr>
            <p:nvPr/>
          </p:nvSpPr>
          <p:spPr bwMode="auto">
            <a:xfrm flipH="1">
              <a:off x="4511" y="473"/>
              <a:ext cx="334" cy="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4898" y="453"/>
              <a:ext cx="39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 flipH="1">
              <a:off x="4220" y="777"/>
              <a:ext cx="28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4511" y="799"/>
              <a:ext cx="21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4220" y="1181"/>
              <a:ext cx="112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1" name="Line 21"/>
            <p:cNvSpPr>
              <a:spLocks noChangeShapeType="1"/>
            </p:cNvSpPr>
            <p:nvPr/>
          </p:nvSpPr>
          <p:spPr bwMode="auto">
            <a:xfrm flipH="1">
              <a:off x="4600" y="1230"/>
              <a:ext cx="111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2" name="Line 22"/>
            <p:cNvSpPr>
              <a:spLocks noChangeShapeType="1"/>
            </p:cNvSpPr>
            <p:nvPr/>
          </p:nvSpPr>
          <p:spPr bwMode="auto">
            <a:xfrm flipH="1">
              <a:off x="5193" y="777"/>
              <a:ext cx="9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3" name="Line 21"/>
            <p:cNvSpPr>
              <a:spLocks noChangeShapeType="1"/>
            </p:cNvSpPr>
            <p:nvPr/>
          </p:nvSpPr>
          <p:spPr bwMode="auto">
            <a:xfrm flipH="1">
              <a:off x="5057" y="1162"/>
              <a:ext cx="114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5216" y="1162"/>
              <a:ext cx="112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51582" name="Object 30"/>
          <p:cNvGraphicFramePr>
            <a:graphicFrameLocks noChangeAspect="1"/>
          </p:cNvGraphicFramePr>
          <p:nvPr/>
        </p:nvGraphicFramePr>
        <p:xfrm>
          <a:off x="614363" y="2924175"/>
          <a:ext cx="44243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4" name="Equation" r:id="rId15" imgW="2501640" imgH="279360" progId="Equation.DSMT4">
                  <p:embed/>
                </p:oleObj>
              </mc:Choice>
              <mc:Fallback>
                <p:oleObj name="Equation" r:id="rId15" imgW="2501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924175"/>
                        <a:ext cx="44243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9"/>
          <p:cNvGraphicFramePr>
            <a:graphicFrameLocks noChangeAspect="1"/>
          </p:cNvGraphicFramePr>
          <p:nvPr/>
        </p:nvGraphicFramePr>
        <p:xfrm>
          <a:off x="611188" y="3744913"/>
          <a:ext cx="898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5" name="Equation" r:id="rId17" imgW="507960" imgH="241200" progId="Equation.DSMT4">
                  <p:embed/>
                </p:oleObj>
              </mc:Choice>
              <mc:Fallback>
                <p:oleObj name="Equation" r:id="rId1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44913"/>
                        <a:ext cx="8985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6" name="Object 38"/>
          <p:cNvGraphicFramePr>
            <a:graphicFrameLocks noChangeAspect="1"/>
          </p:cNvGraphicFramePr>
          <p:nvPr/>
        </p:nvGraphicFramePr>
        <p:xfrm>
          <a:off x="1612900" y="3716338"/>
          <a:ext cx="4022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6" name="Equation" r:id="rId19" imgW="2273040" imgH="253800" progId="Equation.DSMT4">
                  <p:embed/>
                </p:oleObj>
              </mc:Choice>
              <mc:Fallback>
                <p:oleObj name="Equation" r:id="rId19" imgW="227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716338"/>
                        <a:ext cx="4022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795963" y="3249613"/>
            <a:ext cx="3059112" cy="2484437"/>
            <a:chOff x="2900" y="1593"/>
            <a:chExt cx="2733" cy="2213"/>
          </a:xfrm>
        </p:grpSpPr>
        <p:sp>
          <p:nvSpPr>
            <p:cNvPr id="14364" name="Line 9"/>
            <p:cNvSpPr>
              <a:spLocks noChangeShapeType="1"/>
            </p:cNvSpPr>
            <p:nvPr/>
          </p:nvSpPr>
          <p:spPr bwMode="auto">
            <a:xfrm flipH="1">
              <a:off x="3742" y="1820"/>
              <a:ext cx="38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5" name="Line 10"/>
            <p:cNvSpPr>
              <a:spLocks noChangeShapeType="1"/>
            </p:cNvSpPr>
            <p:nvPr/>
          </p:nvSpPr>
          <p:spPr bwMode="auto">
            <a:xfrm>
              <a:off x="4127" y="1820"/>
              <a:ext cx="40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6" name="Line 11"/>
            <p:cNvSpPr>
              <a:spLocks noChangeShapeType="1"/>
            </p:cNvSpPr>
            <p:nvPr/>
          </p:nvSpPr>
          <p:spPr bwMode="auto">
            <a:xfrm flipH="1">
              <a:off x="3402" y="2183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12"/>
            <p:cNvSpPr>
              <a:spLocks noChangeShapeType="1"/>
            </p:cNvSpPr>
            <p:nvPr/>
          </p:nvSpPr>
          <p:spPr bwMode="auto">
            <a:xfrm>
              <a:off x="3719" y="2205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Line 13"/>
            <p:cNvSpPr>
              <a:spLocks noChangeShapeType="1"/>
            </p:cNvSpPr>
            <p:nvPr/>
          </p:nvSpPr>
          <p:spPr bwMode="auto">
            <a:xfrm flipH="1">
              <a:off x="3062" y="2614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14"/>
            <p:cNvSpPr>
              <a:spLocks noChangeShapeType="1"/>
            </p:cNvSpPr>
            <p:nvPr/>
          </p:nvSpPr>
          <p:spPr bwMode="auto">
            <a:xfrm>
              <a:off x="3379" y="2636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0" name="Line 15"/>
            <p:cNvSpPr>
              <a:spLocks noChangeShapeType="1"/>
            </p:cNvSpPr>
            <p:nvPr/>
          </p:nvSpPr>
          <p:spPr bwMode="auto">
            <a:xfrm flipH="1">
              <a:off x="4218" y="2183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16"/>
            <p:cNvSpPr>
              <a:spLocks noChangeShapeType="1"/>
            </p:cNvSpPr>
            <p:nvPr/>
          </p:nvSpPr>
          <p:spPr bwMode="auto">
            <a:xfrm flipH="1">
              <a:off x="4513" y="2636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2" name="Line 17"/>
            <p:cNvSpPr>
              <a:spLocks noChangeShapeType="1"/>
            </p:cNvSpPr>
            <p:nvPr/>
          </p:nvSpPr>
          <p:spPr bwMode="auto">
            <a:xfrm>
              <a:off x="4513" y="2160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3" name="Line 18"/>
            <p:cNvSpPr>
              <a:spLocks noChangeShapeType="1"/>
            </p:cNvSpPr>
            <p:nvPr/>
          </p:nvSpPr>
          <p:spPr bwMode="auto">
            <a:xfrm>
              <a:off x="4808" y="2636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4" name="Line 19"/>
            <p:cNvSpPr>
              <a:spLocks noChangeShapeType="1"/>
            </p:cNvSpPr>
            <p:nvPr/>
          </p:nvSpPr>
          <p:spPr bwMode="auto">
            <a:xfrm>
              <a:off x="5103" y="3113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5" name="Line 20"/>
            <p:cNvSpPr>
              <a:spLocks noChangeShapeType="1"/>
            </p:cNvSpPr>
            <p:nvPr/>
          </p:nvSpPr>
          <p:spPr bwMode="auto">
            <a:xfrm flipH="1">
              <a:off x="4808" y="3113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0309" name="Object 21"/>
            <p:cNvGraphicFramePr>
              <a:graphicFrameLocks noChangeAspect="1"/>
            </p:cNvGraphicFramePr>
            <p:nvPr/>
          </p:nvGraphicFramePr>
          <p:xfrm>
            <a:off x="4037" y="1593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7" name="Equation" r:id="rId21" imgW="164885" imgH="164885" progId="Equation.DSMT4">
                    <p:embed/>
                  </p:oleObj>
                </mc:Choice>
                <mc:Fallback>
                  <p:oleObj name="Equation" r:id="rId21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1593"/>
                          <a:ext cx="18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0" name="Object 22"/>
            <p:cNvGraphicFramePr>
              <a:graphicFrameLocks noChangeAspect="1"/>
            </p:cNvGraphicFramePr>
            <p:nvPr/>
          </p:nvGraphicFramePr>
          <p:xfrm>
            <a:off x="4581" y="2024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8" name="Equation" r:id="rId23" imgW="139639" imgH="152334" progId="Equation.DSMT4">
                    <p:embed/>
                  </p:oleObj>
                </mc:Choice>
                <mc:Fallback>
                  <p:oleObj name="Equation" r:id="rId23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024"/>
                          <a:ext cx="15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1" name="Object 23"/>
            <p:cNvGraphicFramePr>
              <a:graphicFrameLocks noChangeAspect="1"/>
            </p:cNvGraphicFramePr>
            <p:nvPr/>
          </p:nvGraphicFramePr>
          <p:xfrm>
            <a:off x="3152" y="2500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49" name="Equation" r:id="rId25" imgW="152202" imgH="114151" progId="Equation.DSMT4">
                    <p:embed/>
                  </p:oleObj>
                </mc:Choice>
                <mc:Fallback>
                  <p:oleObj name="Equation" r:id="rId25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500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2" name="Object 24"/>
            <p:cNvGraphicFramePr>
              <a:graphicFrameLocks noChangeAspect="1"/>
            </p:cNvGraphicFramePr>
            <p:nvPr/>
          </p:nvGraphicFramePr>
          <p:xfrm>
            <a:off x="2900" y="2954"/>
            <a:ext cx="1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0" name="Equation" r:id="rId27" imgW="165028" imgH="279279" progId="Equation.DSMT4">
                    <p:embed/>
                  </p:oleObj>
                </mc:Choice>
                <mc:Fallback>
                  <p:oleObj name="Equation" r:id="rId27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2954"/>
                          <a:ext cx="18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3" name="Object 25"/>
            <p:cNvGraphicFramePr>
              <a:graphicFrameLocks noChangeAspect="1"/>
            </p:cNvGraphicFramePr>
            <p:nvPr/>
          </p:nvGraphicFramePr>
          <p:xfrm>
            <a:off x="3598" y="2999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1" name="Equation" r:id="rId29" imgW="190500" imgH="279400" progId="Equation.DSMT4">
                    <p:embed/>
                  </p:oleObj>
                </mc:Choice>
                <mc:Fallback>
                  <p:oleObj name="Equation" r:id="rId2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2999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26"/>
            <p:cNvGraphicFramePr>
              <a:graphicFrameLocks noChangeAspect="1"/>
            </p:cNvGraphicFramePr>
            <p:nvPr/>
          </p:nvGraphicFramePr>
          <p:xfrm>
            <a:off x="3847" y="2600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2" name="Equation" r:id="rId31" imgW="190500" imgH="279400" progId="Equation.DSMT4">
                    <p:embed/>
                  </p:oleObj>
                </mc:Choice>
                <mc:Fallback>
                  <p:oleObj name="Equation" r:id="rId3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600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5" name="Object 27"/>
            <p:cNvGraphicFramePr>
              <a:graphicFrameLocks noChangeAspect="1"/>
            </p:cNvGraphicFramePr>
            <p:nvPr/>
          </p:nvGraphicFramePr>
          <p:xfrm>
            <a:off x="4164" y="2614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3" name="Equation" r:id="rId33" imgW="190500" imgH="279400" progId="Equation.DSMT4">
                    <p:embed/>
                  </p:oleObj>
                </mc:Choice>
                <mc:Fallback>
                  <p:oleObj name="Equation" r:id="rId3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614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6" name="Object 28"/>
            <p:cNvGraphicFramePr>
              <a:graphicFrameLocks noChangeAspect="1"/>
            </p:cNvGraphicFramePr>
            <p:nvPr/>
          </p:nvGraphicFramePr>
          <p:xfrm>
            <a:off x="4286" y="3022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4" name="Equation" r:id="rId35" imgW="190500" imgH="279400" progId="Equation.DSMT4">
                    <p:embed/>
                  </p:oleObj>
                </mc:Choice>
                <mc:Fallback>
                  <p:oleObj name="Equation" r:id="rId3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22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7" name="Object 29"/>
            <p:cNvGraphicFramePr>
              <a:graphicFrameLocks noChangeAspect="1"/>
            </p:cNvGraphicFramePr>
            <p:nvPr/>
          </p:nvGraphicFramePr>
          <p:xfrm>
            <a:off x="5420" y="3498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5" name="Equation" r:id="rId37" imgW="190500" imgH="279400" progId="Equation.DSMT4">
                    <p:embed/>
                  </p:oleObj>
                </mc:Choice>
                <mc:Fallback>
                  <p:oleObj name="Equation" r:id="rId3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3498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8" name="Object 22"/>
            <p:cNvGraphicFramePr>
              <a:graphicFrameLocks noChangeAspect="1"/>
            </p:cNvGraphicFramePr>
            <p:nvPr/>
          </p:nvGraphicFramePr>
          <p:xfrm>
            <a:off x="4581" y="3475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6" name="Equation" r:id="rId39" imgW="190500" imgH="279400" progId="Equation.DSMT4">
                    <p:embed/>
                  </p:oleObj>
                </mc:Choice>
                <mc:Fallback>
                  <p:oleObj name="Equation" r:id="rId3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3475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9" name="Object 31"/>
            <p:cNvGraphicFramePr>
              <a:graphicFrameLocks noChangeAspect="1"/>
            </p:cNvGraphicFramePr>
            <p:nvPr/>
          </p:nvGraphicFramePr>
          <p:xfrm>
            <a:off x="3538" y="2001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7" name="Equation" r:id="rId41" imgW="152268" imgH="152268" progId="Equation.DSMT4">
                    <p:embed/>
                  </p:oleObj>
                </mc:Choice>
                <mc:Fallback>
                  <p:oleObj name="Equation" r:id="rId41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2001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4853" y="2523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8" name="Equation" r:id="rId43" imgW="152202" imgH="114151" progId="Equation.DSMT4">
                    <p:embed/>
                  </p:oleObj>
                </mc:Choice>
                <mc:Fallback>
                  <p:oleObj name="Equation" r:id="rId43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2523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5171" y="2976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59" name="Equation" r:id="rId44" imgW="152268" imgH="152268" progId="Equation.DSMT4">
                    <p:embed/>
                  </p:oleObj>
                </mc:Choice>
                <mc:Fallback>
                  <p:oleObj name="Equation" r:id="rId44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976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406525" y="4400550"/>
          <a:ext cx="2852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0" name="Equation" r:id="rId45" imgW="1612800" imgH="558720" progId="Equation.DSMT4">
                  <p:embed/>
                </p:oleObj>
              </mc:Choice>
              <mc:Fallback>
                <p:oleObj name="Equation" r:id="rId45" imgW="1612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400550"/>
                        <a:ext cx="285273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2" name="Object 34"/>
          <p:cNvGraphicFramePr>
            <a:graphicFrameLocks noChangeAspect="1"/>
          </p:cNvGraphicFramePr>
          <p:nvPr/>
        </p:nvGraphicFramePr>
        <p:xfrm>
          <a:off x="590550" y="5768975"/>
          <a:ext cx="68976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1" name="Equation" r:id="rId47" imgW="3898800" imgH="253800" progId="Equation.DSMT4">
                  <p:embed/>
                </p:oleObj>
              </mc:Choice>
              <mc:Fallback>
                <p:oleObj name="Equation" r:id="rId47" imgW="389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768975"/>
                        <a:ext cx="68976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780515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24413" y="115888"/>
            <a:ext cx="3671887" cy="2700337"/>
            <a:chOff x="2900" y="1593"/>
            <a:chExt cx="2733" cy="2213"/>
          </a:xfrm>
        </p:grpSpPr>
        <p:sp>
          <p:nvSpPr>
            <p:cNvPr id="15398" name="Line 9"/>
            <p:cNvSpPr>
              <a:spLocks noChangeShapeType="1"/>
            </p:cNvSpPr>
            <p:nvPr/>
          </p:nvSpPr>
          <p:spPr bwMode="auto">
            <a:xfrm flipH="1">
              <a:off x="3742" y="1820"/>
              <a:ext cx="38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10"/>
            <p:cNvSpPr>
              <a:spLocks noChangeShapeType="1"/>
            </p:cNvSpPr>
            <p:nvPr/>
          </p:nvSpPr>
          <p:spPr bwMode="auto">
            <a:xfrm>
              <a:off x="4127" y="1820"/>
              <a:ext cx="40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0" name="Line 11"/>
            <p:cNvSpPr>
              <a:spLocks noChangeShapeType="1"/>
            </p:cNvSpPr>
            <p:nvPr/>
          </p:nvSpPr>
          <p:spPr bwMode="auto">
            <a:xfrm flipH="1">
              <a:off x="3402" y="2183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Line 12"/>
            <p:cNvSpPr>
              <a:spLocks noChangeShapeType="1"/>
            </p:cNvSpPr>
            <p:nvPr/>
          </p:nvSpPr>
          <p:spPr bwMode="auto">
            <a:xfrm>
              <a:off x="3719" y="2205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2" name="Line 13"/>
            <p:cNvSpPr>
              <a:spLocks noChangeShapeType="1"/>
            </p:cNvSpPr>
            <p:nvPr/>
          </p:nvSpPr>
          <p:spPr bwMode="auto">
            <a:xfrm flipH="1">
              <a:off x="3062" y="2614"/>
              <a:ext cx="34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3379" y="2636"/>
              <a:ext cx="227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Line 15"/>
            <p:cNvSpPr>
              <a:spLocks noChangeShapeType="1"/>
            </p:cNvSpPr>
            <p:nvPr/>
          </p:nvSpPr>
          <p:spPr bwMode="auto">
            <a:xfrm flipH="1">
              <a:off x="4218" y="2183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5" name="Line 16"/>
            <p:cNvSpPr>
              <a:spLocks noChangeShapeType="1"/>
            </p:cNvSpPr>
            <p:nvPr/>
          </p:nvSpPr>
          <p:spPr bwMode="auto">
            <a:xfrm flipH="1">
              <a:off x="4513" y="2636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Line 17"/>
            <p:cNvSpPr>
              <a:spLocks noChangeShapeType="1"/>
            </p:cNvSpPr>
            <p:nvPr/>
          </p:nvSpPr>
          <p:spPr bwMode="auto">
            <a:xfrm>
              <a:off x="4513" y="2160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7" name="Line 18"/>
            <p:cNvSpPr>
              <a:spLocks noChangeShapeType="1"/>
            </p:cNvSpPr>
            <p:nvPr/>
          </p:nvSpPr>
          <p:spPr bwMode="auto">
            <a:xfrm>
              <a:off x="4808" y="2636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8" name="Line 19"/>
            <p:cNvSpPr>
              <a:spLocks noChangeShapeType="1"/>
            </p:cNvSpPr>
            <p:nvPr/>
          </p:nvSpPr>
          <p:spPr bwMode="auto">
            <a:xfrm>
              <a:off x="5103" y="3113"/>
              <a:ext cx="295" cy="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9" name="Line 20"/>
            <p:cNvSpPr>
              <a:spLocks noChangeShapeType="1"/>
            </p:cNvSpPr>
            <p:nvPr/>
          </p:nvSpPr>
          <p:spPr bwMode="auto">
            <a:xfrm flipH="1">
              <a:off x="4808" y="3113"/>
              <a:ext cx="295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0309" name="Object 21"/>
            <p:cNvGraphicFramePr>
              <a:graphicFrameLocks noChangeAspect="1"/>
            </p:cNvGraphicFramePr>
            <p:nvPr/>
          </p:nvGraphicFramePr>
          <p:xfrm>
            <a:off x="4037" y="1593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86" name="Equation" r:id="rId3" imgW="164885" imgH="164885" progId="Equation.DSMT4">
                    <p:embed/>
                  </p:oleObj>
                </mc:Choice>
                <mc:Fallback>
                  <p:oleObj name="Equation" r:id="rId3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1593"/>
                          <a:ext cx="18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0" name="Object 22"/>
            <p:cNvGraphicFramePr>
              <a:graphicFrameLocks noChangeAspect="1"/>
            </p:cNvGraphicFramePr>
            <p:nvPr/>
          </p:nvGraphicFramePr>
          <p:xfrm>
            <a:off x="4581" y="2024"/>
            <a:ext cx="15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87" name="Equation" r:id="rId5" imgW="139639" imgH="152334" progId="Equation.DSMT4">
                    <p:embed/>
                  </p:oleObj>
                </mc:Choice>
                <mc:Fallback>
                  <p:oleObj name="Equation" r:id="rId5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2024"/>
                          <a:ext cx="156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1" name="Object 23"/>
            <p:cNvGraphicFramePr>
              <a:graphicFrameLocks noChangeAspect="1"/>
            </p:cNvGraphicFramePr>
            <p:nvPr/>
          </p:nvGraphicFramePr>
          <p:xfrm>
            <a:off x="3152" y="2500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88" name="Equation" r:id="rId7" imgW="152202" imgH="114151" progId="Equation.DSMT4">
                    <p:embed/>
                  </p:oleObj>
                </mc:Choice>
                <mc:Fallback>
                  <p:oleObj name="Equation" r:id="rId7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500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2" name="Object 24"/>
            <p:cNvGraphicFramePr>
              <a:graphicFrameLocks noChangeAspect="1"/>
            </p:cNvGraphicFramePr>
            <p:nvPr/>
          </p:nvGraphicFramePr>
          <p:xfrm>
            <a:off x="2900" y="2954"/>
            <a:ext cx="1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89" name="Equation" r:id="rId9" imgW="165028" imgH="279279" progId="Equation.DSMT4">
                    <p:embed/>
                  </p:oleObj>
                </mc:Choice>
                <mc:Fallback>
                  <p:oleObj name="Equation" r:id="rId9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2954"/>
                          <a:ext cx="18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3" name="Object 25"/>
            <p:cNvGraphicFramePr>
              <a:graphicFrameLocks noChangeAspect="1"/>
            </p:cNvGraphicFramePr>
            <p:nvPr/>
          </p:nvGraphicFramePr>
          <p:xfrm>
            <a:off x="3598" y="2999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0" name="Equation" r:id="rId11" imgW="190500" imgH="279400" progId="Equation.DSMT4">
                    <p:embed/>
                  </p:oleObj>
                </mc:Choice>
                <mc:Fallback>
                  <p:oleObj name="Equation" r:id="rId1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2999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4" name="Object 26"/>
            <p:cNvGraphicFramePr>
              <a:graphicFrameLocks noChangeAspect="1"/>
            </p:cNvGraphicFramePr>
            <p:nvPr/>
          </p:nvGraphicFramePr>
          <p:xfrm>
            <a:off x="3847" y="2600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1" name="Equation" r:id="rId13" imgW="190500" imgH="279400" progId="Equation.DSMT4">
                    <p:embed/>
                  </p:oleObj>
                </mc:Choice>
                <mc:Fallback>
                  <p:oleObj name="Equation" r:id="rId1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600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5" name="Object 27"/>
            <p:cNvGraphicFramePr>
              <a:graphicFrameLocks noChangeAspect="1"/>
            </p:cNvGraphicFramePr>
            <p:nvPr/>
          </p:nvGraphicFramePr>
          <p:xfrm>
            <a:off x="4164" y="2614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2" name="Equation" r:id="rId15" imgW="190500" imgH="279400" progId="Equation.DSMT4">
                    <p:embed/>
                  </p:oleObj>
                </mc:Choice>
                <mc:Fallback>
                  <p:oleObj name="Equation" r:id="rId1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614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6" name="Object 28"/>
            <p:cNvGraphicFramePr>
              <a:graphicFrameLocks noChangeAspect="1"/>
            </p:cNvGraphicFramePr>
            <p:nvPr/>
          </p:nvGraphicFramePr>
          <p:xfrm>
            <a:off x="4286" y="3022"/>
            <a:ext cx="21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3" name="Equation" r:id="rId17" imgW="190500" imgH="279400" progId="Equation.DSMT4">
                    <p:embed/>
                  </p:oleObj>
                </mc:Choice>
                <mc:Fallback>
                  <p:oleObj name="Equation" r:id="rId1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22"/>
                          <a:ext cx="21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7" name="Object 29"/>
            <p:cNvGraphicFramePr>
              <a:graphicFrameLocks noChangeAspect="1"/>
            </p:cNvGraphicFramePr>
            <p:nvPr/>
          </p:nvGraphicFramePr>
          <p:xfrm>
            <a:off x="5420" y="3498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4" name="Equation" r:id="rId19" imgW="190500" imgH="279400" progId="Equation.DSMT4">
                    <p:embed/>
                  </p:oleObj>
                </mc:Choice>
                <mc:Fallback>
                  <p:oleObj name="Equation" r:id="rId1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3498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8" name="Object 30"/>
            <p:cNvGraphicFramePr>
              <a:graphicFrameLocks noChangeAspect="1"/>
            </p:cNvGraphicFramePr>
            <p:nvPr/>
          </p:nvGraphicFramePr>
          <p:xfrm>
            <a:off x="4581" y="3475"/>
            <a:ext cx="21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5" name="Equation" r:id="rId21" imgW="190500" imgH="279400" progId="Equation.DSMT4">
                    <p:embed/>
                  </p:oleObj>
                </mc:Choice>
                <mc:Fallback>
                  <p:oleObj name="Equation" r:id="rId2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3475"/>
                          <a:ext cx="213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9" name="Object 31"/>
            <p:cNvGraphicFramePr>
              <a:graphicFrameLocks noChangeAspect="1"/>
            </p:cNvGraphicFramePr>
            <p:nvPr/>
          </p:nvGraphicFramePr>
          <p:xfrm>
            <a:off x="3538" y="2001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6" name="Equation" r:id="rId23" imgW="152268" imgH="152268" progId="Equation.DSMT4">
                    <p:embed/>
                  </p:oleObj>
                </mc:Choice>
                <mc:Fallback>
                  <p:oleObj name="Equation" r:id="rId23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2001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4853" y="2523"/>
            <a:ext cx="17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7" name="Equation" r:id="rId25" imgW="152202" imgH="114151" progId="Equation.DSMT4">
                    <p:embed/>
                  </p:oleObj>
                </mc:Choice>
                <mc:Fallback>
                  <p:oleObj name="Equation" r:id="rId25" imgW="152202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2523"/>
                          <a:ext cx="170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5171" y="2976"/>
            <a:ext cx="17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8" name="Equation" r:id="rId26" imgW="152268" imgH="152268" progId="Equation.DSMT4">
                    <p:embed/>
                  </p:oleObj>
                </mc:Choice>
                <mc:Fallback>
                  <p:oleObj name="Equation" r:id="rId26" imgW="15226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976"/>
                          <a:ext cx="17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23" name="Object 35"/>
          <p:cNvGraphicFramePr>
            <a:graphicFrameLocks noChangeAspect="1"/>
          </p:cNvGraphicFramePr>
          <p:nvPr/>
        </p:nvGraphicFramePr>
        <p:xfrm>
          <a:off x="576263" y="2492375"/>
          <a:ext cx="1641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9" name="Equation" r:id="rId27" imgW="926698" imgH="253890" progId="Equation.DSMT4">
                  <p:embed/>
                </p:oleObj>
              </mc:Choice>
              <mc:Fallback>
                <p:oleObj name="Equation" r:id="rId27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92375"/>
                        <a:ext cx="1641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6" name="Object 38"/>
          <p:cNvGraphicFramePr>
            <a:graphicFrameLocks noChangeAspect="1"/>
          </p:cNvGraphicFramePr>
          <p:nvPr/>
        </p:nvGraphicFramePr>
        <p:xfrm>
          <a:off x="1800225" y="873125"/>
          <a:ext cx="24511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0" name="Equation" r:id="rId29" imgW="1612800" imgH="558720" progId="Equation.DSMT4">
                  <p:embed/>
                </p:oleObj>
              </mc:Choice>
              <mc:Fallback>
                <p:oleObj name="Equation" r:id="rId29" imgW="1612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873125"/>
                        <a:ext cx="24511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7" name="Object 39"/>
          <p:cNvGraphicFramePr>
            <a:graphicFrameLocks noChangeAspect="1"/>
          </p:cNvGraphicFramePr>
          <p:nvPr/>
        </p:nvGraphicFramePr>
        <p:xfrm>
          <a:off x="2609850" y="2636838"/>
          <a:ext cx="269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1" name="Equation" r:id="rId31" imgW="152280" imgH="152280" progId="Equation.DSMT4">
                  <p:embed/>
                </p:oleObj>
              </mc:Choice>
              <mc:Fallback>
                <p:oleObj name="Equation" r:id="rId31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636838"/>
                        <a:ext cx="269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5" name="AutoShape 37"/>
          <p:cNvSpPr>
            <a:spLocks noChangeArrowheads="1"/>
          </p:cNvSpPr>
          <p:nvPr/>
        </p:nvSpPr>
        <p:spPr bwMode="auto">
          <a:xfrm>
            <a:off x="2235200" y="3176588"/>
            <a:ext cx="4356100" cy="539750"/>
          </a:xfrm>
          <a:prstGeom prst="wedgeRoundRectCallout">
            <a:avLst>
              <a:gd name="adj1" fmla="val 1581"/>
              <a:gd name="adj2" fmla="val 4624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线性序列特点：运算符放在操作数前 </a:t>
            </a:r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/>
        </p:nvGraphicFramePr>
        <p:xfrm>
          <a:off x="612775" y="3932238"/>
          <a:ext cx="1617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2" name="Equation" r:id="rId33" imgW="914400" imgH="254000" progId="Equation.DSMT4">
                  <p:embed/>
                </p:oleObj>
              </mc:Choice>
              <mc:Fallback>
                <p:oleObj name="Equation" r:id="rId33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932238"/>
                        <a:ext cx="16176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2" name="AutoShape 30"/>
          <p:cNvSpPr>
            <a:spLocks noChangeArrowheads="1"/>
          </p:cNvSpPr>
          <p:nvPr/>
        </p:nvSpPr>
        <p:spPr bwMode="auto">
          <a:xfrm>
            <a:off x="2233613" y="4581525"/>
            <a:ext cx="4391025" cy="539750"/>
          </a:xfrm>
          <a:prstGeom prst="wedgeRoundRectCallout">
            <a:avLst>
              <a:gd name="adj1" fmla="val 1449"/>
              <a:gd name="adj2" fmla="val 4924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线性序列特点：仅把原表达式去掉括号 </a:t>
            </a:r>
          </a:p>
        </p:txBody>
      </p:sp>
      <p:graphicFrame>
        <p:nvGraphicFramePr>
          <p:cNvPr id="141343" name="Object 31"/>
          <p:cNvGraphicFramePr>
            <a:graphicFrameLocks noChangeAspect="1"/>
          </p:cNvGraphicFramePr>
          <p:nvPr/>
        </p:nvGraphicFramePr>
        <p:xfrm>
          <a:off x="577850" y="5300663"/>
          <a:ext cx="1641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" name="Equation" r:id="rId35" imgW="926698" imgH="253890" progId="Equation.DSMT4">
                  <p:embed/>
                </p:oleObj>
              </mc:Choice>
              <mc:Fallback>
                <p:oleObj name="Equation" r:id="rId35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300663"/>
                        <a:ext cx="1641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5" name="Object 33"/>
          <p:cNvGraphicFramePr>
            <a:graphicFrameLocks noChangeAspect="1"/>
          </p:cNvGraphicFramePr>
          <p:nvPr/>
        </p:nvGraphicFramePr>
        <p:xfrm>
          <a:off x="2305050" y="3895725"/>
          <a:ext cx="3956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4" name="Equation" r:id="rId37" imgW="2235200" imgH="279400" progId="Equation.DSMT4">
                  <p:embed/>
                </p:oleObj>
              </mc:Choice>
              <mc:Fallback>
                <p:oleObj name="Equation" r:id="rId37" imgW="223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895725"/>
                        <a:ext cx="3956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6" name="Object 34"/>
          <p:cNvGraphicFramePr>
            <a:graphicFrameLocks noChangeAspect="1"/>
          </p:cNvGraphicFramePr>
          <p:nvPr/>
        </p:nvGraphicFramePr>
        <p:xfrm>
          <a:off x="2305050" y="5264150"/>
          <a:ext cx="3662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5" name="Equation" r:id="rId39" imgW="2070100" imgH="279400" progId="Equation.DSMT4">
                  <p:embed/>
                </p:oleObj>
              </mc:Choice>
              <mc:Fallback>
                <p:oleObj name="Equation" r:id="rId39" imgW="207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264150"/>
                        <a:ext cx="36623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37"/>
          <p:cNvSpPr>
            <a:spLocks noChangeArrowheads="1"/>
          </p:cNvSpPr>
          <p:nvPr/>
        </p:nvSpPr>
        <p:spPr bwMode="auto">
          <a:xfrm>
            <a:off x="2197100" y="5913438"/>
            <a:ext cx="4392613" cy="539750"/>
          </a:xfrm>
          <a:prstGeom prst="wedgeRoundRectCallout">
            <a:avLst>
              <a:gd name="adj1" fmla="val 2731"/>
              <a:gd name="adj2" fmla="val 4624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线性系列特点：运算符放在操作数后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2339975" y="2601913"/>
          <a:ext cx="2921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6" name="Equation" r:id="rId41" imgW="164880" imgH="164880" progId="Equation.DSMT4">
                  <p:embed/>
                </p:oleObj>
              </mc:Choice>
              <mc:Fallback>
                <p:oleObj name="Equation" r:id="rId4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01913"/>
                        <a:ext cx="2921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144963" y="2659063"/>
          <a:ext cx="2476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7" name="Equation" r:id="rId43" imgW="139680" imgH="152280" progId="Equation.DSMT4">
                  <p:embed/>
                </p:oleObj>
              </mc:Choice>
              <mc:Fallback>
                <p:oleObj name="Equation" r:id="rId43" imgW="1396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2659063"/>
                        <a:ext cx="2476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862263" y="2709863"/>
          <a:ext cx="269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8" name="Equation" r:id="rId45" imgW="152280" imgH="114120" progId="Equation.DSMT4">
                  <p:embed/>
                </p:oleObj>
              </mc:Choice>
              <mc:Fallback>
                <p:oleObj name="Equation" r:id="rId45" imgW="15228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709863"/>
                        <a:ext cx="269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127375" y="2492375"/>
          <a:ext cx="292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" name="Equation" r:id="rId47" imgW="164880" imgH="279360" progId="Equation.DSMT4">
                  <p:embed/>
                </p:oleObj>
              </mc:Choice>
              <mc:Fallback>
                <p:oleObj name="Equation" r:id="rId47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492375"/>
                        <a:ext cx="2921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3441700" y="2492375"/>
          <a:ext cx="338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49" imgW="190440" imgH="279360" progId="Equation.DSMT4">
                  <p:embed/>
                </p:oleObj>
              </mc:Choice>
              <mc:Fallback>
                <p:oleObj name="Equation" r:id="rId49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492375"/>
                        <a:ext cx="338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3767138" y="2508250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51" imgW="190440" imgH="279360" progId="Equation.DSMT4">
                  <p:embed/>
                </p:oleObj>
              </mc:Choice>
              <mc:Fallback>
                <p:oleObj name="Equation" r:id="rId51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508250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4378325" y="2528888"/>
          <a:ext cx="338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2" name="Equation" r:id="rId53" imgW="190440" imgH="279360" progId="Equation.DSMT4">
                  <p:embed/>
                </p:oleObj>
              </mc:Choice>
              <mc:Fallback>
                <p:oleObj name="Equation" r:id="rId53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2528888"/>
                        <a:ext cx="3381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5891213" y="2528888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3" name="Equation" r:id="rId55" imgW="190440" imgH="279360" progId="Equation.DSMT4">
                  <p:embed/>
                </p:oleObj>
              </mc:Choice>
              <mc:Fallback>
                <p:oleObj name="Equation" r:id="rId55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2528888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4733925" y="2744788"/>
          <a:ext cx="2698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4" name="Equation" r:id="rId57" imgW="152280" imgH="114120" progId="Equation.DSMT4">
                  <p:embed/>
                </p:oleObj>
              </mc:Choice>
              <mc:Fallback>
                <p:oleObj name="Equation" r:id="rId57" imgW="15228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2744788"/>
                        <a:ext cx="2698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991100" y="2528888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5" name="Equation" r:id="rId59" imgW="190440" imgH="279360" progId="Equation.DSMT4">
                  <p:embed/>
                </p:oleObj>
              </mc:Choice>
              <mc:Fallback>
                <p:oleObj name="Equation" r:id="rId59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528888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5310188" y="2659063"/>
          <a:ext cx="2698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Equation" r:id="rId61" imgW="152280" imgH="152280" progId="Equation.DSMT4">
                  <p:embed/>
                </p:oleObj>
              </mc:Choice>
              <mc:Fallback>
                <p:oleObj name="Equation" r:id="rId61" imgW="15228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2659063"/>
                        <a:ext cx="2698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/>
        </p:nvGraphicFramePr>
        <p:xfrm>
          <a:off x="5567363" y="2528888"/>
          <a:ext cx="33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7" name="Equation" r:id="rId63" imgW="190440" imgH="279360" progId="Equation.DSMT4">
                  <p:embed/>
                </p:oleObj>
              </mc:Choice>
              <mc:Fallback>
                <p:oleObj name="Equation" r:id="rId63" imgW="190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2528888"/>
                        <a:ext cx="3365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18156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5" grpId="0" animBg="1"/>
      <p:bldP spid="141342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693738" y="2479675"/>
          <a:ext cx="27384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5" imgW="1548728" imgH="241195" progId="Equation.DSMT4">
                  <p:embed/>
                </p:oleObj>
              </mc:Choice>
              <mc:Fallback>
                <p:oleObj name="Equation" r:id="rId5" imgW="154872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479675"/>
                        <a:ext cx="27384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6" name="Object 20"/>
          <p:cNvGraphicFramePr>
            <a:graphicFrameLocks noChangeAspect="1"/>
          </p:cNvGraphicFramePr>
          <p:nvPr/>
        </p:nvGraphicFramePr>
        <p:xfrm>
          <a:off x="657225" y="3092450"/>
          <a:ext cx="7677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7" imgW="4343400" imgH="266700" progId="Equation.DSMT4">
                  <p:embed/>
                </p:oleObj>
              </mc:Choice>
              <mc:Fallback>
                <p:oleObj name="Equation" r:id="rId7" imgW="4343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092450"/>
                        <a:ext cx="76771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7" name="Object 21"/>
          <p:cNvGraphicFramePr>
            <a:graphicFrameLocks noChangeAspect="1"/>
          </p:cNvGraphicFramePr>
          <p:nvPr/>
        </p:nvGraphicFramePr>
        <p:xfrm>
          <a:off x="620713" y="3668713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9" imgW="2514600" imgH="254000" progId="Equation.DSMT4">
                  <p:embed/>
                </p:oleObj>
              </mc:Choice>
              <mc:Fallback>
                <p:oleObj name="Equation" r:id="rId9" imgW="251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668713"/>
                        <a:ext cx="444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8" name="AutoShape 22"/>
          <p:cNvSpPr>
            <a:spLocks noChangeArrowheads="1"/>
          </p:cNvSpPr>
          <p:nvPr/>
        </p:nvSpPr>
        <p:spPr bwMode="auto">
          <a:xfrm>
            <a:off x="5292725" y="1139825"/>
            <a:ext cx="2951163" cy="900113"/>
          </a:xfrm>
          <a:prstGeom prst="wedgeRoundRectCallout">
            <a:avLst>
              <a:gd name="adj1" fmla="val 4149"/>
              <a:gd name="adj2" fmla="val 4796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最常用的前缀码是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0-1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序列的前缀码 </a:t>
            </a:r>
          </a:p>
        </p:txBody>
      </p:sp>
      <p:graphicFrame>
        <p:nvGraphicFramePr>
          <p:cNvPr id="142361" name="Object 25"/>
          <p:cNvGraphicFramePr>
            <a:graphicFrameLocks noChangeAspect="1"/>
          </p:cNvGraphicFramePr>
          <p:nvPr/>
        </p:nvGraphicFramePr>
        <p:xfrm>
          <a:off x="611188" y="4387850"/>
          <a:ext cx="8747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Equation" r:id="rId11" imgW="495085" imgH="241195" progId="Equation.DSMT4">
                  <p:embed/>
                </p:oleObj>
              </mc:Choice>
              <mc:Fallback>
                <p:oleObj name="Equation" r:id="rId11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87850"/>
                        <a:ext cx="8747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1520825" y="5035550"/>
          <a:ext cx="5500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Equation" r:id="rId13" imgW="3111500" imgH="304800" progId="Equation.DSMT4">
                  <p:embed/>
                </p:oleObj>
              </mc:Choice>
              <mc:Fallback>
                <p:oleObj name="Equation" r:id="rId13" imgW="3111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035550"/>
                        <a:ext cx="55006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3" name="AutoShape 27"/>
          <p:cNvSpPr>
            <a:spLocks noChangeArrowheads="1"/>
          </p:cNvSpPr>
          <p:nvPr/>
        </p:nvSpPr>
        <p:spPr bwMode="auto">
          <a:xfrm>
            <a:off x="4535488" y="5719763"/>
            <a:ext cx="3140075" cy="500062"/>
          </a:xfrm>
          <a:prstGeom prst="wedgeRoundRectCallout">
            <a:avLst>
              <a:gd name="adj1" fmla="val -51361"/>
              <a:gd name="adj2" fmla="val -7222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因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000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是序列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0001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的前缀</a:t>
            </a:r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1570038" y="4351338"/>
          <a:ext cx="5387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1" name="Equation" r:id="rId15" imgW="3048000" imgH="304800" progId="Equation.DSMT4">
                  <p:embed/>
                </p:oleObj>
              </mc:Choice>
              <mc:Fallback>
                <p:oleObj name="Equation" r:id="rId15" imgW="3048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351338"/>
                        <a:ext cx="5387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22"/>
          <p:cNvSpPr>
            <a:spLocks noChangeArrowheads="1"/>
          </p:cNvSpPr>
          <p:nvPr/>
        </p:nvSpPr>
        <p:spPr bwMode="auto">
          <a:xfrm>
            <a:off x="2843213" y="1212850"/>
            <a:ext cx="2016125" cy="827088"/>
          </a:xfrm>
          <a:prstGeom prst="wedgeRoundRectCallout">
            <a:avLst>
              <a:gd name="adj1" fmla="val 4425"/>
              <a:gd name="adj2" fmla="val 4722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Hoffman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</a:t>
            </a:r>
          </a:p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变长编码</a:t>
            </a:r>
          </a:p>
        </p:txBody>
      </p:sp>
      <p:sp>
        <p:nvSpPr>
          <p:cNvPr id="140325" name="AutoShape 37"/>
          <p:cNvSpPr>
            <a:spLocks noChangeArrowheads="1"/>
          </p:cNvSpPr>
          <p:nvPr/>
        </p:nvSpPr>
        <p:spPr bwMode="auto">
          <a:xfrm>
            <a:off x="1008063" y="1212850"/>
            <a:ext cx="1439862" cy="828675"/>
          </a:xfrm>
          <a:prstGeom prst="wedgeRoundRectCallout">
            <a:avLst>
              <a:gd name="adj1" fmla="val 4734"/>
              <a:gd name="adj2" fmla="val 4742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数据结构中学习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12788" y="369888"/>
            <a:ext cx="7848600" cy="4302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ea typeface="黑体" pitchFamily="2" charset="-122"/>
              </a:rPr>
              <a:t>二、二元树在编码和解码问题中的应用</a:t>
            </a:r>
          </a:p>
        </p:txBody>
      </p:sp>
    </p:spTree>
    <p:extLst>
      <p:ext uri="{BB962C8B-B14F-4D97-AF65-F5344CB8AC3E}">
        <p14:creationId xmlns:p14="http://schemas.microsoft.com/office/powerpoint/2010/main" val="184455600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142363" grpId="0" animBg="1"/>
      <p:bldP spid="2" grpId="0" animBg="1"/>
      <p:bldP spid="140325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3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641350" y="404813"/>
          <a:ext cx="4197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4" name="Equation" r:id="rId5" imgW="2374900" imgH="241300" progId="Equation.DSMT4">
                  <p:embed/>
                </p:oleObj>
              </mc:Choice>
              <mc:Fallback>
                <p:oleObj name="Equation" r:id="rId5" imgW="237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04813"/>
                        <a:ext cx="41973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603250" y="1052513"/>
          <a:ext cx="8524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5" name="Equation" r:id="rId7" imgW="482391" imgH="253890" progId="Equation.DSMT4">
                  <p:embed/>
                </p:oleObj>
              </mc:Choice>
              <mc:Fallback>
                <p:oleObj name="Equation" r:id="rId7" imgW="4823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052513"/>
                        <a:ext cx="8524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1527175" y="1052513"/>
          <a:ext cx="36115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6" name="Equation" r:id="rId9" imgW="2044700" imgH="241300" progId="Equation.DSMT4">
                  <p:embed/>
                </p:oleObj>
              </mc:Choice>
              <mc:Fallback>
                <p:oleObj name="Equation" r:id="rId9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052513"/>
                        <a:ext cx="36115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5199063" y="1062038"/>
          <a:ext cx="3297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7" name="Equation" r:id="rId11" imgW="1866600" imgH="241200" progId="Equation.DSMT4">
                  <p:embed/>
                </p:oleObj>
              </mc:Choice>
              <mc:Fallback>
                <p:oleObj name="Equation" r:id="rId11" imgW="1866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1062038"/>
                        <a:ext cx="32972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>
            <p:extLst/>
          </p:nvPr>
        </p:nvGraphicFramePr>
        <p:xfrm>
          <a:off x="1871700" y="1700213"/>
          <a:ext cx="661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8" name="Equation" r:id="rId13" imgW="3746500" imgH="254000" progId="Equation.DSMT4">
                  <p:embed/>
                </p:oleObj>
              </mc:Choice>
              <mc:Fallback>
                <p:oleObj name="Equation" r:id="rId13" imgW="374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700213"/>
                        <a:ext cx="6616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3" name="Object 23"/>
          <p:cNvGraphicFramePr>
            <a:graphicFrameLocks noChangeAspect="1"/>
          </p:cNvGraphicFramePr>
          <p:nvPr/>
        </p:nvGraphicFramePr>
        <p:xfrm>
          <a:off x="611188" y="2420938"/>
          <a:ext cx="7739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9" name="Equation" r:id="rId15" imgW="4381200" imgH="266400" progId="Equation.DSMT4">
                  <p:embed/>
                </p:oleObj>
              </mc:Choice>
              <mc:Fallback>
                <p:oleObj name="Equation" r:id="rId15" imgW="4381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390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4"/>
          <p:cNvGraphicFramePr>
            <a:graphicFrameLocks noChangeAspect="1"/>
          </p:cNvGraphicFramePr>
          <p:nvPr/>
        </p:nvGraphicFramePr>
        <p:xfrm>
          <a:off x="611188" y="3068638"/>
          <a:ext cx="7962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0" name="Equation" r:id="rId17" imgW="4508500" imgH="279400" progId="Equation.DSMT4">
                  <p:embed/>
                </p:oleObj>
              </mc:Choice>
              <mc:Fallback>
                <p:oleObj name="Equation" r:id="rId17" imgW="450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7962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5" name="Object 25"/>
          <p:cNvGraphicFramePr>
            <a:graphicFrameLocks noChangeAspect="1"/>
          </p:cNvGraphicFramePr>
          <p:nvPr/>
        </p:nvGraphicFramePr>
        <p:xfrm>
          <a:off x="638175" y="3716338"/>
          <a:ext cx="45100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1" name="Equation" r:id="rId19" imgW="2552400" imgH="266400" progId="Equation.DSMT4">
                  <p:embed/>
                </p:oleObj>
              </mc:Choice>
              <mc:Fallback>
                <p:oleObj name="Equation" r:id="rId19" imgW="2552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716338"/>
                        <a:ext cx="45100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6" name="Object 26"/>
          <p:cNvGraphicFramePr>
            <a:graphicFrameLocks noChangeAspect="1"/>
          </p:cNvGraphicFramePr>
          <p:nvPr>
            <p:extLst/>
          </p:nvPr>
        </p:nvGraphicFramePr>
        <p:xfrm>
          <a:off x="5184775" y="3717032"/>
          <a:ext cx="3295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2" name="Equation" r:id="rId21" imgW="1866090" imgH="253890" progId="Equation.DSMT4">
                  <p:embed/>
                </p:oleObj>
              </mc:Choice>
              <mc:Fallback>
                <p:oleObj name="Equation" r:id="rId21" imgW="186609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717032"/>
                        <a:ext cx="32956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8" name="Object 28"/>
          <p:cNvGraphicFramePr>
            <a:graphicFrameLocks noChangeAspect="1"/>
          </p:cNvGraphicFramePr>
          <p:nvPr/>
        </p:nvGraphicFramePr>
        <p:xfrm>
          <a:off x="590550" y="4473575"/>
          <a:ext cx="2668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3" name="Equation" r:id="rId23" imgW="1511300" imgH="241300" progId="Equation.DSMT4">
                  <p:embed/>
                </p:oleObj>
              </mc:Choice>
              <mc:Fallback>
                <p:oleObj name="Equation" r:id="rId23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473575"/>
                        <a:ext cx="26685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9" name="Object 29"/>
          <p:cNvGraphicFramePr>
            <a:graphicFrameLocks noChangeAspect="1"/>
          </p:cNvGraphicFramePr>
          <p:nvPr>
            <p:extLst/>
          </p:nvPr>
        </p:nvGraphicFramePr>
        <p:xfrm>
          <a:off x="590240" y="5130961"/>
          <a:ext cx="8050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4" name="Equation" r:id="rId25" imgW="4559040" imgH="241200" progId="Equation.DSMT4">
                  <p:embed/>
                </p:oleObj>
              </mc:Choice>
              <mc:Fallback>
                <p:oleObj name="Equation" r:id="rId25" imgW="455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40" y="5130961"/>
                        <a:ext cx="80502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1" name="Object 31"/>
          <p:cNvGraphicFramePr>
            <a:graphicFrameLocks noChangeAspect="1"/>
          </p:cNvGraphicFramePr>
          <p:nvPr/>
        </p:nvGraphicFramePr>
        <p:xfrm>
          <a:off x="606425" y="5778500"/>
          <a:ext cx="62341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5" name="Equation" r:id="rId27" imgW="3530520" imgH="241200" progId="Equation.DSMT4">
                  <p:embed/>
                </p:oleObj>
              </mc:Choice>
              <mc:Fallback>
                <p:oleObj name="Equation" r:id="rId27" imgW="3530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778500"/>
                        <a:ext cx="62341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27063" y="1712913"/>
          <a:ext cx="12334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6" name="Equation" r:id="rId29" imgW="698500" imgH="241300" progId="Equation.DSMT4">
                  <p:embed/>
                </p:oleObj>
              </mc:Choice>
              <mc:Fallback>
                <p:oleObj name="Equation" r:id="rId29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712913"/>
                        <a:ext cx="12334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3311525" y="4473575"/>
          <a:ext cx="50911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7" name="Equation" r:id="rId31" imgW="2882900" imgH="241300" progId="Equation.DSMT4">
                  <p:embed/>
                </p:oleObj>
              </mc:Choice>
              <mc:Fallback>
                <p:oleObj name="Equation" r:id="rId31" imgW="2882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473575"/>
                        <a:ext cx="50911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4631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3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690563" y="333375"/>
          <a:ext cx="78247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4" name="Equation" r:id="rId5" imgW="4432300" imgH="254000" progId="Equation.DSMT4">
                  <p:embed/>
                </p:oleObj>
              </mc:Choice>
              <mc:Fallback>
                <p:oleObj name="Equation" r:id="rId5" imgW="4432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33375"/>
                        <a:ext cx="78247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647700" y="1016000"/>
          <a:ext cx="873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5" name="Equation" r:id="rId7" imgW="494870" imgH="253780" progId="Equation.DSMT4">
                  <p:embed/>
                </p:oleObj>
              </mc:Choice>
              <mc:Fallback>
                <p:oleObj name="Equation" r:id="rId7" imgW="49487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016000"/>
                        <a:ext cx="873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1619250" y="1016000"/>
          <a:ext cx="698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6" name="Equation" r:id="rId9" imgW="3962400" imgH="241300" progId="Equation.DSMT4">
                  <p:embed/>
                </p:oleObj>
              </mc:Choice>
              <mc:Fallback>
                <p:oleObj name="Equation" r:id="rId9" imgW="396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16000"/>
                        <a:ext cx="6985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647700" y="1665288"/>
          <a:ext cx="6605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7" name="Equation" r:id="rId11" imgW="3746500" imgH="254000" progId="Equation.DSMT4">
                  <p:embed/>
                </p:oleObj>
              </mc:Choice>
              <mc:Fallback>
                <p:oleObj name="Equation" r:id="rId11" imgW="374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65288"/>
                        <a:ext cx="66055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700088" y="2393950"/>
          <a:ext cx="850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8" name="Equation" r:id="rId13" imgW="482400" imgH="241200" progId="Equation.DSMT4">
                  <p:embed/>
                </p:oleObj>
              </mc:Choice>
              <mc:Fallback>
                <p:oleObj name="Equation" r:id="rId13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393950"/>
                        <a:ext cx="8509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0" name="Object 26"/>
          <p:cNvGraphicFramePr>
            <a:graphicFrameLocks noChangeAspect="1"/>
          </p:cNvGraphicFramePr>
          <p:nvPr/>
        </p:nvGraphicFramePr>
        <p:xfrm>
          <a:off x="700088" y="3219450"/>
          <a:ext cx="9191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9" name="Equation" r:id="rId15" imgW="520560" imgH="241200" progId="Equation.DSMT4">
                  <p:embed/>
                </p:oleObj>
              </mc:Choice>
              <mc:Fallback>
                <p:oleObj name="Equation" r:id="rId1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3219450"/>
                        <a:ext cx="9191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27"/>
          <p:cNvGraphicFramePr>
            <a:graphicFrameLocks noChangeAspect="1"/>
          </p:cNvGraphicFramePr>
          <p:nvPr/>
        </p:nvGraphicFramePr>
        <p:xfrm>
          <a:off x="6553200" y="3186113"/>
          <a:ext cx="21955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0" name="Equation" r:id="rId17" imgW="1244600" imgH="241300" progId="Equation.DSMT4">
                  <p:embed/>
                </p:oleObj>
              </mc:Choice>
              <mc:Fallback>
                <p:oleObj name="Equation" r:id="rId17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86113"/>
                        <a:ext cx="21955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/>
          <p:cNvGraphicFramePr>
            <a:graphicFrameLocks noChangeAspect="1"/>
          </p:cNvGraphicFramePr>
          <p:nvPr/>
        </p:nvGraphicFramePr>
        <p:xfrm>
          <a:off x="647700" y="3798888"/>
          <a:ext cx="6224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1" name="Equation" r:id="rId19" imgW="3530600" imgH="241300" progId="Equation.DSMT4">
                  <p:embed/>
                </p:oleObj>
              </mc:Choice>
              <mc:Fallback>
                <p:oleObj name="Equation" r:id="rId19" imgW="353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798888"/>
                        <a:ext cx="62245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663575" y="4652963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2" name="Equation" r:id="rId21" imgW="495000" imgH="241200" progId="Equation.DSMT4">
                  <p:embed/>
                </p:oleObj>
              </mc:Choice>
              <mc:Fallback>
                <p:oleObj name="Equation" r:id="rId21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652963"/>
                        <a:ext cx="8747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4" name="Object 30"/>
          <p:cNvGraphicFramePr>
            <a:graphicFrameLocks noChangeAspect="1"/>
          </p:cNvGraphicFramePr>
          <p:nvPr/>
        </p:nvGraphicFramePr>
        <p:xfrm>
          <a:off x="611188" y="5829300"/>
          <a:ext cx="7872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3" name="Equation" r:id="rId23" imgW="4457520" imgH="253800" progId="Equation.DSMT4">
                  <p:embed/>
                </p:oleObj>
              </mc:Choice>
              <mc:Fallback>
                <p:oleObj name="Equation" r:id="rId23" imgW="4457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29300"/>
                        <a:ext cx="78724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5" name="Object 31"/>
          <p:cNvGraphicFramePr>
            <a:graphicFrameLocks noChangeAspect="1"/>
          </p:cNvGraphicFramePr>
          <p:nvPr/>
        </p:nvGraphicFramePr>
        <p:xfrm>
          <a:off x="609600" y="5216525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4" name="Equation" r:id="rId25" imgW="2120900" imgH="254000" progId="Equation.DSMT4">
                  <p:embed/>
                </p:oleObj>
              </mc:Choice>
              <mc:Fallback>
                <p:oleObj name="Equation" r:id="rId25" imgW="212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16525"/>
                        <a:ext cx="374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6" name="Object 32"/>
          <p:cNvGraphicFramePr>
            <a:graphicFrameLocks noChangeAspect="1"/>
          </p:cNvGraphicFramePr>
          <p:nvPr/>
        </p:nvGraphicFramePr>
        <p:xfrm>
          <a:off x="4500563" y="5226050"/>
          <a:ext cx="4103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5" name="Equation" r:id="rId27" imgW="2324100" imgH="241300" progId="Equation.DSMT4">
                  <p:embed/>
                </p:oleObj>
              </mc:Choice>
              <mc:Fallback>
                <p:oleObj name="Equation" r:id="rId27" imgW="232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26050"/>
                        <a:ext cx="41036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547813" y="2336800"/>
          <a:ext cx="5532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6" name="Equation" r:id="rId29" imgW="3136680" imgH="253800" progId="Equation.DSMT4">
                  <p:embed/>
                </p:oleObj>
              </mc:Choice>
              <mc:Fallback>
                <p:oleObj name="Equation" r:id="rId29" imgW="313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36800"/>
                        <a:ext cx="55324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>
            <p:extLst/>
          </p:nvPr>
        </p:nvGraphicFramePr>
        <p:xfrm>
          <a:off x="7128284" y="2348880"/>
          <a:ext cx="1389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7" name="Equation" r:id="rId31" imgW="787320" imgH="241200" progId="Equation.DSMT4">
                  <p:embed/>
                </p:oleObj>
              </mc:Choice>
              <mc:Fallback>
                <p:oleObj name="Equation" r:id="rId31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284" y="2348880"/>
                        <a:ext cx="13890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>
            <p:extLst/>
          </p:nvPr>
        </p:nvGraphicFramePr>
        <p:xfrm>
          <a:off x="1584325" y="3176588"/>
          <a:ext cx="49482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8" name="Equation" r:id="rId33" imgW="2806560" imgH="253800" progId="Equation.DSMT4">
                  <p:embed/>
                </p:oleObj>
              </mc:Choice>
              <mc:Fallback>
                <p:oleObj name="Equation" r:id="rId33" imgW="2806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176588"/>
                        <a:ext cx="49482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1504950" y="4616450"/>
          <a:ext cx="7243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9" name="Equation" r:id="rId35" imgW="4101840" imgH="241200" progId="Equation.DSMT4">
                  <p:embed/>
                </p:oleObj>
              </mc:Choice>
              <mc:Fallback>
                <p:oleObj name="Equation" r:id="rId35" imgW="4101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616450"/>
                        <a:ext cx="7243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73260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323528" y="764704"/>
          <a:ext cx="906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0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9064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1511660" y="764704"/>
          <a:ext cx="1379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1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764704"/>
                        <a:ext cx="13795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1539875" y="1341438"/>
          <a:ext cx="1697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2" name="Equation" r:id="rId7" imgW="952200" imgH="304560" progId="Equation.DSMT4">
                  <p:embed/>
                </p:oleObj>
              </mc:Choice>
              <mc:Fallback>
                <p:oleObj name="Equation" r:id="rId7" imgW="952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341438"/>
                        <a:ext cx="16970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3267075" y="1341438"/>
          <a:ext cx="3894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3" name="Equation" r:id="rId9" imgW="2184120" imgH="253800" progId="Equation.DSMT4">
                  <p:embed/>
                </p:oleObj>
              </mc:Choice>
              <mc:Fallback>
                <p:oleObj name="Equation" r:id="rId9" imgW="2184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341438"/>
                        <a:ext cx="38941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189038" y="2009775"/>
          <a:ext cx="30781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4" name="Equation" r:id="rId11" imgW="1726920" imgH="317160" progId="Equation.DSMT4">
                  <p:embed/>
                </p:oleObj>
              </mc:Choice>
              <mc:Fallback>
                <p:oleObj name="Equation" r:id="rId11" imgW="1726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009775"/>
                        <a:ext cx="307816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5472100" y="3398917"/>
          <a:ext cx="2219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5" name="Equation" r:id="rId13" imgW="1244520" imgH="253800" progId="Equation.DSMT4">
                  <p:embed/>
                </p:oleObj>
              </mc:Choice>
              <mc:Fallback>
                <p:oleObj name="Equation" r:id="rId13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0" y="3398917"/>
                        <a:ext cx="2219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1120775" y="2624138"/>
          <a:ext cx="42338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name="Equation" r:id="rId15" imgW="2374560" imgH="317160" progId="Equation.DSMT4">
                  <p:embed/>
                </p:oleObj>
              </mc:Choice>
              <mc:Fallback>
                <p:oleObj name="Equation" r:id="rId15" imgW="2374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624138"/>
                        <a:ext cx="4233863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5259388" y="2624138"/>
          <a:ext cx="3803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7" name="Equation" r:id="rId17" imgW="2133360" imgH="253800" progId="Equation.DSMT4">
                  <p:embed/>
                </p:oleObj>
              </mc:Choice>
              <mc:Fallback>
                <p:oleObj name="Equation" r:id="rId17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624138"/>
                        <a:ext cx="38036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987425" y="3343275"/>
          <a:ext cx="44148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8" name="Equation" r:id="rId19" imgW="2476440" imgH="317160" progId="Equation.DSMT4">
                  <p:embed/>
                </p:oleObj>
              </mc:Choice>
              <mc:Fallback>
                <p:oleObj name="Equation" r:id="rId19" imgW="2476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343275"/>
                        <a:ext cx="441483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1317864" y="3949700"/>
          <a:ext cx="1425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9" name="Equation" r:id="rId21" imgW="799920" imgH="253800" progId="Equation.DSMT4">
                  <p:embed/>
                </p:oleObj>
              </mc:Choice>
              <mc:Fallback>
                <p:oleObj name="Equation" r:id="rId21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64" y="3949700"/>
                        <a:ext cx="1425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1724025" y="5243564"/>
          <a:ext cx="29416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0" name="Equation" r:id="rId23" imgW="1650960" imgH="253800" progId="Equation.DSMT4">
                  <p:embed/>
                </p:oleObj>
              </mc:Choice>
              <mc:Fallback>
                <p:oleObj name="Equation" r:id="rId23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243564"/>
                        <a:ext cx="29416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/>
          </p:nvPr>
        </p:nvGraphicFramePr>
        <p:xfrm>
          <a:off x="1692635" y="5769260"/>
          <a:ext cx="2397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1" name="Equation" r:id="rId25" imgW="1346040" imgH="253800" progId="Equation.DSMT4">
                  <p:embed/>
                </p:oleObj>
              </mc:Choice>
              <mc:Fallback>
                <p:oleObj name="Equation" r:id="rId25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35" y="5769260"/>
                        <a:ext cx="23971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4089760" y="5831359"/>
          <a:ext cx="2397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2" name="Equation" r:id="rId27" imgW="1346040" imgH="253800" progId="Equation.DSMT4">
                  <p:embed/>
                </p:oleObj>
              </mc:Choice>
              <mc:Fallback>
                <p:oleObj name="Equation" r:id="rId27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760" y="5831359"/>
                        <a:ext cx="23971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08" y="501745"/>
            <a:ext cx="6009524" cy="7619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97" y="3768718"/>
            <a:ext cx="600952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4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1511300" y="842963"/>
          <a:ext cx="6300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5" name="Equation" r:id="rId5" imgW="3568700" imgH="304800" progId="Equation.DSMT4">
                  <p:embed/>
                </p:oleObj>
              </mc:Choice>
              <mc:Fallback>
                <p:oleObj name="Equation" r:id="rId5" imgW="3568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842963"/>
                        <a:ext cx="63007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4" name="Line 12"/>
          <p:cNvSpPr>
            <a:spLocks noChangeShapeType="1"/>
          </p:cNvSpPr>
          <p:nvPr/>
        </p:nvSpPr>
        <p:spPr bwMode="auto">
          <a:xfrm>
            <a:off x="4392613" y="1465263"/>
            <a:ext cx="1871662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H="1">
            <a:off x="2447925" y="1465263"/>
            <a:ext cx="1908175" cy="973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 flipH="1">
            <a:off x="1836738" y="2420938"/>
            <a:ext cx="61277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 flipH="1">
            <a:off x="1295400" y="3500438"/>
            <a:ext cx="539750" cy="1116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>
            <a:off x="2447925" y="2455863"/>
            <a:ext cx="468313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1835150" y="3500438"/>
            <a:ext cx="360363" cy="1187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 flipH="1">
            <a:off x="5543550" y="2401888"/>
            <a:ext cx="720725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>
            <a:off x="6264275" y="2401888"/>
            <a:ext cx="792163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H="1">
            <a:off x="5111750" y="3302000"/>
            <a:ext cx="43180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>
            <a:off x="5543550" y="3338513"/>
            <a:ext cx="396875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 flipH="1">
            <a:off x="4572000" y="4202113"/>
            <a:ext cx="53975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>
            <a:off x="5111750" y="4202113"/>
            <a:ext cx="360363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 flipH="1">
            <a:off x="5040313" y="5138738"/>
            <a:ext cx="395287" cy="900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>
            <a:off x="5435600" y="5102225"/>
            <a:ext cx="468313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5714256" y="2558535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3194894" y="1656835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>
            <a:off x="5399931" y="1621910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1826469" y="2809360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1286719" y="393172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2734519" y="281412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2078881" y="3961885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5103069" y="3530085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4622056" y="4322247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5003056" y="536682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6673106" y="252202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5846019" y="349357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71" name="Rectangle 39"/>
          <p:cNvSpPr>
            <a:spLocks noChangeArrowheads="1"/>
          </p:cNvSpPr>
          <p:nvPr/>
        </p:nvSpPr>
        <p:spPr bwMode="auto">
          <a:xfrm>
            <a:off x="5341194" y="4322247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72" name="Rectangle 40"/>
          <p:cNvSpPr>
            <a:spLocks noChangeArrowheads="1"/>
          </p:cNvSpPr>
          <p:nvPr/>
        </p:nvSpPr>
        <p:spPr bwMode="auto">
          <a:xfrm>
            <a:off x="5795219" y="5335072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6473" name="Rectangle 41"/>
          <p:cNvSpPr>
            <a:spLocks noChangeArrowheads="1"/>
          </p:cNvSpPr>
          <p:nvPr/>
        </p:nvSpPr>
        <p:spPr bwMode="auto">
          <a:xfrm>
            <a:off x="983606" y="4754047"/>
            <a:ext cx="46166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000</a:t>
            </a:r>
          </a:p>
        </p:txBody>
      </p:sp>
      <p:sp>
        <p:nvSpPr>
          <p:cNvPr id="146474" name="Rectangle 42"/>
          <p:cNvSpPr>
            <a:spLocks noChangeArrowheads="1"/>
          </p:cNvSpPr>
          <p:nvPr/>
        </p:nvSpPr>
        <p:spPr bwMode="auto">
          <a:xfrm>
            <a:off x="1920231" y="4790560"/>
            <a:ext cx="46166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001</a:t>
            </a:r>
          </a:p>
        </p:txBody>
      </p: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2716312" y="3817422"/>
            <a:ext cx="30777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6936831" y="3426897"/>
            <a:ext cx="29636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46477" name="Rectangle 45"/>
          <p:cNvSpPr>
            <a:spLocks noChangeArrowheads="1"/>
          </p:cNvSpPr>
          <p:nvPr/>
        </p:nvSpPr>
        <p:spPr bwMode="auto">
          <a:xfrm>
            <a:off x="5803256" y="4285735"/>
            <a:ext cx="46166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101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4506368" y="6122472"/>
            <a:ext cx="76944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10010</a:t>
            </a:r>
          </a:p>
        </p:txBody>
      </p:sp>
      <p:sp>
        <p:nvSpPr>
          <p:cNvPr id="146479" name="Rectangle 47"/>
          <p:cNvSpPr>
            <a:spLocks noChangeArrowheads="1"/>
          </p:cNvSpPr>
          <p:nvPr/>
        </p:nvSpPr>
        <p:spPr bwMode="auto">
          <a:xfrm>
            <a:off x="5704286" y="6085960"/>
            <a:ext cx="7580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10011</a:t>
            </a:r>
          </a:p>
        </p:txBody>
      </p:sp>
      <p:sp>
        <p:nvSpPr>
          <p:cNvPr id="146480" name="Rectangle 48"/>
          <p:cNvSpPr>
            <a:spLocks noChangeArrowheads="1"/>
          </p:cNvSpPr>
          <p:nvPr/>
        </p:nvSpPr>
        <p:spPr bwMode="auto">
          <a:xfrm>
            <a:off x="4213424" y="5171560"/>
            <a:ext cx="61555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graphicFrame>
        <p:nvGraphicFramePr>
          <p:cNvPr id="146481" name="Object 49"/>
          <p:cNvGraphicFramePr>
            <a:graphicFrameLocks noChangeAspect="1"/>
          </p:cNvGraphicFramePr>
          <p:nvPr/>
        </p:nvGraphicFramePr>
        <p:xfrm>
          <a:off x="615950" y="269875"/>
          <a:ext cx="896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6" name="Equation" r:id="rId7" imgW="508000" imgH="241300" progId="Equation.DSMT4">
                  <p:embed/>
                </p:oleObj>
              </mc:Choice>
              <mc:Fallback>
                <p:oleObj name="Equation" r:id="rId7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69875"/>
                        <a:ext cx="8969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2" name="Object 50"/>
          <p:cNvGraphicFramePr>
            <a:graphicFrameLocks noChangeAspect="1"/>
          </p:cNvGraphicFramePr>
          <p:nvPr/>
        </p:nvGraphicFramePr>
        <p:xfrm>
          <a:off x="1519238" y="269875"/>
          <a:ext cx="1973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7" name="Equation" r:id="rId9" imgW="1117600" imgH="241300" progId="Equation.DSMT4">
                  <p:embed/>
                </p:oleObj>
              </mc:Choice>
              <mc:Fallback>
                <p:oleObj name="Equation" r:id="rId9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69875"/>
                        <a:ext cx="19732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3" name="Object 51"/>
          <p:cNvGraphicFramePr>
            <a:graphicFrameLocks noChangeAspect="1"/>
          </p:cNvGraphicFramePr>
          <p:nvPr/>
        </p:nvGraphicFramePr>
        <p:xfrm>
          <a:off x="3509963" y="238125"/>
          <a:ext cx="17478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8" name="Equation" r:id="rId11" imgW="990170" imgH="253890" progId="Equation.DSMT4">
                  <p:embed/>
                </p:oleObj>
              </mc:Choice>
              <mc:Fallback>
                <p:oleObj name="Equation" r:id="rId11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38125"/>
                        <a:ext cx="17478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4" name="Object 52"/>
          <p:cNvGraphicFramePr>
            <a:graphicFrameLocks noChangeAspect="1"/>
          </p:cNvGraphicFramePr>
          <p:nvPr/>
        </p:nvGraphicFramePr>
        <p:xfrm>
          <a:off x="5294313" y="234950"/>
          <a:ext cx="291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9" name="Equation" r:id="rId13" imgW="1651000" imgH="241300" progId="Equation.DSMT4">
                  <p:embed/>
                </p:oleObj>
              </mc:Choice>
              <mc:Fallback>
                <p:oleObj name="Equation" r:id="rId13" imgW="165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234950"/>
                        <a:ext cx="2914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05383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4" grpId="0" animBg="1"/>
      <p:bldP spid="146445" grpId="0" animBg="1"/>
      <p:bldP spid="146446" grpId="0" animBg="1"/>
      <p:bldP spid="146448" grpId="0" animBg="1"/>
      <p:bldP spid="146449" grpId="0" animBg="1"/>
      <p:bldP spid="146450" grpId="0" animBg="1"/>
      <p:bldP spid="146451" grpId="0" animBg="1"/>
      <p:bldP spid="146452" grpId="0" animBg="1"/>
      <p:bldP spid="146453" grpId="0" animBg="1"/>
      <p:bldP spid="146454" grpId="0" animBg="1"/>
      <p:bldP spid="146455" grpId="0" animBg="1"/>
      <p:bldP spid="146456" grpId="0" animBg="1"/>
      <p:bldP spid="146457" grpId="0" animBg="1"/>
      <p:bldP spid="146458" grpId="0" animBg="1"/>
      <p:bldP spid="146459" grpId="0"/>
      <p:bldP spid="146460" grpId="0"/>
      <p:bldP spid="146461" grpId="0"/>
      <p:bldP spid="146462" grpId="0"/>
      <p:bldP spid="146463" grpId="0"/>
      <p:bldP spid="146464" grpId="0"/>
      <p:bldP spid="146465" grpId="0"/>
      <p:bldP spid="146466" grpId="0"/>
      <p:bldP spid="146467" grpId="0"/>
      <p:bldP spid="146468" grpId="0"/>
      <p:bldP spid="146469" grpId="0"/>
      <p:bldP spid="146470" grpId="0"/>
      <p:bldP spid="146471" grpId="0"/>
      <p:bldP spid="146472" grpId="0"/>
      <p:bldP spid="146473" grpId="0"/>
      <p:bldP spid="146474" grpId="0"/>
      <p:bldP spid="146475" grpId="0"/>
      <p:bldP spid="146476" grpId="0"/>
      <p:bldP spid="146477" grpId="0"/>
      <p:bldP spid="146478" grpId="0"/>
      <p:bldP spid="146479" grpId="0"/>
      <p:bldP spid="1464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0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663575" y="1089025"/>
          <a:ext cx="8048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1" name="Equation" r:id="rId5" imgW="4559300" imgH="254000" progId="Equation.DSMT4">
                  <p:embed/>
                </p:oleObj>
              </mc:Choice>
              <mc:Fallback>
                <p:oleObj name="Equation" r:id="rId5" imgW="455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089025"/>
                        <a:ext cx="8048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4"/>
          <p:cNvSpPr>
            <a:spLocks noChangeArrowheads="1"/>
          </p:cNvSpPr>
          <p:nvPr/>
        </p:nvSpPr>
        <p:spPr bwMode="auto">
          <a:xfrm>
            <a:off x="755650" y="446088"/>
            <a:ext cx="2411413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/>
              <a:t>3</a:t>
            </a:r>
            <a:r>
              <a:rPr lang="zh-CN" altLang="en-US" sz="2800"/>
              <a:t>、应用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647700" y="1773238"/>
          <a:ext cx="5873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Equation" r:id="rId7" imgW="3327400" imgH="266700" progId="Equation.DSMT4">
                  <p:embed/>
                </p:oleObj>
              </mc:Choice>
              <mc:Fallback>
                <p:oleObj name="Equation" r:id="rId7" imgW="3327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73238"/>
                        <a:ext cx="58737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6537325" y="1782763"/>
          <a:ext cx="217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3" name="Equation" r:id="rId9" imgW="1231560" imgH="241200" progId="Equation.DSMT4">
                  <p:embed/>
                </p:oleObj>
              </mc:Choice>
              <mc:Fallback>
                <p:oleObj name="Equation" r:id="rId9" imgW="1231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1782763"/>
                        <a:ext cx="21748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661988" y="2441575"/>
          <a:ext cx="4054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4" name="Equation" r:id="rId11" imgW="2298700" imgH="254000" progId="Equation.DSMT4">
                  <p:embed/>
                </p:oleObj>
              </mc:Choice>
              <mc:Fallback>
                <p:oleObj name="Equation" r:id="rId11" imgW="2298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441575"/>
                        <a:ext cx="4054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611188" y="3198813"/>
          <a:ext cx="2689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5" name="Equation" r:id="rId13" imgW="1524000" imgH="241300" progId="Equation.DSMT4">
                  <p:embed/>
                </p:oleObj>
              </mc:Choice>
              <mc:Fallback>
                <p:oleObj name="Equation" r:id="rId13" imgW="1524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98813"/>
                        <a:ext cx="26892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3384550" y="3208338"/>
          <a:ext cx="5222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6" name="Equation" r:id="rId15" imgW="2959100" imgH="241300" progId="Equation.DSMT4">
                  <p:embed/>
                </p:oleObj>
              </mc:Choice>
              <mc:Fallback>
                <p:oleObj name="Equation" r:id="rId15" imgW="2959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208338"/>
                        <a:ext cx="52228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1584325" y="3990975"/>
          <a:ext cx="600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7" name="Equation" r:id="rId17" imgW="3403600" imgH="254000" progId="Equation.DSMT4">
                  <p:embed/>
                </p:oleObj>
              </mc:Choice>
              <mc:Fallback>
                <p:oleObj name="Equation" r:id="rId17" imgW="3403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990975"/>
                        <a:ext cx="600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2843213" y="4783138"/>
          <a:ext cx="3003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8" name="Equation" r:id="rId19" imgW="1701800" imgH="254000" progId="Equation.DSMT4">
                  <p:embed/>
                </p:oleObj>
              </mc:Choice>
              <mc:Fallback>
                <p:oleObj name="Equation" r:id="rId19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83138"/>
                        <a:ext cx="30035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647700" y="5503863"/>
          <a:ext cx="6343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9" name="Equation" r:id="rId21" imgW="3594100" imgH="254000" progId="Equation.DSMT4">
                  <p:embed/>
                </p:oleObj>
              </mc:Choice>
              <mc:Fallback>
                <p:oleObj name="Equation" r:id="rId21" imgW="359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503863"/>
                        <a:ext cx="63436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48415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576263" y="333375"/>
          <a:ext cx="4102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Equation" r:id="rId5" imgW="2324100" imgH="241300" progId="Equation.DSMT4">
                  <p:embed/>
                </p:oleObj>
              </mc:Choice>
              <mc:Fallback>
                <p:oleObj name="Equation" r:id="rId5" imgW="232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33375"/>
                        <a:ext cx="41021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5" name="Object 19"/>
          <p:cNvGraphicFramePr>
            <a:graphicFrameLocks noChangeAspect="1"/>
          </p:cNvGraphicFramePr>
          <p:nvPr/>
        </p:nvGraphicFramePr>
        <p:xfrm>
          <a:off x="4751388" y="333375"/>
          <a:ext cx="3722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7" imgW="2108160" imgH="241200" progId="Equation.DSMT4">
                  <p:embed/>
                </p:oleObj>
              </mc:Choice>
              <mc:Fallback>
                <p:oleObj name="Equation" r:id="rId7" imgW="2108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33375"/>
                        <a:ext cx="37226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20"/>
          <p:cNvGraphicFramePr>
            <a:graphicFrameLocks noChangeAspect="1"/>
          </p:cNvGraphicFramePr>
          <p:nvPr/>
        </p:nvGraphicFramePr>
        <p:xfrm>
          <a:off x="539750" y="909638"/>
          <a:ext cx="7891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9" imgW="4470400" imgH="254000" progId="Equation.DSMT4">
                  <p:embed/>
                </p:oleObj>
              </mc:Choice>
              <mc:Fallback>
                <p:oleObj name="Equation" r:id="rId9" imgW="4470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9638"/>
                        <a:ext cx="78914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8" name="AutoShape 22"/>
          <p:cNvSpPr>
            <a:spLocks noChangeArrowheads="1"/>
          </p:cNvSpPr>
          <p:nvPr/>
        </p:nvSpPr>
        <p:spPr bwMode="auto">
          <a:xfrm>
            <a:off x="1008063" y="1665288"/>
            <a:ext cx="6948487" cy="863600"/>
          </a:xfrm>
          <a:prstGeom prst="wedgeRoundRectCallout">
            <a:avLst>
              <a:gd name="adj1" fmla="val 2736"/>
              <a:gd name="adj2" fmla="val 4952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1951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年，霍夫曼和他在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MIT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（麻省理工学院）信息论的同学需要选择是完成学期</a:t>
            </a:r>
            <a:r>
              <a:rPr lang="zh-CN" altLang="en-US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报告</a:t>
            </a:r>
            <a:r>
              <a:rPr lang="en-US" altLang="zh-CN" sz="1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  <a:endParaRPr lang="en-US" altLang="zh-CN" sz="1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2"/>
          <p:cNvSpPr>
            <a:spLocks noChangeArrowheads="1"/>
          </p:cNvSpPr>
          <p:nvPr/>
        </p:nvSpPr>
        <p:spPr bwMode="auto">
          <a:xfrm>
            <a:off x="1187450" y="5481638"/>
            <a:ext cx="6659563" cy="863600"/>
          </a:xfrm>
          <a:prstGeom prst="wedgeRoundRectCallout">
            <a:avLst>
              <a:gd name="adj1" fmla="val 1637"/>
              <a:gd name="adj2" fmla="val 4983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霍夫曼使用自底向上的方法构建二叉树，避免了次优算法香农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</a:t>
            </a:r>
            <a:r>
              <a:rPr lang="zh-CN" altLang="en-US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范诺编码的最大弊端──自顶向下构建树 </a:t>
            </a:r>
          </a:p>
        </p:txBody>
      </p:sp>
      <p:sp>
        <p:nvSpPr>
          <p:cNvPr id="3" name="AutoShape 22"/>
          <p:cNvSpPr>
            <a:spLocks noChangeArrowheads="1"/>
          </p:cNvSpPr>
          <p:nvPr/>
        </p:nvSpPr>
        <p:spPr bwMode="auto">
          <a:xfrm>
            <a:off x="1079500" y="3968750"/>
            <a:ext cx="6911975" cy="1260475"/>
          </a:xfrm>
          <a:prstGeom prst="wedgeRoundRectCallout">
            <a:avLst>
              <a:gd name="adj1" fmla="val 1057"/>
              <a:gd name="adj2" fmla="val 5036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由于无法证明哪个已有编码是最有效的，霍夫曼放弃对已有编码的研究，转向新的探索，最终发现了基于有序频率二叉树编码的想法，并很快证明这个方法是最有效的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</a:t>
            </a:r>
            <a:r>
              <a:rPr lang="zh-CN" altLang="en-US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1042988" y="2816225"/>
            <a:ext cx="6948487" cy="827088"/>
          </a:xfrm>
          <a:prstGeom prst="wedgeRoundRectCallout">
            <a:avLst>
              <a:gd name="adj1" fmla="val 2224"/>
              <a:gd name="adj2" fmla="val 4914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导师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Robert M. </a:t>
            </a:r>
            <a:r>
              <a:rPr lang="en-US" altLang="zh-CN" sz="18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Fano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给他们的学期报告的题目是：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查找最有效的二进制编码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 </a:t>
            </a:r>
          </a:p>
          <a:p>
            <a:pPr algn="ctr">
              <a:lnSpc>
                <a:spcPct val="125000"/>
              </a:lnSpc>
            </a:pP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7623042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2" grpId="0" animBg="1"/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43838" y="390525"/>
          <a:ext cx="247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4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838" y="390525"/>
                        <a:ext cx="2476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576263" y="4427538"/>
          <a:ext cx="3025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5" name="Equation" r:id="rId5" imgW="1714320" imgH="241200" progId="Equation.DSMT4">
                  <p:embed/>
                </p:oleObj>
              </mc:Choice>
              <mc:Fallback>
                <p:oleObj name="Equation" r:id="rId5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427538"/>
                        <a:ext cx="30257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2484438" y="5119688"/>
          <a:ext cx="37433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6" name="Equation" r:id="rId7" imgW="2120900" imgH="228600" progId="Equation.DSMT4">
                  <p:embed/>
                </p:oleObj>
              </mc:Choice>
              <mc:Fallback>
                <p:oleObj name="Equation" r:id="rId7" imgW="212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19688"/>
                        <a:ext cx="37433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576263" y="5722938"/>
          <a:ext cx="4932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7" name="Equation" r:id="rId9" imgW="2794000" imgH="254000" progId="Equation.DSMT4">
                  <p:embed/>
                </p:oleObj>
              </mc:Choice>
              <mc:Fallback>
                <p:oleObj name="Equation" r:id="rId9" imgW="2794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722938"/>
                        <a:ext cx="49323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8" name="Object 22"/>
          <p:cNvGraphicFramePr>
            <a:graphicFrameLocks noChangeAspect="1"/>
          </p:cNvGraphicFramePr>
          <p:nvPr/>
        </p:nvGraphicFramePr>
        <p:xfrm>
          <a:off x="539750" y="377825"/>
          <a:ext cx="6254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8" name="Equation" r:id="rId11" imgW="3543300" imgH="241300" progId="Equation.DSMT4">
                  <p:embed/>
                </p:oleObj>
              </mc:Choice>
              <mc:Fallback>
                <p:oleObj name="Equation" r:id="rId11" imgW="3543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7825"/>
                        <a:ext cx="62547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9" name="Object 23"/>
          <p:cNvGraphicFramePr>
            <a:graphicFrameLocks noChangeAspect="1"/>
          </p:cNvGraphicFramePr>
          <p:nvPr/>
        </p:nvGraphicFramePr>
        <p:xfrm>
          <a:off x="6778625" y="377825"/>
          <a:ext cx="1862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13" imgW="1054100" imgH="241300" progId="Equation.DSMT4">
                  <p:embed/>
                </p:oleObj>
              </mc:Choice>
              <mc:Fallback>
                <p:oleObj name="Equation" r:id="rId13" imgW="105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377825"/>
                        <a:ext cx="18621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539750" y="1025525"/>
          <a:ext cx="2197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0" name="Equation" r:id="rId15" imgW="1244600" imgH="241300" progId="Equation.DSMT4">
                  <p:embed/>
                </p:oleObj>
              </mc:Choice>
              <mc:Fallback>
                <p:oleObj name="Equation" r:id="rId15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25525"/>
                        <a:ext cx="21971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1" name="Object 25"/>
          <p:cNvGraphicFramePr>
            <a:graphicFrameLocks noChangeAspect="1"/>
          </p:cNvGraphicFramePr>
          <p:nvPr/>
        </p:nvGraphicFramePr>
        <p:xfrm>
          <a:off x="1619250" y="1654175"/>
          <a:ext cx="6300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1" name="Equation" r:id="rId17" imgW="3568700" imgH="304800" progId="Equation.DSMT4">
                  <p:embed/>
                </p:oleObj>
              </mc:Choice>
              <mc:Fallback>
                <p:oleObj name="Equation" r:id="rId17" imgW="3568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54175"/>
                        <a:ext cx="63007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/>
          <p:cNvGraphicFramePr>
            <a:graphicFrameLocks noChangeAspect="1"/>
          </p:cNvGraphicFramePr>
          <p:nvPr/>
        </p:nvGraphicFramePr>
        <p:xfrm>
          <a:off x="539750" y="2400300"/>
          <a:ext cx="7893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2" name="Equation" r:id="rId19" imgW="4470120" imgH="253800" progId="Equation.DSMT4">
                  <p:embed/>
                </p:oleObj>
              </mc:Choice>
              <mc:Fallback>
                <p:oleObj name="Equation" r:id="rId19" imgW="4470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00300"/>
                        <a:ext cx="78930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3" name="Object 27"/>
          <p:cNvGraphicFramePr>
            <a:graphicFrameLocks noChangeAspect="1"/>
          </p:cNvGraphicFramePr>
          <p:nvPr/>
        </p:nvGraphicFramePr>
        <p:xfrm>
          <a:off x="1800225" y="3106738"/>
          <a:ext cx="6030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3" name="Equation" r:id="rId21" imgW="3416300" imgH="254000" progId="Equation.DSMT4">
                  <p:embed/>
                </p:oleObj>
              </mc:Choice>
              <mc:Fallback>
                <p:oleObj name="Equation" r:id="rId21" imgW="3416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3106738"/>
                        <a:ext cx="60309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4" name="Object 28"/>
          <p:cNvGraphicFramePr>
            <a:graphicFrameLocks noChangeAspect="1"/>
          </p:cNvGraphicFramePr>
          <p:nvPr/>
        </p:nvGraphicFramePr>
        <p:xfrm>
          <a:off x="2987675" y="3741738"/>
          <a:ext cx="2713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4" name="Equation" r:id="rId23" imgW="1536033" imgH="253890" progId="Equation.DSMT4">
                  <p:embed/>
                </p:oleObj>
              </mc:Choice>
              <mc:Fallback>
                <p:oleObj name="Equation" r:id="rId23" imgW="153603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41738"/>
                        <a:ext cx="27130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708400" y="4403725"/>
          <a:ext cx="2914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5" name="Equation" r:id="rId25" imgW="1650960" imgH="253800" progId="Equation.DSMT4">
                  <p:embed/>
                </p:oleObj>
              </mc:Choice>
              <mc:Fallback>
                <p:oleObj name="Equation" r:id="rId25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403725"/>
                        <a:ext cx="29146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40758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901029" y="1009511"/>
          <a:ext cx="5337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8" name="Equation" r:id="rId3" imgW="2997000" imgH="266400" progId="Equation.DSMT4">
                  <p:embed/>
                </p:oleObj>
              </mc:Choice>
              <mc:Fallback>
                <p:oleObj name="Equation" r:id="rId3" imgW="299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29" y="1009511"/>
                        <a:ext cx="53371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503548" y="1484784"/>
          <a:ext cx="70786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9" name="Equation" r:id="rId5" imgW="3974760" imgH="266400" progId="Equation.DSMT4">
                  <p:embed/>
                </p:oleObj>
              </mc:Choice>
              <mc:Fallback>
                <p:oleObj name="Equation" r:id="rId5" imgW="3974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1484784"/>
                        <a:ext cx="70786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827584" y="2204864"/>
          <a:ext cx="49069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0" name="Equation" r:id="rId7" imgW="2755800" imgH="317160" progId="Equation.DSMT4">
                  <p:embed/>
                </p:oleObj>
              </mc:Choice>
              <mc:Fallback>
                <p:oleObj name="Equation" r:id="rId7" imgW="27558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49069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5734547" y="2218650"/>
          <a:ext cx="33242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1" name="Equation" r:id="rId9" imgW="1866600" imgH="317160" progId="Equation.DSMT4">
                  <p:embed/>
                </p:oleObj>
              </mc:Choice>
              <mc:Fallback>
                <p:oleObj name="Equation" r:id="rId9" imgW="1866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547" y="2218650"/>
                        <a:ext cx="33242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827584" y="2782212"/>
          <a:ext cx="33924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2" name="Equation" r:id="rId11" imgW="1904760" imgH="291960" progId="Equation.DSMT4">
                  <p:embed/>
                </p:oleObj>
              </mc:Choice>
              <mc:Fallback>
                <p:oleObj name="Equation" r:id="rId11" imgW="1904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2212"/>
                        <a:ext cx="33924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4220072" y="2602824"/>
          <a:ext cx="2622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3" name="Equation" r:id="rId13" imgW="1473120" imgH="393480" progId="Equation.DSMT4">
                  <p:embed/>
                </p:oleObj>
              </mc:Choice>
              <mc:Fallback>
                <p:oleObj name="Equation" r:id="rId13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072" y="2602824"/>
                        <a:ext cx="26225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827584" y="3392996"/>
          <a:ext cx="309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Equation" r:id="rId15" imgW="1739880" imgH="279360" progId="Equation.DSMT4">
                  <p:embed/>
                </p:oleObj>
              </mc:Choice>
              <mc:Fallback>
                <p:oleObj name="Equation" r:id="rId15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92996"/>
                        <a:ext cx="3098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4042879" y="3425942"/>
          <a:ext cx="39576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5" name="Equation" r:id="rId17" imgW="2222280" imgH="291960" progId="Equation.DSMT4">
                  <p:embed/>
                </p:oleObj>
              </mc:Choice>
              <mc:Fallback>
                <p:oleObj name="Equation" r:id="rId17" imgW="2222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879" y="3425942"/>
                        <a:ext cx="395763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872034" y="4141637"/>
          <a:ext cx="33035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6" name="Equation" r:id="rId19" imgW="1854000" imgH="291960" progId="Equation.DSMT4">
                  <p:embed/>
                </p:oleObj>
              </mc:Choice>
              <mc:Fallback>
                <p:oleObj name="Equation" r:id="rId19" imgW="1854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34" y="4141637"/>
                        <a:ext cx="33035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2256147" y="4717546"/>
          <a:ext cx="35734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7" name="Equation" r:id="rId21" imgW="2006280" imgH="279360" progId="Equation.DSMT4">
                  <p:embed/>
                </p:oleObj>
              </mc:Choice>
              <mc:Fallback>
                <p:oleObj name="Equation" r:id="rId21" imgW="2006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147" y="4717546"/>
                        <a:ext cx="35734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2301390" y="5219861"/>
          <a:ext cx="17414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8" name="Equation" r:id="rId23" imgW="977760" imgH="279360" progId="Equation.DSMT4">
                  <p:embed/>
                </p:oleObj>
              </mc:Choice>
              <mc:Fallback>
                <p:oleObj name="Equation" r:id="rId23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390" y="5219861"/>
                        <a:ext cx="17414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/>
          </p:nvPr>
        </p:nvGraphicFramePr>
        <p:xfrm>
          <a:off x="2334022" y="5805488"/>
          <a:ext cx="1085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9" name="Equation" r:id="rId25" imgW="609480" imgH="203040" progId="Equation.DSMT4">
                  <p:embed/>
                </p:oleObj>
              </mc:Choice>
              <mc:Fallback>
                <p:oleObj name="Equation" r:id="rId2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022" y="5805488"/>
                        <a:ext cx="10858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-21809"/>
            <a:ext cx="4425348" cy="10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620688"/>
          <a:ext cx="1425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8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20688"/>
                        <a:ext cx="1425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1007604" y="1304764"/>
          <a:ext cx="2578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9" name="Equation" r:id="rId5" imgW="1447560" imgH="253800" progId="Equation.DSMT4">
                  <p:embed/>
                </p:oleObj>
              </mc:Choice>
              <mc:Fallback>
                <p:oleObj name="Equation" r:id="rId5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1304764"/>
                        <a:ext cx="2578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996434" y="1880828"/>
          <a:ext cx="6694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Equation" r:id="rId7" imgW="3759120" imgH="253800" progId="Equation.DSMT4">
                  <p:embed/>
                </p:oleObj>
              </mc:Choice>
              <mc:Fallback>
                <p:oleObj name="Equation" r:id="rId7" imgW="3759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434" y="1880828"/>
                        <a:ext cx="66944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899592" y="2455792"/>
          <a:ext cx="5202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1" name="Equation" r:id="rId9" imgW="2920680" imgH="266400" progId="Equation.DSMT4">
                  <p:embed/>
                </p:oleObj>
              </mc:Choice>
              <mc:Fallback>
                <p:oleObj name="Equation" r:id="rId9" imgW="2920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55792"/>
                        <a:ext cx="5202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857250" y="3036888"/>
          <a:ext cx="5337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2" name="Equation" r:id="rId11" imgW="2997000" imgH="291960" progId="Equation.DSMT4">
                  <p:embed/>
                </p:oleObj>
              </mc:Choice>
              <mc:Fallback>
                <p:oleObj name="Equation" r:id="rId11" imgW="299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36888"/>
                        <a:ext cx="53371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6194425" y="3140968"/>
          <a:ext cx="8143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3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3140968"/>
                        <a:ext cx="81438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857250" y="3678330"/>
          <a:ext cx="3730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4" name="Equation" r:id="rId15" imgW="2095200" imgH="266400" progId="Equation.DSMT4">
                  <p:embed/>
                </p:oleObj>
              </mc:Choice>
              <mc:Fallback>
                <p:oleObj name="Equation" r:id="rId15" imgW="2095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678330"/>
                        <a:ext cx="37306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4597340" y="3715932"/>
          <a:ext cx="24431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Equation" r:id="rId17" imgW="1371600" imgH="253800" progId="Equation.DSMT4">
                  <p:embed/>
                </p:oleObj>
              </mc:Choice>
              <mc:Fallback>
                <p:oleObj name="Equation" r:id="rId17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340" y="3715932"/>
                        <a:ext cx="24431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7" y="215112"/>
            <a:ext cx="401904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359532" y="656692"/>
          <a:ext cx="1425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6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656692"/>
                        <a:ext cx="1425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935596" y="1232756"/>
          <a:ext cx="1289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7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1232756"/>
                        <a:ext cx="12890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460139" y="1848243"/>
          <a:ext cx="2239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8" name="Equation" r:id="rId7" imgW="1257120" imgH="253800" progId="Equation.DSMT4">
                  <p:embed/>
                </p:oleObj>
              </mc:Choice>
              <mc:Fallback>
                <p:oleObj name="Equation" r:id="rId7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39" y="1848243"/>
                        <a:ext cx="22399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2700102" y="1808820"/>
          <a:ext cx="41640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9" name="Equation" r:id="rId9" imgW="2336760" imgH="291960" progId="Equation.DSMT4">
                  <p:embed/>
                </p:oleObj>
              </mc:Choice>
              <mc:Fallback>
                <p:oleObj name="Equation" r:id="rId9" imgW="2336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02" y="1808820"/>
                        <a:ext cx="416401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539552" y="2452419"/>
          <a:ext cx="30305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0" name="Equation" r:id="rId11" imgW="1701720" imgH="291960" progId="Equation.DSMT4">
                  <p:embed/>
                </p:oleObj>
              </mc:Choice>
              <mc:Fallback>
                <p:oleObj name="Equation" r:id="rId11" imgW="1701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52419"/>
                        <a:ext cx="303053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3584629" y="2454007"/>
          <a:ext cx="4095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1" name="Equation" r:id="rId13" imgW="2298600" imgH="291960" progId="Equation.DSMT4">
                  <p:embed/>
                </p:oleObj>
              </mc:Choice>
              <mc:Fallback>
                <p:oleObj name="Equation" r:id="rId13" imgW="2298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629" y="2454007"/>
                        <a:ext cx="40957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539552" y="3124858"/>
          <a:ext cx="1831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2" name="Equation" r:id="rId15" imgW="1028520" imgH="253800" progId="Equation.DSMT4">
                  <p:embed/>
                </p:oleObj>
              </mc:Choice>
              <mc:Fallback>
                <p:oleObj name="Equation" r:id="rId1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124858"/>
                        <a:ext cx="18319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2338946" y="3124858"/>
          <a:ext cx="2443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3" name="Equation" r:id="rId17" imgW="1371600" imgH="253800" progId="Equation.DSMT4">
                  <p:embed/>
                </p:oleObj>
              </mc:Choice>
              <mc:Fallback>
                <p:oleObj name="Equation" r:id="rId17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946" y="3124858"/>
                        <a:ext cx="24431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1072319" y="3751258"/>
          <a:ext cx="384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4" name="Equation" r:id="rId19" imgW="215640" imgH="241200" progId="Equation.DSMT4">
                  <p:embed/>
                </p:oleObj>
              </mc:Choice>
              <mc:Fallback>
                <p:oleObj name="Equation" r:id="rId19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319" y="3751258"/>
                        <a:ext cx="384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/>
          </p:nvPr>
        </p:nvGraphicFramePr>
        <p:xfrm>
          <a:off x="1455539" y="3768457"/>
          <a:ext cx="3279776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5" name="Equation" r:id="rId21" imgW="1841400" imgH="266400" progId="Equation.DSMT4">
                  <p:embed/>
                </p:oleObj>
              </mc:Choice>
              <mc:Fallback>
                <p:oleObj name="Equation" r:id="rId21" imgW="1841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539" y="3768457"/>
                        <a:ext cx="3279776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4782337" y="3751258"/>
          <a:ext cx="2670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6" name="Equation" r:id="rId23" imgW="1498320" imgH="266400" progId="Equation.DSMT4">
                  <p:embed/>
                </p:oleObj>
              </mc:Choice>
              <mc:Fallback>
                <p:oleObj name="Equation" r:id="rId23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337" y="3751258"/>
                        <a:ext cx="26701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606227" y="4434281"/>
          <a:ext cx="289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7" name="Equation" r:id="rId25" imgW="1625400" imgH="279360" progId="Equation.DSMT4">
                  <p:embed/>
                </p:oleObj>
              </mc:Choice>
              <mc:Fallback>
                <p:oleObj name="Equation" r:id="rId25" imgW="1625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27" y="4434281"/>
                        <a:ext cx="28971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02" y="156539"/>
            <a:ext cx="5877241" cy="16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4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359532" y="656692"/>
          <a:ext cx="1425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8" name="Equation" r:id="rId3" imgW="799920" imgH="253800" progId="Equation.DSMT4">
                  <p:embed/>
                </p:oleObj>
              </mc:Choice>
              <mc:Fallback>
                <p:oleObj name="Equation" r:id="rId3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656692"/>
                        <a:ext cx="1425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1117563" y="1107542"/>
          <a:ext cx="1335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9" name="Equation" r:id="rId5" imgW="749160" imgH="253800" progId="Equation.DSMT4">
                  <p:embed/>
                </p:oleObj>
              </mc:Choice>
              <mc:Fallback>
                <p:oleObj name="Equation" r:id="rId5" imgW="74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563" y="1107542"/>
                        <a:ext cx="133508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503548" y="1700808"/>
          <a:ext cx="2239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0" name="Equation" r:id="rId7" imgW="1257120" imgH="253800" progId="Equation.DSMT4">
                  <p:embed/>
                </p:oleObj>
              </mc:Choice>
              <mc:Fallback>
                <p:oleObj name="Equation" r:id="rId7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1700808"/>
                        <a:ext cx="22399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2740334" y="1700808"/>
          <a:ext cx="5362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1" name="Equation" r:id="rId9" imgW="3009600" imgH="266400" progId="Equation.DSMT4">
                  <p:embed/>
                </p:oleObj>
              </mc:Choice>
              <mc:Fallback>
                <p:oleObj name="Equation" r:id="rId9" imgW="3009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334" y="1700808"/>
                        <a:ext cx="53625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494617" y="2248037"/>
          <a:ext cx="47291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2" name="Equation" r:id="rId11" imgW="2654280" imgH="279360" progId="Equation.DSMT4">
                  <p:embed/>
                </p:oleObj>
              </mc:Choice>
              <mc:Fallback>
                <p:oleObj name="Equation" r:id="rId11" imgW="2654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17" y="2248037"/>
                        <a:ext cx="472916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971600" y="2841303"/>
          <a:ext cx="2513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3" name="Equation" r:id="rId13" imgW="1409400" imgH="291960" progId="Equation.DSMT4">
                  <p:embed/>
                </p:oleObj>
              </mc:Choice>
              <mc:Fallback>
                <p:oleObj name="Equation" r:id="rId13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41303"/>
                        <a:ext cx="25130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683568" y="3455207"/>
          <a:ext cx="53403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4" name="Equation" r:id="rId15" imgW="2997000" imgH="279360" progId="Equation.DSMT4">
                  <p:embed/>
                </p:oleObj>
              </mc:Choice>
              <mc:Fallback>
                <p:oleObj name="Equation" r:id="rId15" imgW="2997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455207"/>
                        <a:ext cx="53403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5989638" y="3467100"/>
          <a:ext cx="1811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5" name="Equation" r:id="rId17" imgW="1015920" imgH="266400" progId="Equation.DSMT4">
                  <p:embed/>
                </p:oleObj>
              </mc:Choice>
              <mc:Fallback>
                <p:oleObj name="Equation" r:id="rId17" imgW="1015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467100"/>
                        <a:ext cx="18113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860425" y="4025900"/>
          <a:ext cx="2670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6" name="Equation" r:id="rId19" imgW="1498320" imgH="266400" progId="Equation.DSMT4">
                  <p:embed/>
                </p:oleObj>
              </mc:Choice>
              <mc:Fallback>
                <p:oleObj name="Equation" r:id="rId19" imgW="1498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025900"/>
                        <a:ext cx="26701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/>
          </p:nvPr>
        </p:nvGraphicFramePr>
        <p:xfrm>
          <a:off x="3682206" y="4040753"/>
          <a:ext cx="46148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7" name="Equation" r:id="rId21" imgW="2590560" imgH="253800" progId="Equation.DSMT4">
                  <p:embed/>
                </p:oleObj>
              </mc:Choice>
              <mc:Fallback>
                <p:oleObj name="Equation" r:id="rId21" imgW="259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206" y="4040753"/>
                        <a:ext cx="46148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575556" y="4573477"/>
          <a:ext cx="13795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8" name="Equation" r:id="rId23" imgW="774360" imgH="253800" progId="Equation.DSMT4">
                  <p:embed/>
                </p:oleObj>
              </mc:Choice>
              <mc:Fallback>
                <p:oleObj name="Equation" r:id="rId23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573477"/>
                        <a:ext cx="13795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731924" y="5098481"/>
          <a:ext cx="3551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" name="Equation" r:id="rId25" imgW="1993680" imgH="266400" progId="Equation.DSMT4">
                  <p:embed/>
                </p:oleObj>
              </mc:Choice>
              <mc:Fallback>
                <p:oleObj name="Equation" r:id="rId25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24" y="5098481"/>
                        <a:ext cx="3551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/>
          </p:nvPr>
        </p:nvGraphicFramePr>
        <p:xfrm>
          <a:off x="4352364" y="5098481"/>
          <a:ext cx="2286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" name="Equation" r:id="rId27" imgW="1282680" imgH="279360" progId="Equation.DSMT4">
                  <p:embed/>
                </p:oleObj>
              </mc:Choice>
              <mc:Fallback>
                <p:oleObj name="Equation" r:id="rId27" imgW="1282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364" y="5098481"/>
                        <a:ext cx="22860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6707566" y="5098481"/>
          <a:ext cx="1606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1" name="Equation" r:id="rId29" imgW="901440" imgH="279360" progId="Equation.DSMT4">
                  <p:embed/>
                </p:oleObj>
              </mc:Choice>
              <mc:Fallback>
                <p:oleObj name="Equation" r:id="rId29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566" y="5098481"/>
                        <a:ext cx="16065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/>
          </p:nvPr>
        </p:nvGraphicFramePr>
        <p:xfrm>
          <a:off x="375180" y="5664501"/>
          <a:ext cx="71739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2" name="Equation" r:id="rId31" imgW="4025880" imgH="253800" progId="Equation.DSMT4">
                  <p:embed/>
                </p:oleObj>
              </mc:Choice>
              <mc:Fallback>
                <p:oleObj name="Equation" r:id="rId31" imgW="4025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80" y="5664501"/>
                        <a:ext cx="71739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214270"/>
            <a:ext cx="4661299" cy="13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"/>
          <p:cNvGraphicFramePr>
            <a:graphicFrameLocks noChangeAspect="1"/>
          </p:cNvGraphicFramePr>
          <p:nvPr>
            <p:extLst/>
          </p:nvPr>
        </p:nvGraphicFramePr>
        <p:xfrm>
          <a:off x="431540" y="404664"/>
          <a:ext cx="1766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6" name="Equation" r:id="rId3" imgW="990360" imgH="253800" progId="Equation.DSMT4">
                  <p:embed/>
                </p:oleObj>
              </mc:Choice>
              <mc:Fallback>
                <p:oleObj name="Equation" r:id="rId3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404664"/>
                        <a:ext cx="176688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/>
          </p:nvPr>
        </p:nvGraphicFramePr>
        <p:xfrm>
          <a:off x="685800" y="1089025"/>
          <a:ext cx="6907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7" name="Equation" r:id="rId5" imgW="3873240" imgH="279360" progId="Equation.DSMT4">
                  <p:embed/>
                </p:oleObj>
              </mc:Choice>
              <mc:Fallback>
                <p:oleObj name="Equation" r:id="rId5" imgW="387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89025"/>
                        <a:ext cx="69072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/>
          </p:nvPr>
        </p:nvGraphicFramePr>
        <p:xfrm>
          <a:off x="718464" y="1818853"/>
          <a:ext cx="906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8" name="Equation" r:id="rId7" imgW="507960" imgH="241200" progId="Equation.DSMT4">
                  <p:embed/>
                </p:oleObj>
              </mc:Choice>
              <mc:Fallback>
                <p:oleObj name="Equation" r:id="rId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64" y="1818853"/>
                        <a:ext cx="9064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1618572" y="1806248"/>
          <a:ext cx="3625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9" name="Equation" r:id="rId9" imgW="2031840" imgH="266400" progId="Equation.DSMT4">
                  <p:embed/>
                </p:oleObj>
              </mc:Choice>
              <mc:Fallback>
                <p:oleObj name="Equation" r:id="rId9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572" y="1806248"/>
                        <a:ext cx="36258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5249973" y="1850698"/>
          <a:ext cx="1789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0" name="Equation" r:id="rId11" imgW="1002960" imgH="241200" progId="Equation.DSMT4">
                  <p:embed/>
                </p:oleObj>
              </mc:Choice>
              <mc:Fallback>
                <p:oleObj name="Equation" r:id="rId11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973" y="1850698"/>
                        <a:ext cx="17891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1709738" y="2355850"/>
          <a:ext cx="344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1" name="Equation" r:id="rId13" imgW="1930320" imgH="253800" progId="Equation.DSMT4">
                  <p:embed/>
                </p:oleObj>
              </mc:Choice>
              <mc:Fallback>
                <p:oleObj name="Equation" r:id="rId13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355850"/>
                        <a:ext cx="34448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/>
          </p:nvPr>
        </p:nvGraphicFramePr>
        <p:xfrm>
          <a:off x="1709108" y="2881640"/>
          <a:ext cx="4556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2" name="Equation" r:id="rId15" imgW="2552400" imgH="253800" progId="Equation.DSMT4">
                  <p:embed/>
                </p:oleObj>
              </mc:Choice>
              <mc:Fallback>
                <p:oleObj name="Equation" r:id="rId15" imgW="255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08" y="2881640"/>
                        <a:ext cx="45561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/>
          </p:nvPr>
        </p:nvGraphicFramePr>
        <p:xfrm>
          <a:off x="1332245" y="3432009"/>
          <a:ext cx="2809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3" name="Equation" r:id="rId17" imgW="1574640" imgH="266400" progId="Equation.DSMT4">
                  <p:embed/>
                </p:oleObj>
              </mc:Choice>
              <mc:Fallback>
                <p:oleObj name="Equation" r:id="rId17" imgW="1574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45" y="3432009"/>
                        <a:ext cx="2809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/>
          </p:nvPr>
        </p:nvGraphicFramePr>
        <p:xfrm>
          <a:off x="4142179" y="3454234"/>
          <a:ext cx="32623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4" name="Equation" r:id="rId19" imgW="1828800" imgH="253800" progId="Equation.DSMT4">
                  <p:embed/>
                </p:oleObj>
              </mc:Choice>
              <mc:Fallback>
                <p:oleObj name="Equation" r:id="rId19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79" y="3454234"/>
                        <a:ext cx="32623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/>
          </p:nvPr>
        </p:nvGraphicFramePr>
        <p:xfrm>
          <a:off x="1641288" y="3933617"/>
          <a:ext cx="2538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5" name="Equation" r:id="rId21" imgW="1422360" imgH="241200" progId="Equation.DSMT4">
                  <p:embed/>
                </p:oleObj>
              </mc:Choice>
              <mc:Fallback>
                <p:oleObj name="Equation" r:id="rId21" imgW="1422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88" y="3933617"/>
                        <a:ext cx="2538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/>
          </p:nvPr>
        </p:nvGraphicFramePr>
        <p:xfrm>
          <a:off x="4179700" y="3930484"/>
          <a:ext cx="3240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6" name="Equation" r:id="rId23" imgW="1815840" imgH="253800" progId="Equation.DSMT4">
                  <p:embed/>
                </p:oleObj>
              </mc:Choice>
              <mc:Fallback>
                <p:oleObj name="Equation" r:id="rId23" imgW="1815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700" y="3930484"/>
                        <a:ext cx="324008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1332245" y="4485176"/>
          <a:ext cx="3557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7" name="Equation" r:id="rId25" imgW="1993680" imgH="266400" progId="Equation.DSMT4">
                  <p:embed/>
                </p:oleObj>
              </mc:Choice>
              <mc:Fallback>
                <p:oleObj name="Equation" r:id="rId25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45" y="4485176"/>
                        <a:ext cx="35575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/>
          </p:nvPr>
        </p:nvGraphicFramePr>
        <p:xfrm>
          <a:off x="4824028" y="4507401"/>
          <a:ext cx="35353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Equation" r:id="rId27" imgW="1981080" imgH="253800" progId="Equation.DSMT4">
                  <p:embed/>
                </p:oleObj>
              </mc:Choice>
              <mc:Fallback>
                <p:oleObj name="Equation" r:id="rId27" imgW="1981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4507401"/>
                        <a:ext cx="3535362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1553548" y="5038280"/>
          <a:ext cx="6005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29" imgW="3365280" imgH="279360" progId="Equation.DSMT4">
                  <p:embed/>
                </p:oleObj>
              </mc:Choice>
              <mc:Fallback>
                <p:oleObj name="Equation" r:id="rId29" imgW="336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48" y="5038280"/>
                        <a:ext cx="60055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3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2376</TotalTime>
  <Words>692</Words>
  <Application>Microsoft Office PowerPoint</Application>
  <PresentationFormat>全屏显示(4:3)</PresentationFormat>
  <Paragraphs>182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207</cp:revision>
  <cp:lastPrinted>2024-09-26T13:46:55Z</cp:lastPrinted>
  <dcterms:created xsi:type="dcterms:W3CDTF">2022-03-19T08:38:00Z</dcterms:created>
  <dcterms:modified xsi:type="dcterms:W3CDTF">2024-12-09T13:31:21Z</dcterms:modified>
</cp:coreProperties>
</file>