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1" r:id="rId2"/>
    <p:sldId id="332" r:id="rId3"/>
    <p:sldId id="333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13" Type="http://schemas.openxmlformats.org/officeDocument/2006/relationships/image" Target="../media/image195.wmf"/><Relationship Id="rId18" Type="http://schemas.openxmlformats.org/officeDocument/2006/relationships/image" Target="../media/image200.wmf"/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12" Type="http://schemas.openxmlformats.org/officeDocument/2006/relationships/image" Target="../media/image194.wmf"/><Relationship Id="rId17" Type="http://schemas.openxmlformats.org/officeDocument/2006/relationships/image" Target="../media/image199.wmf"/><Relationship Id="rId2" Type="http://schemas.openxmlformats.org/officeDocument/2006/relationships/image" Target="../media/image184.wmf"/><Relationship Id="rId16" Type="http://schemas.openxmlformats.org/officeDocument/2006/relationships/image" Target="../media/image198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11" Type="http://schemas.openxmlformats.org/officeDocument/2006/relationships/image" Target="../media/image193.wmf"/><Relationship Id="rId5" Type="http://schemas.openxmlformats.org/officeDocument/2006/relationships/image" Target="../media/image187.wmf"/><Relationship Id="rId15" Type="http://schemas.openxmlformats.org/officeDocument/2006/relationships/image" Target="../media/image197.wmf"/><Relationship Id="rId10" Type="http://schemas.openxmlformats.org/officeDocument/2006/relationships/image" Target="../media/image192.wmf"/><Relationship Id="rId4" Type="http://schemas.openxmlformats.org/officeDocument/2006/relationships/image" Target="../media/image186.wmf"/><Relationship Id="rId9" Type="http://schemas.openxmlformats.org/officeDocument/2006/relationships/image" Target="../media/image191.wmf"/><Relationship Id="rId14" Type="http://schemas.openxmlformats.org/officeDocument/2006/relationships/image" Target="../media/image19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13" Type="http://schemas.openxmlformats.org/officeDocument/2006/relationships/image" Target="../media/image213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12" Type="http://schemas.openxmlformats.org/officeDocument/2006/relationships/image" Target="../media/image212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11" Type="http://schemas.openxmlformats.org/officeDocument/2006/relationships/image" Target="../media/image211.wmf"/><Relationship Id="rId5" Type="http://schemas.openxmlformats.org/officeDocument/2006/relationships/image" Target="../media/image205.wmf"/><Relationship Id="rId10" Type="http://schemas.openxmlformats.org/officeDocument/2006/relationships/image" Target="../media/image210.wmf"/><Relationship Id="rId4" Type="http://schemas.openxmlformats.org/officeDocument/2006/relationships/image" Target="../media/image204.wmf"/><Relationship Id="rId9" Type="http://schemas.openxmlformats.org/officeDocument/2006/relationships/image" Target="../media/image20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image" Target="../media/image226.wmf"/><Relationship Id="rId18" Type="http://schemas.openxmlformats.org/officeDocument/2006/relationships/image" Target="../media/image231.wmf"/><Relationship Id="rId3" Type="http://schemas.openxmlformats.org/officeDocument/2006/relationships/image" Target="../media/image216.wmf"/><Relationship Id="rId21" Type="http://schemas.openxmlformats.org/officeDocument/2006/relationships/image" Target="../media/image234.wmf"/><Relationship Id="rId7" Type="http://schemas.openxmlformats.org/officeDocument/2006/relationships/image" Target="../media/image220.wmf"/><Relationship Id="rId12" Type="http://schemas.openxmlformats.org/officeDocument/2006/relationships/image" Target="../media/image225.wmf"/><Relationship Id="rId17" Type="http://schemas.openxmlformats.org/officeDocument/2006/relationships/image" Target="../media/image230.wmf"/><Relationship Id="rId2" Type="http://schemas.openxmlformats.org/officeDocument/2006/relationships/image" Target="../media/image215.wmf"/><Relationship Id="rId16" Type="http://schemas.openxmlformats.org/officeDocument/2006/relationships/image" Target="../media/image229.wmf"/><Relationship Id="rId20" Type="http://schemas.openxmlformats.org/officeDocument/2006/relationships/image" Target="../media/image233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11" Type="http://schemas.openxmlformats.org/officeDocument/2006/relationships/image" Target="../media/image224.wmf"/><Relationship Id="rId24" Type="http://schemas.openxmlformats.org/officeDocument/2006/relationships/image" Target="../media/image237.wmf"/><Relationship Id="rId5" Type="http://schemas.openxmlformats.org/officeDocument/2006/relationships/image" Target="../media/image218.wmf"/><Relationship Id="rId15" Type="http://schemas.openxmlformats.org/officeDocument/2006/relationships/image" Target="../media/image228.wmf"/><Relationship Id="rId23" Type="http://schemas.openxmlformats.org/officeDocument/2006/relationships/image" Target="../media/image236.wmf"/><Relationship Id="rId10" Type="http://schemas.openxmlformats.org/officeDocument/2006/relationships/image" Target="../media/image223.wmf"/><Relationship Id="rId19" Type="http://schemas.openxmlformats.org/officeDocument/2006/relationships/image" Target="../media/image232.wmf"/><Relationship Id="rId4" Type="http://schemas.openxmlformats.org/officeDocument/2006/relationships/image" Target="../media/image217.wmf"/><Relationship Id="rId9" Type="http://schemas.openxmlformats.org/officeDocument/2006/relationships/image" Target="../media/image222.wmf"/><Relationship Id="rId14" Type="http://schemas.openxmlformats.org/officeDocument/2006/relationships/image" Target="../media/image227.wmf"/><Relationship Id="rId22" Type="http://schemas.openxmlformats.org/officeDocument/2006/relationships/image" Target="../media/image2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250.wmf"/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12" Type="http://schemas.openxmlformats.org/officeDocument/2006/relationships/image" Target="../media/image249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11" Type="http://schemas.openxmlformats.org/officeDocument/2006/relationships/image" Target="../media/image248.wmf"/><Relationship Id="rId5" Type="http://schemas.openxmlformats.org/officeDocument/2006/relationships/image" Target="../media/image242.wmf"/><Relationship Id="rId10" Type="http://schemas.openxmlformats.org/officeDocument/2006/relationships/image" Target="../media/image247.wmf"/><Relationship Id="rId4" Type="http://schemas.openxmlformats.org/officeDocument/2006/relationships/image" Target="../media/image241.wmf"/><Relationship Id="rId9" Type="http://schemas.openxmlformats.org/officeDocument/2006/relationships/image" Target="../media/image24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8.wmf"/><Relationship Id="rId13" Type="http://schemas.openxmlformats.org/officeDocument/2006/relationships/image" Target="../media/image263.wmf"/><Relationship Id="rId18" Type="http://schemas.openxmlformats.org/officeDocument/2006/relationships/image" Target="../media/image268.wmf"/><Relationship Id="rId3" Type="http://schemas.openxmlformats.org/officeDocument/2006/relationships/image" Target="../media/image253.wmf"/><Relationship Id="rId21" Type="http://schemas.openxmlformats.org/officeDocument/2006/relationships/image" Target="../media/image28.wmf"/><Relationship Id="rId7" Type="http://schemas.openxmlformats.org/officeDocument/2006/relationships/image" Target="../media/image257.wmf"/><Relationship Id="rId12" Type="http://schemas.openxmlformats.org/officeDocument/2006/relationships/image" Target="../media/image262.wmf"/><Relationship Id="rId17" Type="http://schemas.openxmlformats.org/officeDocument/2006/relationships/image" Target="../media/image267.wmf"/><Relationship Id="rId25" Type="http://schemas.openxmlformats.org/officeDocument/2006/relationships/image" Target="../media/image272.wmf"/><Relationship Id="rId2" Type="http://schemas.openxmlformats.org/officeDocument/2006/relationships/image" Target="../media/image252.wmf"/><Relationship Id="rId16" Type="http://schemas.openxmlformats.org/officeDocument/2006/relationships/image" Target="../media/image266.wmf"/><Relationship Id="rId20" Type="http://schemas.openxmlformats.org/officeDocument/2006/relationships/image" Target="../media/image270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11" Type="http://schemas.openxmlformats.org/officeDocument/2006/relationships/image" Target="../media/image261.wmf"/><Relationship Id="rId24" Type="http://schemas.openxmlformats.org/officeDocument/2006/relationships/image" Target="../media/image271.wmf"/><Relationship Id="rId5" Type="http://schemas.openxmlformats.org/officeDocument/2006/relationships/image" Target="../media/image255.wmf"/><Relationship Id="rId15" Type="http://schemas.openxmlformats.org/officeDocument/2006/relationships/image" Target="../media/image265.wmf"/><Relationship Id="rId23" Type="http://schemas.openxmlformats.org/officeDocument/2006/relationships/image" Target="../media/image30.wmf"/><Relationship Id="rId10" Type="http://schemas.openxmlformats.org/officeDocument/2006/relationships/image" Target="../media/image260.wmf"/><Relationship Id="rId19" Type="http://schemas.openxmlformats.org/officeDocument/2006/relationships/image" Target="../media/image269.wmf"/><Relationship Id="rId4" Type="http://schemas.openxmlformats.org/officeDocument/2006/relationships/image" Target="../media/image254.wmf"/><Relationship Id="rId9" Type="http://schemas.openxmlformats.org/officeDocument/2006/relationships/image" Target="../media/image259.wmf"/><Relationship Id="rId14" Type="http://schemas.openxmlformats.org/officeDocument/2006/relationships/image" Target="../media/image264.wmf"/><Relationship Id="rId22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wmf"/><Relationship Id="rId18" Type="http://schemas.openxmlformats.org/officeDocument/2006/relationships/image" Target="../media/image290.wmf"/><Relationship Id="rId3" Type="http://schemas.openxmlformats.org/officeDocument/2006/relationships/image" Target="../media/image275.wmf"/><Relationship Id="rId21" Type="http://schemas.openxmlformats.org/officeDocument/2006/relationships/image" Target="../media/image293.wmf"/><Relationship Id="rId7" Type="http://schemas.openxmlformats.org/officeDocument/2006/relationships/image" Target="../media/image279.wmf"/><Relationship Id="rId12" Type="http://schemas.openxmlformats.org/officeDocument/2006/relationships/image" Target="../media/image284.wmf"/><Relationship Id="rId17" Type="http://schemas.openxmlformats.org/officeDocument/2006/relationships/image" Target="../media/image289.wmf"/><Relationship Id="rId2" Type="http://schemas.openxmlformats.org/officeDocument/2006/relationships/image" Target="../media/image274.wmf"/><Relationship Id="rId16" Type="http://schemas.openxmlformats.org/officeDocument/2006/relationships/image" Target="../media/image288.wmf"/><Relationship Id="rId20" Type="http://schemas.openxmlformats.org/officeDocument/2006/relationships/image" Target="../media/image292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3.wmf"/><Relationship Id="rId5" Type="http://schemas.openxmlformats.org/officeDocument/2006/relationships/image" Target="../media/image277.wmf"/><Relationship Id="rId15" Type="http://schemas.openxmlformats.org/officeDocument/2006/relationships/image" Target="../media/image287.wmf"/><Relationship Id="rId10" Type="http://schemas.openxmlformats.org/officeDocument/2006/relationships/image" Target="../media/image282.wmf"/><Relationship Id="rId19" Type="http://schemas.openxmlformats.org/officeDocument/2006/relationships/image" Target="../media/image291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Relationship Id="rId14" Type="http://schemas.openxmlformats.org/officeDocument/2006/relationships/image" Target="../media/image286.wmf"/><Relationship Id="rId22" Type="http://schemas.openxmlformats.org/officeDocument/2006/relationships/image" Target="../media/image29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1.wmf"/><Relationship Id="rId3" Type="http://schemas.openxmlformats.org/officeDocument/2006/relationships/image" Target="../media/image276.wmf"/><Relationship Id="rId7" Type="http://schemas.openxmlformats.org/officeDocument/2006/relationships/image" Target="../media/image280.wmf"/><Relationship Id="rId12" Type="http://schemas.openxmlformats.org/officeDocument/2006/relationships/image" Target="../media/image297.wmf"/><Relationship Id="rId2" Type="http://schemas.openxmlformats.org/officeDocument/2006/relationships/image" Target="../media/image275.wmf"/><Relationship Id="rId1" Type="http://schemas.openxmlformats.org/officeDocument/2006/relationships/image" Target="../media/image274.wmf"/><Relationship Id="rId6" Type="http://schemas.openxmlformats.org/officeDocument/2006/relationships/image" Target="../media/image279.wmf"/><Relationship Id="rId11" Type="http://schemas.openxmlformats.org/officeDocument/2006/relationships/image" Target="../media/image296.wmf"/><Relationship Id="rId5" Type="http://schemas.openxmlformats.org/officeDocument/2006/relationships/image" Target="../media/image278.wmf"/><Relationship Id="rId10" Type="http://schemas.openxmlformats.org/officeDocument/2006/relationships/image" Target="../media/image295.wmf"/><Relationship Id="rId4" Type="http://schemas.openxmlformats.org/officeDocument/2006/relationships/image" Target="../media/image277.wmf"/><Relationship Id="rId9" Type="http://schemas.openxmlformats.org/officeDocument/2006/relationships/image" Target="../media/image28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image" Target="../media/image310.wmf"/><Relationship Id="rId3" Type="http://schemas.openxmlformats.org/officeDocument/2006/relationships/image" Target="../media/image300.wmf"/><Relationship Id="rId7" Type="http://schemas.openxmlformats.org/officeDocument/2006/relationships/image" Target="../media/image304.wmf"/><Relationship Id="rId12" Type="http://schemas.openxmlformats.org/officeDocument/2006/relationships/image" Target="../media/image309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Relationship Id="rId6" Type="http://schemas.openxmlformats.org/officeDocument/2006/relationships/image" Target="../media/image303.wmf"/><Relationship Id="rId11" Type="http://schemas.openxmlformats.org/officeDocument/2006/relationships/image" Target="../media/image308.wmf"/><Relationship Id="rId5" Type="http://schemas.openxmlformats.org/officeDocument/2006/relationships/image" Target="../media/image302.wmf"/><Relationship Id="rId10" Type="http://schemas.openxmlformats.org/officeDocument/2006/relationships/image" Target="../media/image307.wmf"/><Relationship Id="rId4" Type="http://schemas.openxmlformats.org/officeDocument/2006/relationships/image" Target="../media/image301.wmf"/><Relationship Id="rId9" Type="http://schemas.openxmlformats.org/officeDocument/2006/relationships/image" Target="../media/image30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8.wmf"/><Relationship Id="rId13" Type="http://schemas.openxmlformats.org/officeDocument/2006/relationships/image" Target="../media/image323.wmf"/><Relationship Id="rId18" Type="http://schemas.openxmlformats.org/officeDocument/2006/relationships/image" Target="../media/image328.wmf"/><Relationship Id="rId3" Type="http://schemas.openxmlformats.org/officeDocument/2006/relationships/image" Target="../media/image313.wmf"/><Relationship Id="rId7" Type="http://schemas.openxmlformats.org/officeDocument/2006/relationships/image" Target="../media/image317.wmf"/><Relationship Id="rId12" Type="http://schemas.openxmlformats.org/officeDocument/2006/relationships/image" Target="../media/image322.wmf"/><Relationship Id="rId17" Type="http://schemas.openxmlformats.org/officeDocument/2006/relationships/image" Target="../media/image327.wmf"/><Relationship Id="rId2" Type="http://schemas.openxmlformats.org/officeDocument/2006/relationships/image" Target="../media/image312.wmf"/><Relationship Id="rId16" Type="http://schemas.openxmlformats.org/officeDocument/2006/relationships/image" Target="../media/image326.wmf"/><Relationship Id="rId1" Type="http://schemas.openxmlformats.org/officeDocument/2006/relationships/image" Target="../media/image311.wmf"/><Relationship Id="rId6" Type="http://schemas.openxmlformats.org/officeDocument/2006/relationships/image" Target="../media/image316.wmf"/><Relationship Id="rId11" Type="http://schemas.openxmlformats.org/officeDocument/2006/relationships/image" Target="../media/image321.wmf"/><Relationship Id="rId5" Type="http://schemas.openxmlformats.org/officeDocument/2006/relationships/image" Target="../media/image315.wmf"/><Relationship Id="rId15" Type="http://schemas.openxmlformats.org/officeDocument/2006/relationships/image" Target="../media/image325.wmf"/><Relationship Id="rId10" Type="http://schemas.openxmlformats.org/officeDocument/2006/relationships/image" Target="../media/image320.wmf"/><Relationship Id="rId19" Type="http://schemas.openxmlformats.org/officeDocument/2006/relationships/image" Target="../media/image329.wmf"/><Relationship Id="rId4" Type="http://schemas.openxmlformats.org/officeDocument/2006/relationships/image" Target="../media/image314.wmf"/><Relationship Id="rId9" Type="http://schemas.openxmlformats.org/officeDocument/2006/relationships/image" Target="../media/image319.wmf"/><Relationship Id="rId14" Type="http://schemas.openxmlformats.org/officeDocument/2006/relationships/image" Target="../media/image32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7.wmf"/><Relationship Id="rId3" Type="http://schemas.openxmlformats.org/officeDocument/2006/relationships/image" Target="../media/image332.wmf"/><Relationship Id="rId7" Type="http://schemas.openxmlformats.org/officeDocument/2006/relationships/image" Target="../media/image336.wmf"/><Relationship Id="rId12" Type="http://schemas.openxmlformats.org/officeDocument/2006/relationships/image" Target="../media/image341.wmf"/><Relationship Id="rId2" Type="http://schemas.openxmlformats.org/officeDocument/2006/relationships/image" Target="../media/image331.wmf"/><Relationship Id="rId1" Type="http://schemas.openxmlformats.org/officeDocument/2006/relationships/image" Target="../media/image330.wmf"/><Relationship Id="rId6" Type="http://schemas.openxmlformats.org/officeDocument/2006/relationships/image" Target="../media/image335.wmf"/><Relationship Id="rId11" Type="http://schemas.openxmlformats.org/officeDocument/2006/relationships/image" Target="../media/image340.wmf"/><Relationship Id="rId5" Type="http://schemas.openxmlformats.org/officeDocument/2006/relationships/image" Target="../media/image334.wmf"/><Relationship Id="rId10" Type="http://schemas.openxmlformats.org/officeDocument/2006/relationships/image" Target="../media/image339.wmf"/><Relationship Id="rId4" Type="http://schemas.openxmlformats.org/officeDocument/2006/relationships/image" Target="../media/image333.wmf"/><Relationship Id="rId9" Type="http://schemas.openxmlformats.org/officeDocument/2006/relationships/image" Target="../media/image33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wmf"/><Relationship Id="rId18" Type="http://schemas.openxmlformats.org/officeDocument/2006/relationships/image" Target="../media/image30.wmf"/><Relationship Id="rId26" Type="http://schemas.openxmlformats.org/officeDocument/2006/relationships/image" Target="../media/image38.wmf"/><Relationship Id="rId3" Type="http://schemas.openxmlformats.org/officeDocument/2006/relationships/image" Target="../media/image15.wmf"/><Relationship Id="rId21" Type="http://schemas.openxmlformats.org/officeDocument/2006/relationships/image" Target="../media/image33.w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17" Type="http://schemas.openxmlformats.org/officeDocument/2006/relationships/image" Target="../media/image29.wmf"/><Relationship Id="rId25" Type="http://schemas.openxmlformats.org/officeDocument/2006/relationships/image" Target="../media/image37.wmf"/><Relationship Id="rId2" Type="http://schemas.openxmlformats.org/officeDocument/2006/relationships/image" Target="../media/image14.wmf"/><Relationship Id="rId16" Type="http://schemas.openxmlformats.org/officeDocument/2006/relationships/image" Target="../media/image28.wmf"/><Relationship Id="rId20" Type="http://schemas.openxmlformats.org/officeDocument/2006/relationships/image" Target="../media/image32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24" Type="http://schemas.openxmlformats.org/officeDocument/2006/relationships/image" Target="../media/image36.wmf"/><Relationship Id="rId5" Type="http://schemas.openxmlformats.org/officeDocument/2006/relationships/image" Target="../media/image17.wmf"/><Relationship Id="rId15" Type="http://schemas.openxmlformats.org/officeDocument/2006/relationships/image" Target="../media/image27.wmf"/><Relationship Id="rId23" Type="http://schemas.openxmlformats.org/officeDocument/2006/relationships/image" Target="../media/image35.wmf"/><Relationship Id="rId10" Type="http://schemas.openxmlformats.org/officeDocument/2006/relationships/image" Target="../media/image22.wmf"/><Relationship Id="rId19" Type="http://schemas.openxmlformats.org/officeDocument/2006/relationships/image" Target="../media/image31.wmf"/><Relationship Id="rId4" Type="http://schemas.openxmlformats.org/officeDocument/2006/relationships/image" Target="../media/image16.wmf"/><Relationship Id="rId9" Type="http://schemas.openxmlformats.org/officeDocument/2006/relationships/image" Target="../media/image21.wmf"/><Relationship Id="rId14" Type="http://schemas.openxmlformats.org/officeDocument/2006/relationships/image" Target="../media/image26.wmf"/><Relationship Id="rId22" Type="http://schemas.openxmlformats.org/officeDocument/2006/relationships/image" Target="../media/image34.wmf"/><Relationship Id="rId27" Type="http://schemas.openxmlformats.org/officeDocument/2006/relationships/image" Target="../media/image3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9.wmf"/><Relationship Id="rId13" Type="http://schemas.openxmlformats.org/officeDocument/2006/relationships/image" Target="../media/image354.wmf"/><Relationship Id="rId3" Type="http://schemas.openxmlformats.org/officeDocument/2006/relationships/image" Target="../media/image344.wmf"/><Relationship Id="rId7" Type="http://schemas.openxmlformats.org/officeDocument/2006/relationships/image" Target="../media/image348.wmf"/><Relationship Id="rId12" Type="http://schemas.openxmlformats.org/officeDocument/2006/relationships/image" Target="../media/image353.wmf"/><Relationship Id="rId2" Type="http://schemas.openxmlformats.org/officeDocument/2006/relationships/image" Target="../media/image343.wmf"/><Relationship Id="rId16" Type="http://schemas.openxmlformats.org/officeDocument/2006/relationships/image" Target="../media/image357.wmf"/><Relationship Id="rId1" Type="http://schemas.openxmlformats.org/officeDocument/2006/relationships/image" Target="../media/image342.wmf"/><Relationship Id="rId6" Type="http://schemas.openxmlformats.org/officeDocument/2006/relationships/image" Target="../media/image347.wmf"/><Relationship Id="rId11" Type="http://schemas.openxmlformats.org/officeDocument/2006/relationships/image" Target="../media/image352.wmf"/><Relationship Id="rId5" Type="http://schemas.openxmlformats.org/officeDocument/2006/relationships/image" Target="../media/image346.wmf"/><Relationship Id="rId15" Type="http://schemas.openxmlformats.org/officeDocument/2006/relationships/image" Target="../media/image356.wmf"/><Relationship Id="rId10" Type="http://schemas.openxmlformats.org/officeDocument/2006/relationships/image" Target="../media/image351.wmf"/><Relationship Id="rId4" Type="http://schemas.openxmlformats.org/officeDocument/2006/relationships/image" Target="../media/image345.wmf"/><Relationship Id="rId9" Type="http://schemas.openxmlformats.org/officeDocument/2006/relationships/image" Target="../media/image350.wmf"/><Relationship Id="rId14" Type="http://schemas.openxmlformats.org/officeDocument/2006/relationships/image" Target="../media/image35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13" Type="http://schemas.openxmlformats.org/officeDocument/2006/relationships/image" Target="../media/image370.wmf"/><Relationship Id="rId18" Type="http://schemas.openxmlformats.org/officeDocument/2006/relationships/image" Target="../media/image375.wmf"/><Relationship Id="rId3" Type="http://schemas.openxmlformats.org/officeDocument/2006/relationships/image" Target="../media/image360.wmf"/><Relationship Id="rId7" Type="http://schemas.openxmlformats.org/officeDocument/2006/relationships/image" Target="../media/image364.wmf"/><Relationship Id="rId12" Type="http://schemas.openxmlformats.org/officeDocument/2006/relationships/image" Target="../media/image369.wmf"/><Relationship Id="rId17" Type="http://schemas.openxmlformats.org/officeDocument/2006/relationships/image" Target="../media/image374.wmf"/><Relationship Id="rId2" Type="http://schemas.openxmlformats.org/officeDocument/2006/relationships/image" Target="../media/image359.wmf"/><Relationship Id="rId16" Type="http://schemas.openxmlformats.org/officeDocument/2006/relationships/image" Target="../media/image373.wmf"/><Relationship Id="rId1" Type="http://schemas.openxmlformats.org/officeDocument/2006/relationships/image" Target="../media/image358.wmf"/><Relationship Id="rId6" Type="http://schemas.openxmlformats.org/officeDocument/2006/relationships/image" Target="../media/image363.wmf"/><Relationship Id="rId11" Type="http://schemas.openxmlformats.org/officeDocument/2006/relationships/image" Target="../media/image368.wmf"/><Relationship Id="rId5" Type="http://schemas.openxmlformats.org/officeDocument/2006/relationships/image" Target="../media/image362.wmf"/><Relationship Id="rId15" Type="http://schemas.openxmlformats.org/officeDocument/2006/relationships/image" Target="../media/image372.wmf"/><Relationship Id="rId10" Type="http://schemas.openxmlformats.org/officeDocument/2006/relationships/image" Target="../media/image367.wmf"/><Relationship Id="rId4" Type="http://schemas.openxmlformats.org/officeDocument/2006/relationships/image" Target="../media/image361.wmf"/><Relationship Id="rId9" Type="http://schemas.openxmlformats.org/officeDocument/2006/relationships/image" Target="../media/image366.wmf"/><Relationship Id="rId14" Type="http://schemas.openxmlformats.org/officeDocument/2006/relationships/image" Target="../media/image371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image" Target="../media/image388.wmf"/><Relationship Id="rId18" Type="http://schemas.openxmlformats.org/officeDocument/2006/relationships/image" Target="../media/image393.wmf"/><Relationship Id="rId26" Type="http://schemas.openxmlformats.org/officeDocument/2006/relationships/image" Target="../media/image401.wmf"/><Relationship Id="rId3" Type="http://schemas.openxmlformats.org/officeDocument/2006/relationships/image" Target="../media/image378.wmf"/><Relationship Id="rId21" Type="http://schemas.openxmlformats.org/officeDocument/2006/relationships/image" Target="../media/image396.wmf"/><Relationship Id="rId7" Type="http://schemas.openxmlformats.org/officeDocument/2006/relationships/image" Target="../media/image382.wmf"/><Relationship Id="rId12" Type="http://schemas.openxmlformats.org/officeDocument/2006/relationships/image" Target="../media/image387.wmf"/><Relationship Id="rId17" Type="http://schemas.openxmlformats.org/officeDocument/2006/relationships/image" Target="../media/image392.wmf"/><Relationship Id="rId25" Type="http://schemas.openxmlformats.org/officeDocument/2006/relationships/image" Target="../media/image400.wmf"/><Relationship Id="rId2" Type="http://schemas.openxmlformats.org/officeDocument/2006/relationships/image" Target="../media/image377.wmf"/><Relationship Id="rId16" Type="http://schemas.openxmlformats.org/officeDocument/2006/relationships/image" Target="../media/image391.wmf"/><Relationship Id="rId20" Type="http://schemas.openxmlformats.org/officeDocument/2006/relationships/image" Target="../media/image395.wmf"/><Relationship Id="rId29" Type="http://schemas.openxmlformats.org/officeDocument/2006/relationships/image" Target="../media/image404.wmf"/><Relationship Id="rId1" Type="http://schemas.openxmlformats.org/officeDocument/2006/relationships/image" Target="../media/image376.wmf"/><Relationship Id="rId6" Type="http://schemas.openxmlformats.org/officeDocument/2006/relationships/image" Target="../media/image381.wmf"/><Relationship Id="rId11" Type="http://schemas.openxmlformats.org/officeDocument/2006/relationships/image" Target="../media/image386.wmf"/><Relationship Id="rId24" Type="http://schemas.openxmlformats.org/officeDocument/2006/relationships/image" Target="../media/image399.wmf"/><Relationship Id="rId32" Type="http://schemas.openxmlformats.org/officeDocument/2006/relationships/image" Target="../media/image407.wmf"/><Relationship Id="rId5" Type="http://schemas.openxmlformats.org/officeDocument/2006/relationships/image" Target="../media/image380.wmf"/><Relationship Id="rId15" Type="http://schemas.openxmlformats.org/officeDocument/2006/relationships/image" Target="../media/image390.wmf"/><Relationship Id="rId23" Type="http://schemas.openxmlformats.org/officeDocument/2006/relationships/image" Target="../media/image398.wmf"/><Relationship Id="rId28" Type="http://schemas.openxmlformats.org/officeDocument/2006/relationships/image" Target="../media/image403.wmf"/><Relationship Id="rId10" Type="http://schemas.openxmlformats.org/officeDocument/2006/relationships/image" Target="../media/image385.wmf"/><Relationship Id="rId19" Type="http://schemas.openxmlformats.org/officeDocument/2006/relationships/image" Target="../media/image394.wmf"/><Relationship Id="rId31" Type="http://schemas.openxmlformats.org/officeDocument/2006/relationships/image" Target="../media/image406.wmf"/><Relationship Id="rId4" Type="http://schemas.openxmlformats.org/officeDocument/2006/relationships/image" Target="../media/image379.wmf"/><Relationship Id="rId9" Type="http://schemas.openxmlformats.org/officeDocument/2006/relationships/image" Target="../media/image384.wmf"/><Relationship Id="rId14" Type="http://schemas.openxmlformats.org/officeDocument/2006/relationships/image" Target="../media/image389.wmf"/><Relationship Id="rId22" Type="http://schemas.openxmlformats.org/officeDocument/2006/relationships/image" Target="../media/image397.wmf"/><Relationship Id="rId27" Type="http://schemas.openxmlformats.org/officeDocument/2006/relationships/image" Target="../media/image402.wmf"/><Relationship Id="rId30" Type="http://schemas.openxmlformats.org/officeDocument/2006/relationships/image" Target="../media/image4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6.wmf"/><Relationship Id="rId13" Type="http://schemas.openxmlformats.org/officeDocument/2006/relationships/image" Target="../media/image391.wmf"/><Relationship Id="rId18" Type="http://schemas.openxmlformats.org/officeDocument/2006/relationships/image" Target="../media/image411.wmf"/><Relationship Id="rId3" Type="http://schemas.openxmlformats.org/officeDocument/2006/relationships/image" Target="../media/image381.wmf"/><Relationship Id="rId21" Type="http://schemas.openxmlformats.org/officeDocument/2006/relationships/image" Target="../media/image413.wmf"/><Relationship Id="rId7" Type="http://schemas.openxmlformats.org/officeDocument/2006/relationships/image" Target="../media/image385.wmf"/><Relationship Id="rId12" Type="http://schemas.openxmlformats.org/officeDocument/2006/relationships/image" Target="../media/image390.wmf"/><Relationship Id="rId17" Type="http://schemas.openxmlformats.org/officeDocument/2006/relationships/image" Target="../media/image410.wmf"/><Relationship Id="rId2" Type="http://schemas.openxmlformats.org/officeDocument/2006/relationships/image" Target="../media/image409.wmf"/><Relationship Id="rId16" Type="http://schemas.openxmlformats.org/officeDocument/2006/relationships/image" Target="../media/image394.wmf"/><Relationship Id="rId20" Type="http://schemas.openxmlformats.org/officeDocument/2006/relationships/image" Target="../media/image412.wmf"/><Relationship Id="rId1" Type="http://schemas.openxmlformats.org/officeDocument/2006/relationships/image" Target="../media/image408.wmf"/><Relationship Id="rId6" Type="http://schemas.openxmlformats.org/officeDocument/2006/relationships/image" Target="../media/image384.wmf"/><Relationship Id="rId11" Type="http://schemas.openxmlformats.org/officeDocument/2006/relationships/image" Target="../media/image389.wmf"/><Relationship Id="rId5" Type="http://schemas.openxmlformats.org/officeDocument/2006/relationships/image" Target="../media/image383.wmf"/><Relationship Id="rId15" Type="http://schemas.openxmlformats.org/officeDocument/2006/relationships/image" Target="../media/image393.wmf"/><Relationship Id="rId10" Type="http://schemas.openxmlformats.org/officeDocument/2006/relationships/image" Target="../media/image388.wmf"/><Relationship Id="rId19" Type="http://schemas.openxmlformats.org/officeDocument/2006/relationships/image" Target="../media/image395.wmf"/><Relationship Id="rId4" Type="http://schemas.openxmlformats.org/officeDocument/2006/relationships/image" Target="../media/image382.wmf"/><Relationship Id="rId9" Type="http://schemas.openxmlformats.org/officeDocument/2006/relationships/image" Target="../media/image387.wmf"/><Relationship Id="rId14" Type="http://schemas.openxmlformats.org/officeDocument/2006/relationships/image" Target="../media/image392.wmf"/><Relationship Id="rId22" Type="http://schemas.openxmlformats.org/officeDocument/2006/relationships/image" Target="../media/image414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wmf"/><Relationship Id="rId13" Type="http://schemas.openxmlformats.org/officeDocument/2006/relationships/image" Target="../media/image384.wmf"/><Relationship Id="rId18" Type="http://schemas.openxmlformats.org/officeDocument/2006/relationships/image" Target="../media/image423.wmf"/><Relationship Id="rId26" Type="http://schemas.openxmlformats.org/officeDocument/2006/relationships/image" Target="../media/image431.wmf"/><Relationship Id="rId3" Type="http://schemas.openxmlformats.org/officeDocument/2006/relationships/image" Target="../media/image417.wmf"/><Relationship Id="rId21" Type="http://schemas.openxmlformats.org/officeDocument/2006/relationships/image" Target="../media/image426.wmf"/><Relationship Id="rId7" Type="http://schemas.openxmlformats.org/officeDocument/2006/relationships/image" Target="../media/image420.wmf"/><Relationship Id="rId12" Type="http://schemas.openxmlformats.org/officeDocument/2006/relationships/image" Target="../media/image383.wmf"/><Relationship Id="rId17" Type="http://schemas.openxmlformats.org/officeDocument/2006/relationships/image" Target="../media/image388.wmf"/><Relationship Id="rId25" Type="http://schemas.openxmlformats.org/officeDocument/2006/relationships/image" Target="../media/image430.wmf"/><Relationship Id="rId2" Type="http://schemas.openxmlformats.org/officeDocument/2006/relationships/image" Target="../media/image416.wmf"/><Relationship Id="rId16" Type="http://schemas.openxmlformats.org/officeDocument/2006/relationships/image" Target="../media/image387.wmf"/><Relationship Id="rId20" Type="http://schemas.openxmlformats.org/officeDocument/2006/relationships/image" Target="../media/image425.wmf"/><Relationship Id="rId29" Type="http://schemas.openxmlformats.org/officeDocument/2006/relationships/image" Target="../media/image434.wmf"/><Relationship Id="rId1" Type="http://schemas.openxmlformats.org/officeDocument/2006/relationships/image" Target="../media/image415.wmf"/><Relationship Id="rId6" Type="http://schemas.openxmlformats.org/officeDocument/2006/relationships/image" Target="../media/image419.wmf"/><Relationship Id="rId11" Type="http://schemas.openxmlformats.org/officeDocument/2006/relationships/image" Target="../media/image382.wmf"/><Relationship Id="rId24" Type="http://schemas.openxmlformats.org/officeDocument/2006/relationships/image" Target="../media/image429.wmf"/><Relationship Id="rId5" Type="http://schemas.openxmlformats.org/officeDocument/2006/relationships/image" Target="../media/image418.wmf"/><Relationship Id="rId15" Type="http://schemas.openxmlformats.org/officeDocument/2006/relationships/image" Target="../media/image386.wmf"/><Relationship Id="rId23" Type="http://schemas.openxmlformats.org/officeDocument/2006/relationships/image" Target="../media/image428.wmf"/><Relationship Id="rId28" Type="http://schemas.openxmlformats.org/officeDocument/2006/relationships/image" Target="../media/image433.wmf"/><Relationship Id="rId10" Type="http://schemas.openxmlformats.org/officeDocument/2006/relationships/image" Target="../media/image381.wmf"/><Relationship Id="rId19" Type="http://schemas.openxmlformats.org/officeDocument/2006/relationships/image" Target="../media/image424.wmf"/><Relationship Id="rId31" Type="http://schemas.openxmlformats.org/officeDocument/2006/relationships/image" Target="../media/image436.wmf"/><Relationship Id="rId4" Type="http://schemas.openxmlformats.org/officeDocument/2006/relationships/image" Target="../media/image401.wmf"/><Relationship Id="rId9" Type="http://schemas.openxmlformats.org/officeDocument/2006/relationships/image" Target="../media/image422.wmf"/><Relationship Id="rId14" Type="http://schemas.openxmlformats.org/officeDocument/2006/relationships/image" Target="../media/image385.wmf"/><Relationship Id="rId22" Type="http://schemas.openxmlformats.org/officeDocument/2006/relationships/image" Target="../media/image427.wmf"/><Relationship Id="rId27" Type="http://schemas.openxmlformats.org/officeDocument/2006/relationships/image" Target="../media/image432.wmf"/><Relationship Id="rId30" Type="http://schemas.openxmlformats.org/officeDocument/2006/relationships/image" Target="../media/image4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6" Type="http://schemas.openxmlformats.org/officeDocument/2006/relationships/image" Target="../media/image55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5" Type="http://schemas.openxmlformats.org/officeDocument/2006/relationships/image" Target="../media/image5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Relationship Id="rId14" Type="http://schemas.openxmlformats.org/officeDocument/2006/relationships/image" Target="../media/image5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8.wmf"/><Relationship Id="rId18" Type="http://schemas.openxmlformats.org/officeDocument/2006/relationships/image" Target="../media/image73.wmf"/><Relationship Id="rId26" Type="http://schemas.openxmlformats.org/officeDocument/2006/relationships/image" Target="../media/image81.wmf"/><Relationship Id="rId3" Type="http://schemas.openxmlformats.org/officeDocument/2006/relationships/image" Target="../media/image58.wmf"/><Relationship Id="rId21" Type="http://schemas.openxmlformats.org/officeDocument/2006/relationships/image" Target="../media/image76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17" Type="http://schemas.openxmlformats.org/officeDocument/2006/relationships/image" Target="../media/image72.wmf"/><Relationship Id="rId25" Type="http://schemas.openxmlformats.org/officeDocument/2006/relationships/image" Target="../media/image80.wmf"/><Relationship Id="rId2" Type="http://schemas.openxmlformats.org/officeDocument/2006/relationships/image" Target="../media/image57.wmf"/><Relationship Id="rId16" Type="http://schemas.openxmlformats.org/officeDocument/2006/relationships/image" Target="../media/image71.wmf"/><Relationship Id="rId20" Type="http://schemas.openxmlformats.org/officeDocument/2006/relationships/image" Target="../media/image75.wmf"/><Relationship Id="rId29" Type="http://schemas.openxmlformats.org/officeDocument/2006/relationships/image" Target="../media/image84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24" Type="http://schemas.openxmlformats.org/officeDocument/2006/relationships/image" Target="../media/image79.wmf"/><Relationship Id="rId5" Type="http://schemas.openxmlformats.org/officeDocument/2006/relationships/image" Target="../media/image60.wmf"/><Relationship Id="rId15" Type="http://schemas.openxmlformats.org/officeDocument/2006/relationships/image" Target="../media/image70.wmf"/><Relationship Id="rId23" Type="http://schemas.openxmlformats.org/officeDocument/2006/relationships/image" Target="../media/image78.wmf"/><Relationship Id="rId28" Type="http://schemas.openxmlformats.org/officeDocument/2006/relationships/image" Target="../media/image83.wmf"/><Relationship Id="rId10" Type="http://schemas.openxmlformats.org/officeDocument/2006/relationships/image" Target="../media/image65.wmf"/><Relationship Id="rId19" Type="http://schemas.openxmlformats.org/officeDocument/2006/relationships/image" Target="../media/image74.wmf"/><Relationship Id="rId31" Type="http://schemas.openxmlformats.org/officeDocument/2006/relationships/image" Target="../media/image86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Relationship Id="rId14" Type="http://schemas.openxmlformats.org/officeDocument/2006/relationships/image" Target="../media/image69.wmf"/><Relationship Id="rId22" Type="http://schemas.openxmlformats.org/officeDocument/2006/relationships/image" Target="../media/image77.wmf"/><Relationship Id="rId27" Type="http://schemas.openxmlformats.org/officeDocument/2006/relationships/image" Target="../media/image82.wmf"/><Relationship Id="rId30" Type="http://schemas.openxmlformats.org/officeDocument/2006/relationships/image" Target="../media/image8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18" Type="http://schemas.openxmlformats.org/officeDocument/2006/relationships/image" Target="../media/image77.wmf"/><Relationship Id="rId26" Type="http://schemas.openxmlformats.org/officeDocument/2006/relationships/image" Target="../media/image85.wmf"/><Relationship Id="rId3" Type="http://schemas.openxmlformats.org/officeDocument/2006/relationships/image" Target="../media/image89.wmf"/><Relationship Id="rId21" Type="http://schemas.openxmlformats.org/officeDocument/2006/relationships/image" Target="../media/image80.wmf"/><Relationship Id="rId7" Type="http://schemas.openxmlformats.org/officeDocument/2006/relationships/image" Target="../media/image93.wmf"/><Relationship Id="rId12" Type="http://schemas.openxmlformats.org/officeDocument/2006/relationships/image" Target="../media/image98.wmf"/><Relationship Id="rId17" Type="http://schemas.openxmlformats.org/officeDocument/2006/relationships/image" Target="../media/image76.wmf"/><Relationship Id="rId25" Type="http://schemas.openxmlformats.org/officeDocument/2006/relationships/image" Target="../media/image84.wmf"/><Relationship Id="rId2" Type="http://schemas.openxmlformats.org/officeDocument/2006/relationships/image" Target="../media/image88.wmf"/><Relationship Id="rId16" Type="http://schemas.openxmlformats.org/officeDocument/2006/relationships/image" Target="../media/image75.wmf"/><Relationship Id="rId20" Type="http://schemas.openxmlformats.org/officeDocument/2006/relationships/image" Target="../media/image79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24" Type="http://schemas.openxmlformats.org/officeDocument/2006/relationships/image" Target="../media/image83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23" Type="http://schemas.openxmlformats.org/officeDocument/2006/relationships/image" Target="../media/image82.wmf"/><Relationship Id="rId10" Type="http://schemas.openxmlformats.org/officeDocument/2006/relationships/image" Target="../media/image96.wmf"/><Relationship Id="rId19" Type="http://schemas.openxmlformats.org/officeDocument/2006/relationships/image" Target="../media/image78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Relationship Id="rId22" Type="http://schemas.openxmlformats.org/officeDocument/2006/relationships/image" Target="../media/image8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image" Target="../media/image114.wmf"/><Relationship Id="rId18" Type="http://schemas.openxmlformats.org/officeDocument/2006/relationships/image" Target="../media/image119.wmf"/><Relationship Id="rId3" Type="http://schemas.openxmlformats.org/officeDocument/2006/relationships/image" Target="../media/image104.wmf"/><Relationship Id="rId21" Type="http://schemas.openxmlformats.org/officeDocument/2006/relationships/image" Target="../media/image122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17" Type="http://schemas.openxmlformats.org/officeDocument/2006/relationships/image" Target="../media/image118.wmf"/><Relationship Id="rId2" Type="http://schemas.openxmlformats.org/officeDocument/2006/relationships/image" Target="../media/image103.wmf"/><Relationship Id="rId16" Type="http://schemas.openxmlformats.org/officeDocument/2006/relationships/image" Target="../media/image117.wmf"/><Relationship Id="rId20" Type="http://schemas.openxmlformats.org/officeDocument/2006/relationships/image" Target="../media/image121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5" Type="http://schemas.openxmlformats.org/officeDocument/2006/relationships/image" Target="../media/image116.wmf"/><Relationship Id="rId10" Type="http://schemas.openxmlformats.org/officeDocument/2006/relationships/image" Target="../media/image111.wmf"/><Relationship Id="rId19" Type="http://schemas.openxmlformats.org/officeDocument/2006/relationships/image" Target="../media/image120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Relationship Id="rId14" Type="http://schemas.openxmlformats.org/officeDocument/2006/relationships/image" Target="../media/image11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13" Type="http://schemas.openxmlformats.org/officeDocument/2006/relationships/image" Target="../media/image135.wmf"/><Relationship Id="rId18" Type="http://schemas.openxmlformats.org/officeDocument/2006/relationships/image" Target="../media/image14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12" Type="http://schemas.openxmlformats.org/officeDocument/2006/relationships/image" Target="../media/image134.wmf"/><Relationship Id="rId17" Type="http://schemas.openxmlformats.org/officeDocument/2006/relationships/image" Target="../media/image139.wmf"/><Relationship Id="rId2" Type="http://schemas.openxmlformats.org/officeDocument/2006/relationships/image" Target="../media/image124.wmf"/><Relationship Id="rId16" Type="http://schemas.openxmlformats.org/officeDocument/2006/relationships/image" Target="../media/image138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5" Type="http://schemas.openxmlformats.org/officeDocument/2006/relationships/image" Target="../media/image137.wmf"/><Relationship Id="rId10" Type="http://schemas.openxmlformats.org/officeDocument/2006/relationships/image" Target="../media/image132.wmf"/><Relationship Id="rId19" Type="http://schemas.openxmlformats.org/officeDocument/2006/relationships/image" Target="../media/image141.wmf"/><Relationship Id="rId4" Type="http://schemas.openxmlformats.org/officeDocument/2006/relationships/image" Target="../media/image126.wmf"/><Relationship Id="rId9" Type="http://schemas.openxmlformats.org/officeDocument/2006/relationships/image" Target="../media/image131.wmf"/><Relationship Id="rId14" Type="http://schemas.openxmlformats.org/officeDocument/2006/relationships/image" Target="../media/image13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Relationship Id="rId14" Type="http://schemas.openxmlformats.org/officeDocument/2006/relationships/image" Target="../media/image15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18" Type="http://schemas.openxmlformats.org/officeDocument/2006/relationships/image" Target="../media/image173.wmf"/><Relationship Id="rId26" Type="http://schemas.openxmlformats.org/officeDocument/2006/relationships/image" Target="../media/image181.wmf"/><Relationship Id="rId3" Type="http://schemas.openxmlformats.org/officeDocument/2006/relationships/image" Target="../media/image158.wmf"/><Relationship Id="rId21" Type="http://schemas.openxmlformats.org/officeDocument/2006/relationships/image" Target="../media/image176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5" Type="http://schemas.openxmlformats.org/officeDocument/2006/relationships/image" Target="../media/image180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20" Type="http://schemas.openxmlformats.org/officeDocument/2006/relationships/image" Target="../media/image175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24" Type="http://schemas.openxmlformats.org/officeDocument/2006/relationships/image" Target="../media/image179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23" Type="http://schemas.openxmlformats.org/officeDocument/2006/relationships/image" Target="../media/image178.wmf"/><Relationship Id="rId10" Type="http://schemas.openxmlformats.org/officeDocument/2006/relationships/image" Target="../media/image165.wmf"/><Relationship Id="rId19" Type="http://schemas.openxmlformats.org/officeDocument/2006/relationships/image" Target="../media/image174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Relationship Id="rId22" Type="http://schemas.openxmlformats.org/officeDocument/2006/relationships/image" Target="../media/image177.wmf"/><Relationship Id="rId27" Type="http://schemas.openxmlformats.org/officeDocument/2006/relationships/image" Target="../media/image18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4A4C94-E595-486F-8173-A2373C837F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5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2024/12/12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1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5.bin"/><Relationship Id="rId18" Type="http://schemas.openxmlformats.org/officeDocument/2006/relationships/image" Target="../media/image190.wmf"/><Relationship Id="rId26" Type="http://schemas.openxmlformats.org/officeDocument/2006/relationships/oleObject" Target="../embeddings/oleObject212.bin"/><Relationship Id="rId39" Type="http://schemas.openxmlformats.org/officeDocument/2006/relationships/oleObject" Target="../embeddings/oleObject220.bin"/><Relationship Id="rId21" Type="http://schemas.openxmlformats.org/officeDocument/2006/relationships/oleObject" Target="../embeddings/oleObject209.bin"/><Relationship Id="rId34" Type="http://schemas.openxmlformats.org/officeDocument/2006/relationships/image" Target="../media/image196.wmf"/><Relationship Id="rId42" Type="http://schemas.openxmlformats.org/officeDocument/2006/relationships/image" Target="../media/image200.wmf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9.wmf"/><Relationship Id="rId20" Type="http://schemas.openxmlformats.org/officeDocument/2006/relationships/image" Target="../media/image191.wmf"/><Relationship Id="rId29" Type="http://schemas.openxmlformats.org/officeDocument/2006/relationships/oleObject" Target="../embeddings/oleObject215.bin"/><Relationship Id="rId41" Type="http://schemas.openxmlformats.org/officeDocument/2006/relationships/oleObject" Target="../embeddings/oleObject22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04.bin"/><Relationship Id="rId24" Type="http://schemas.openxmlformats.org/officeDocument/2006/relationships/image" Target="../media/image193.wmf"/><Relationship Id="rId32" Type="http://schemas.openxmlformats.org/officeDocument/2006/relationships/image" Target="../media/image195.wmf"/><Relationship Id="rId37" Type="http://schemas.openxmlformats.org/officeDocument/2006/relationships/oleObject" Target="../embeddings/oleObject219.bin"/><Relationship Id="rId40" Type="http://schemas.openxmlformats.org/officeDocument/2006/relationships/image" Target="../media/image199.wmf"/><Relationship Id="rId5" Type="http://schemas.openxmlformats.org/officeDocument/2006/relationships/oleObject" Target="../embeddings/oleObject201.bin"/><Relationship Id="rId15" Type="http://schemas.openxmlformats.org/officeDocument/2006/relationships/oleObject" Target="../embeddings/oleObject206.bin"/><Relationship Id="rId23" Type="http://schemas.openxmlformats.org/officeDocument/2006/relationships/oleObject" Target="../embeddings/oleObject210.bin"/><Relationship Id="rId28" Type="http://schemas.openxmlformats.org/officeDocument/2006/relationships/oleObject" Target="../embeddings/oleObject214.bin"/><Relationship Id="rId36" Type="http://schemas.openxmlformats.org/officeDocument/2006/relationships/image" Target="../media/image197.wmf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208.bin"/><Relationship Id="rId31" Type="http://schemas.openxmlformats.org/officeDocument/2006/relationships/oleObject" Target="../embeddings/oleObject216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3.bin"/><Relationship Id="rId14" Type="http://schemas.openxmlformats.org/officeDocument/2006/relationships/image" Target="../media/image188.wmf"/><Relationship Id="rId22" Type="http://schemas.openxmlformats.org/officeDocument/2006/relationships/image" Target="../media/image192.wmf"/><Relationship Id="rId27" Type="http://schemas.openxmlformats.org/officeDocument/2006/relationships/oleObject" Target="../embeddings/oleObject213.bin"/><Relationship Id="rId30" Type="http://schemas.openxmlformats.org/officeDocument/2006/relationships/image" Target="../media/image194.wmf"/><Relationship Id="rId35" Type="http://schemas.openxmlformats.org/officeDocument/2006/relationships/oleObject" Target="../embeddings/oleObject218.bin"/><Relationship Id="rId8" Type="http://schemas.openxmlformats.org/officeDocument/2006/relationships/image" Target="../media/image185.wmf"/><Relationship Id="rId3" Type="http://schemas.openxmlformats.org/officeDocument/2006/relationships/oleObject" Target="../embeddings/oleObject200.bin"/><Relationship Id="rId12" Type="http://schemas.openxmlformats.org/officeDocument/2006/relationships/image" Target="../media/image187.wmf"/><Relationship Id="rId17" Type="http://schemas.openxmlformats.org/officeDocument/2006/relationships/oleObject" Target="../embeddings/oleObject207.bin"/><Relationship Id="rId25" Type="http://schemas.openxmlformats.org/officeDocument/2006/relationships/oleObject" Target="../embeddings/oleObject211.bin"/><Relationship Id="rId33" Type="http://schemas.openxmlformats.org/officeDocument/2006/relationships/oleObject" Target="../embeddings/oleObject217.bin"/><Relationship Id="rId38" Type="http://schemas.openxmlformats.org/officeDocument/2006/relationships/image" Target="../media/image19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08.wmf"/><Relationship Id="rId26" Type="http://schemas.openxmlformats.org/officeDocument/2006/relationships/image" Target="../media/image212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229.bin"/><Relationship Id="rId25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20" Type="http://schemas.openxmlformats.org/officeDocument/2006/relationships/image" Target="../media/image20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11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28" Type="http://schemas.openxmlformats.org/officeDocument/2006/relationships/image" Target="../media/image213.wmf"/><Relationship Id="rId10" Type="http://schemas.openxmlformats.org/officeDocument/2006/relationships/image" Target="../media/image204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06.wmf"/><Relationship Id="rId22" Type="http://schemas.openxmlformats.org/officeDocument/2006/relationships/image" Target="../media/image210.wmf"/><Relationship Id="rId27" Type="http://schemas.openxmlformats.org/officeDocument/2006/relationships/oleObject" Target="../embeddings/oleObject23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0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9" Type="http://schemas.openxmlformats.org/officeDocument/2006/relationships/oleObject" Target="../embeddings/oleObject253.bin"/><Relationship Id="rId21" Type="http://schemas.openxmlformats.org/officeDocument/2006/relationships/oleObject" Target="../embeddings/oleObject244.bin"/><Relationship Id="rId34" Type="http://schemas.openxmlformats.org/officeDocument/2006/relationships/image" Target="../media/image229.wmf"/><Relationship Id="rId42" Type="http://schemas.openxmlformats.org/officeDocument/2006/relationships/image" Target="../media/image233.wmf"/><Relationship Id="rId47" Type="http://schemas.openxmlformats.org/officeDocument/2006/relationships/oleObject" Target="../embeddings/oleObject257.bin"/><Relationship Id="rId50" Type="http://schemas.openxmlformats.org/officeDocument/2006/relationships/image" Target="../media/image237.wmf"/><Relationship Id="rId7" Type="http://schemas.openxmlformats.org/officeDocument/2006/relationships/oleObject" Target="../embeddings/oleObject2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0.wmf"/><Relationship Id="rId29" Type="http://schemas.openxmlformats.org/officeDocument/2006/relationships/oleObject" Target="../embeddings/oleObject248.bin"/><Relationship Id="rId11" Type="http://schemas.openxmlformats.org/officeDocument/2006/relationships/oleObject" Target="../embeddings/oleObject239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37" Type="http://schemas.openxmlformats.org/officeDocument/2006/relationships/oleObject" Target="../embeddings/oleObject252.bin"/><Relationship Id="rId40" Type="http://schemas.openxmlformats.org/officeDocument/2006/relationships/image" Target="../media/image232.wmf"/><Relationship Id="rId45" Type="http://schemas.openxmlformats.org/officeDocument/2006/relationships/oleObject" Target="../embeddings/oleObject256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23" Type="http://schemas.openxmlformats.org/officeDocument/2006/relationships/oleObject" Target="../embeddings/oleObject245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49" Type="http://schemas.openxmlformats.org/officeDocument/2006/relationships/oleObject" Target="../embeddings/oleObject258.bin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43.bin"/><Relationship Id="rId31" Type="http://schemas.openxmlformats.org/officeDocument/2006/relationships/oleObject" Target="../embeddings/oleObject249.bin"/><Relationship Id="rId44" Type="http://schemas.openxmlformats.org/officeDocument/2006/relationships/image" Target="../media/image234.wmf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47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51.bin"/><Relationship Id="rId43" Type="http://schemas.openxmlformats.org/officeDocument/2006/relationships/oleObject" Target="../embeddings/oleObject255.bin"/><Relationship Id="rId48" Type="http://schemas.openxmlformats.org/officeDocument/2006/relationships/image" Target="../media/image236.wmf"/><Relationship Id="rId8" Type="http://schemas.openxmlformats.org/officeDocument/2006/relationships/image" Target="../media/image216.wmf"/><Relationship Id="rId3" Type="http://schemas.openxmlformats.org/officeDocument/2006/relationships/oleObject" Target="../embeddings/oleObject235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42.bin"/><Relationship Id="rId25" Type="http://schemas.openxmlformats.org/officeDocument/2006/relationships/oleObject" Target="../embeddings/oleObject246.bin"/><Relationship Id="rId33" Type="http://schemas.openxmlformats.org/officeDocument/2006/relationships/oleObject" Target="../embeddings/oleObject250.bin"/><Relationship Id="rId38" Type="http://schemas.openxmlformats.org/officeDocument/2006/relationships/image" Target="../media/image231.wmf"/><Relationship Id="rId46" Type="http://schemas.openxmlformats.org/officeDocument/2006/relationships/image" Target="../media/image235.wmf"/><Relationship Id="rId20" Type="http://schemas.openxmlformats.org/officeDocument/2006/relationships/image" Target="../media/image222.wmf"/><Relationship Id="rId41" Type="http://schemas.openxmlformats.org/officeDocument/2006/relationships/oleObject" Target="../embeddings/oleObject254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wmf"/><Relationship Id="rId13" Type="http://schemas.openxmlformats.org/officeDocument/2006/relationships/oleObject" Target="../embeddings/oleObject264.bin"/><Relationship Id="rId18" Type="http://schemas.openxmlformats.org/officeDocument/2006/relationships/image" Target="../media/image245.wmf"/><Relationship Id="rId26" Type="http://schemas.openxmlformats.org/officeDocument/2006/relationships/image" Target="../media/image249.wmf"/><Relationship Id="rId3" Type="http://schemas.openxmlformats.org/officeDocument/2006/relationships/oleObject" Target="../embeddings/oleObject259.bin"/><Relationship Id="rId21" Type="http://schemas.openxmlformats.org/officeDocument/2006/relationships/oleObject" Target="../embeddings/oleObject268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242.wmf"/><Relationship Id="rId17" Type="http://schemas.openxmlformats.org/officeDocument/2006/relationships/oleObject" Target="../embeddings/oleObject266.bin"/><Relationship Id="rId25" Type="http://schemas.openxmlformats.org/officeDocument/2006/relationships/oleObject" Target="../embeddings/oleObject2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4.wmf"/><Relationship Id="rId20" Type="http://schemas.openxmlformats.org/officeDocument/2006/relationships/image" Target="../media/image24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39.wmf"/><Relationship Id="rId11" Type="http://schemas.openxmlformats.org/officeDocument/2006/relationships/oleObject" Target="../embeddings/oleObject263.bin"/><Relationship Id="rId24" Type="http://schemas.openxmlformats.org/officeDocument/2006/relationships/image" Target="../media/image248.wmf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23" Type="http://schemas.openxmlformats.org/officeDocument/2006/relationships/oleObject" Target="../embeddings/oleObject269.bin"/><Relationship Id="rId28" Type="http://schemas.openxmlformats.org/officeDocument/2006/relationships/image" Target="../media/image250.wmf"/><Relationship Id="rId10" Type="http://schemas.openxmlformats.org/officeDocument/2006/relationships/image" Target="../media/image241.wmf"/><Relationship Id="rId19" Type="http://schemas.openxmlformats.org/officeDocument/2006/relationships/oleObject" Target="../embeddings/oleObject267.bin"/><Relationship Id="rId4" Type="http://schemas.openxmlformats.org/officeDocument/2006/relationships/image" Target="../media/image238.w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243.wmf"/><Relationship Id="rId22" Type="http://schemas.openxmlformats.org/officeDocument/2006/relationships/image" Target="../media/image247.wmf"/><Relationship Id="rId27" Type="http://schemas.openxmlformats.org/officeDocument/2006/relationships/oleObject" Target="../embeddings/oleObject27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7.bin"/><Relationship Id="rId18" Type="http://schemas.openxmlformats.org/officeDocument/2006/relationships/image" Target="../media/image258.wmf"/><Relationship Id="rId26" Type="http://schemas.openxmlformats.org/officeDocument/2006/relationships/image" Target="../media/image262.wmf"/><Relationship Id="rId39" Type="http://schemas.openxmlformats.org/officeDocument/2006/relationships/oleObject" Target="../embeddings/oleObject290.bin"/><Relationship Id="rId21" Type="http://schemas.openxmlformats.org/officeDocument/2006/relationships/oleObject" Target="../embeddings/oleObject281.bin"/><Relationship Id="rId34" Type="http://schemas.openxmlformats.org/officeDocument/2006/relationships/image" Target="../media/image266.wmf"/><Relationship Id="rId42" Type="http://schemas.openxmlformats.org/officeDocument/2006/relationships/image" Target="../media/image270.wmf"/><Relationship Id="rId47" Type="http://schemas.openxmlformats.org/officeDocument/2006/relationships/oleObject" Target="../embeddings/oleObject294.bin"/><Relationship Id="rId50" Type="http://schemas.openxmlformats.org/officeDocument/2006/relationships/image" Target="../media/image271.wmf"/><Relationship Id="rId7" Type="http://schemas.openxmlformats.org/officeDocument/2006/relationships/oleObject" Target="../embeddings/oleObject2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7.wmf"/><Relationship Id="rId29" Type="http://schemas.openxmlformats.org/officeDocument/2006/relationships/oleObject" Target="../embeddings/oleObject285.bin"/><Relationship Id="rId11" Type="http://schemas.openxmlformats.org/officeDocument/2006/relationships/oleObject" Target="../embeddings/oleObject276.bin"/><Relationship Id="rId24" Type="http://schemas.openxmlformats.org/officeDocument/2006/relationships/image" Target="../media/image261.wmf"/><Relationship Id="rId32" Type="http://schemas.openxmlformats.org/officeDocument/2006/relationships/image" Target="../media/image265.wmf"/><Relationship Id="rId37" Type="http://schemas.openxmlformats.org/officeDocument/2006/relationships/oleObject" Target="../embeddings/oleObject289.bin"/><Relationship Id="rId40" Type="http://schemas.openxmlformats.org/officeDocument/2006/relationships/image" Target="../media/image269.wmf"/><Relationship Id="rId45" Type="http://schemas.openxmlformats.org/officeDocument/2006/relationships/oleObject" Target="../embeddings/oleObject293.bin"/><Relationship Id="rId5" Type="http://schemas.openxmlformats.org/officeDocument/2006/relationships/oleObject" Target="../embeddings/oleObject273.bin"/><Relationship Id="rId15" Type="http://schemas.openxmlformats.org/officeDocument/2006/relationships/oleObject" Target="../embeddings/oleObject278.bin"/><Relationship Id="rId23" Type="http://schemas.openxmlformats.org/officeDocument/2006/relationships/oleObject" Target="../embeddings/oleObject282.bin"/><Relationship Id="rId28" Type="http://schemas.openxmlformats.org/officeDocument/2006/relationships/image" Target="../media/image263.wmf"/><Relationship Id="rId36" Type="http://schemas.openxmlformats.org/officeDocument/2006/relationships/image" Target="../media/image267.wmf"/><Relationship Id="rId49" Type="http://schemas.openxmlformats.org/officeDocument/2006/relationships/oleObject" Target="../embeddings/oleObject295.bin"/><Relationship Id="rId10" Type="http://schemas.openxmlformats.org/officeDocument/2006/relationships/image" Target="../media/image254.wmf"/><Relationship Id="rId19" Type="http://schemas.openxmlformats.org/officeDocument/2006/relationships/oleObject" Target="../embeddings/oleObject280.bin"/><Relationship Id="rId31" Type="http://schemas.openxmlformats.org/officeDocument/2006/relationships/oleObject" Target="../embeddings/oleObject286.bin"/><Relationship Id="rId44" Type="http://schemas.openxmlformats.org/officeDocument/2006/relationships/image" Target="../media/image28.wmf"/><Relationship Id="rId52" Type="http://schemas.openxmlformats.org/officeDocument/2006/relationships/image" Target="../media/image272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75.bin"/><Relationship Id="rId14" Type="http://schemas.openxmlformats.org/officeDocument/2006/relationships/image" Target="../media/image256.wmf"/><Relationship Id="rId22" Type="http://schemas.openxmlformats.org/officeDocument/2006/relationships/image" Target="../media/image260.wmf"/><Relationship Id="rId27" Type="http://schemas.openxmlformats.org/officeDocument/2006/relationships/oleObject" Target="../embeddings/oleObject284.bin"/><Relationship Id="rId30" Type="http://schemas.openxmlformats.org/officeDocument/2006/relationships/image" Target="../media/image264.wmf"/><Relationship Id="rId35" Type="http://schemas.openxmlformats.org/officeDocument/2006/relationships/oleObject" Target="../embeddings/oleObject288.bin"/><Relationship Id="rId43" Type="http://schemas.openxmlformats.org/officeDocument/2006/relationships/oleObject" Target="../embeddings/oleObject292.bin"/><Relationship Id="rId48" Type="http://schemas.openxmlformats.org/officeDocument/2006/relationships/image" Target="../media/image30.wmf"/><Relationship Id="rId8" Type="http://schemas.openxmlformats.org/officeDocument/2006/relationships/image" Target="../media/image253.wmf"/><Relationship Id="rId51" Type="http://schemas.openxmlformats.org/officeDocument/2006/relationships/oleObject" Target="../embeddings/oleObject296.bin"/><Relationship Id="rId3" Type="http://schemas.openxmlformats.org/officeDocument/2006/relationships/oleObject" Target="../embeddings/oleObject272.bin"/><Relationship Id="rId12" Type="http://schemas.openxmlformats.org/officeDocument/2006/relationships/image" Target="../media/image255.wmf"/><Relationship Id="rId17" Type="http://schemas.openxmlformats.org/officeDocument/2006/relationships/oleObject" Target="../embeddings/oleObject279.bin"/><Relationship Id="rId25" Type="http://schemas.openxmlformats.org/officeDocument/2006/relationships/oleObject" Target="../embeddings/oleObject283.bin"/><Relationship Id="rId33" Type="http://schemas.openxmlformats.org/officeDocument/2006/relationships/oleObject" Target="../embeddings/oleObject287.bin"/><Relationship Id="rId38" Type="http://schemas.openxmlformats.org/officeDocument/2006/relationships/image" Target="../media/image268.wmf"/><Relationship Id="rId46" Type="http://schemas.openxmlformats.org/officeDocument/2006/relationships/image" Target="../media/image29.wmf"/><Relationship Id="rId20" Type="http://schemas.openxmlformats.org/officeDocument/2006/relationships/image" Target="../media/image259.wmf"/><Relationship Id="rId41" Type="http://schemas.openxmlformats.org/officeDocument/2006/relationships/oleObject" Target="../embeddings/oleObject29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52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2.bin"/><Relationship Id="rId18" Type="http://schemas.openxmlformats.org/officeDocument/2006/relationships/image" Target="../media/image280.wmf"/><Relationship Id="rId26" Type="http://schemas.openxmlformats.org/officeDocument/2006/relationships/image" Target="../media/image284.wmf"/><Relationship Id="rId39" Type="http://schemas.openxmlformats.org/officeDocument/2006/relationships/oleObject" Target="../embeddings/oleObject315.bin"/><Relationship Id="rId21" Type="http://schemas.openxmlformats.org/officeDocument/2006/relationships/oleObject" Target="../embeddings/oleObject306.bin"/><Relationship Id="rId34" Type="http://schemas.openxmlformats.org/officeDocument/2006/relationships/image" Target="../media/image288.wmf"/><Relationship Id="rId42" Type="http://schemas.openxmlformats.org/officeDocument/2006/relationships/oleObject" Target="../embeddings/oleObject317.bin"/><Relationship Id="rId47" Type="http://schemas.openxmlformats.org/officeDocument/2006/relationships/oleObject" Target="../embeddings/oleObject322.bin"/><Relationship Id="rId50" Type="http://schemas.openxmlformats.org/officeDocument/2006/relationships/image" Target="../media/image293.wmf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9.wmf"/><Relationship Id="rId29" Type="http://schemas.openxmlformats.org/officeDocument/2006/relationships/oleObject" Target="../embeddings/oleObject310.bin"/><Relationship Id="rId11" Type="http://schemas.openxmlformats.org/officeDocument/2006/relationships/oleObject" Target="../embeddings/oleObject301.bin"/><Relationship Id="rId24" Type="http://schemas.openxmlformats.org/officeDocument/2006/relationships/image" Target="../media/image283.wmf"/><Relationship Id="rId32" Type="http://schemas.openxmlformats.org/officeDocument/2006/relationships/image" Target="../media/image287.wmf"/><Relationship Id="rId37" Type="http://schemas.openxmlformats.org/officeDocument/2006/relationships/oleObject" Target="../embeddings/oleObject314.bin"/><Relationship Id="rId40" Type="http://schemas.openxmlformats.org/officeDocument/2006/relationships/image" Target="../media/image291.wmf"/><Relationship Id="rId45" Type="http://schemas.openxmlformats.org/officeDocument/2006/relationships/oleObject" Target="../embeddings/oleObject320.bin"/><Relationship Id="rId5" Type="http://schemas.openxmlformats.org/officeDocument/2006/relationships/oleObject" Target="../embeddings/oleObject298.bin"/><Relationship Id="rId15" Type="http://schemas.openxmlformats.org/officeDocument/2006/relationships/oleObject" Target="../embeddings/oleObject303.bin"/><Relationship Id="rId23" Type="http://schemas.openxmlformats.org/officeDocument/2006/relationships/oleObject" Target="../embeddings/oleObject307.bin"/><Relationship Id="rId28" Type="http://schemas.openxmlformats.org/officeDocument/2006/relationships/image" Target="../media/image285.wmf"/><Relationship Id="rId36" Type="http://schemas.openxmlformats.org/officeDocument/2006/relationships/image" Target="../media/image289.wmf"/><Relationship Id="rId49" Type="http://schemas.openxmlformats.org/officeDocument/2006/relationships/oleObject" Target="../embeddings/oleObject323.bin"/><Relationship Id="rId10" Type="http://schemas.openxmlformats.org/officeDocument/2006/relationships/image" Target="../media/image276.wmf"/><Relationship Id="rId19" Type="http://schemas.openxmlformats.org/officeDocument/2006/relationships/oleObject" Target="../embeddings/oleObject305.bin"/><Relationship Id="rId31" Type="http://schemas.openxmlformats.org/officeDocument/2006/relationships/oleObject" Target="../embeddings/oleObject311.bin"/><Relationship Id="rId44" Type="http://schemas.openxmlformats.org/officeDocument/2006/relationships/oleObject" Target="../embeddings/oleObject319.bin"/><Relationship Id="rId52" Type="http://schemas.openxmlformats.org/officeDocument/2006/relationships/image" Target="../media/image294.wmf"/><Relationship Id="rId4" Type="http://schemas.openxmlformats.org/officeDocument/2006/relationships/image" Target="../media/image273.wmf"/><Relationship Id="rId9" Type="http://schemas.openxmlformats.org/officeDocument/2006/relationships/oleObject" Target="../embeddings/oleObject300.bin"/><Relationship Id="rId14" Type="http://schemas.openxmlformats.org/officeDocument/2006/relationships/image" Target="../media/image278.wmf"/><Relationship Id="rId22" Type="http://schemas.openxmlformats.org/officeDocument/2006/relationships/image" Target="../media/image282.wmf"/><Relationship Id="rId27" Type="http://schemas.openxmlformats.org/officeDocument/2006/relationships/oleObject" Target="../embeddings/oleObject309.bin"/><Relationship Id="rId30" Type="http://schemas.openxmlformats.org/officeDocument/2006/relationships/image" Target="../media/image286.wmf"/><Relationship Id="rId35" Type="http://schemas.openxmlformats.org/officeDocument/2006/relationships/oleObject" Target="../embeddings/oleObject313.bin"/><Relationship Id="rId43" Type="http://schemas.openxmlformats.org/officeDocument/2006/relationships/oleObject" Target="../embeddings/oleObject318.bin"/><Relationship Id="rId48" Type="http://schemas.openxmlformats.org/officeDocument/2006/relationships/image" Target="../media/image292.wmf"/><Relationship Id="rId8" Type="http://schemas.openxmlformats.org/officeDocument/2006/relationships/image" Target="../media/image275.wmf"/><Relationship Id="rId51" Type="http://schemas.openxmlformats.org/officeDocument/2006/relationships/oleObject" Target="../embeddings/oleObject324.bin"/><Relationship Id="rId3" Type="http://schemas.openxmlformats.org/officeDocument/2006/relationships/oleObject" Target="../embeddings/oleObject297.bin"/><Relationship Id="rId12" Type="http://schemas.openxmlformats.org/officeDocument/2006/relationships/image" Target="../media/image277.wmf"/><Relationship Id="rId17" Type="http://schemas.openxmlformats.org/officeDocument/2006/relationships/oleObject" Target="../embeddings/oleObject304.bin"/><Relationship Id="rId25" Type="http://schemas.openxmlformats.org/officeDocument/2006/relationships/oleObject" Target="../embeddings/oleObject308.bin"/><Relationship Id="rId33" Type="http://schemas.openxmlformats.org/officeDocument/2006/relationships/oleObject" Target="../embeddings/oleObject312.bin"/><Relationship Id="rId38" Type="http://schemas.openxmlformats.org/officeDocument/2006/relationships/image" Target="../media/image290.wmf"/><Relationship Id="rId46" Type="http://schemas.openxmlformats.org/officeDocument/2006/relationships/oleObject" Target="../embeddings/oleObject321.bin"/><Relationship Id="rId20" Type="http://schemas.openxmlformats.org/officeDocument/2006/relationships/image" Target="../media/image281.wmf"/><Relationship Id="rId41" Type="http://schemas.openxmlformats.org/officeDocument/2006/relationships/oleObject" Target="../embeddings/oleObject31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4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0.bin"/><Relationship Id="rId18" Type="http://schemas.openxmlformats.org/officeDocument/2006/relationships/image" Target="../media/image281.wmf"/><Relationship Id="rId26" Type="http://schemas.openxmlformats.org/officeDocument/2006/relationships/oleObject" Target="../embeddings/oleObject338.bin"/><Relationship Id="rId39" Type="http://schemas.openxmlformats.org/officeDocument/2006/relationships/oleObject" Target="../embeddings/oleObject350.bin"/><Relationship Id="rId21" Type="http://schemas.openxmlformats.org/officeDocument/2006/relationships/oleObject" Target="../embeddings/oleObject334.bin"/><Relationship Id="rId34" Type="http://schemas.openxmlformats.org/officeDocument/2006/relationships/oleObject" Target="../embeddings/oleObject346.bin"/><Relationship Id="rId42" Type="http://schemas.openxmlformats.org/officeDocument/2006/relationships/oleObject" Target="../embeddings/oleObject352.bin"/><Relationship Id="rId7" Type="http://schemas.openxmlformats.org/officeDocument/2006/relationships/oleObject" Target="../embeddings/oleObject3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29" Type="http://schemas.openxmlformats.org/officeDocument/2006/relationships/oleObject" Target="../embeddings/oleObject34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5.wmf"/><Relationship Id="rId11" Type="http://schemas.openxmlformats.org/officeDocument/2006/relationships/oleObject" Target="../embeddings/oleObject329.bin"/><Relationship Id="rId24" Type="http://schemas.openxmlformats.org/officeDocument/2006/relationships/oleObject" Target="../embeddings/oleObject336.bin"/><Relationship Id="rId32" Type="http://schemas.openxmlformats.org/officeDocument/2006/relationships/oleObject" Target="../embeddings/oleObject344.bin"/><Relationship Id="rId37" Type="http://schemas.openxmlformats.org/officeDocument/2006/relationships/oleObject" Target="../embeddings/oleObject349.bin"/><Relationship Id="rId40" Type="http://schemas.openxmlformats.org/officeDocument/2006/relationships/image" Target="../media/image297.wmf"/><Relationship Id="rId45" Type="http://schemas.openxmlformats.org/officeDocument/2006/relationships/oleObject" Target="../embeddings/oleObject355.bin"/><Relationship Id="rId5" Type="http://schemas.openxmlformats.org/officeDocument/2006/relationships/oleObject" Target="../embeddings/oleObject326.bin"/><Relationship Id="rId15" Type="http://schemas.openxmlformats.org/officeDocument/2006/relationships/oleObject" Target="../embeddings/oleObject331.bin"/><Relationship Id="rId23" Type="http://schemas.openxmlformats.org/officeDocument/2006/relationships/oleObject" Target="../embeddings/oleObject335.bin"/><Relationship Id="rId28" Type="http://schemas.openxmlformats.org/officeDocument/2006/relationships/oleObject" Target="../embeddings/oleObject340.bin"/><Relationship Id="rId36" Type="http://schemas.openxmlformats.org/officeDocument/2006/relationships/oleObject" Target="../embeddings/oleObject348.bin"/><Relationship Id="rId10" Type="http://schemas.openxmlformats.org/officeDocument/2006/relationships/image" Target="../media/image277.wmf"/><Relationship Id="rId19" Type="http://schemas.openxmlformats.org/officeDocument/2006/relationships/oleObject" Target="../embeddings/oleObject333.bin"/><Relationship Id="rId31" Type="http://schemas.openxmlformats.org/officeDocument/2006/relationships/oleObject" Target="../embeddings/oleObject343.bin"/><Relationship Id="rId44" Type="http://schemas.openxmlformats.org/officeDocument/2006/relationships/oleObject" Target="../embeddings/oleObject354.bin"/><Relationship Id="rId4" Type="http://schemas.openxmlformats.org/officeDocument/2006/relationships/image" Target="../media/image274.wmf"/><Relationship Id="rId9" Type="http://schemas.openxmlformats.org/officeDocument/2006/relationships/oleObject" Target="../embeddings/oleObject328.bin"/><Relationship Id="rId14" Type="http://schemas.openxmlformats.org/officeDocument/2006/relationships/image" Target="../media/image279.wmf"/><Relationship Id="rId22" Type="http://schemas.openxmlformats.org/officeDocument/2006/relationships/image" Target="../media/image295.wmf"/><Relationship Id="rId27" Type="http://schemas.openxmlformats.org/officeDocument/2006/relationships/oleObject" Target="../embeddings/oleObject339.bin"/><Relationship Id="rId30" Type="http://schemas.openxmlformats.org/officeDocument/2006/relationships/oleObject" Target="../embeddings/oleObject342.bin"/><Relationship Id="rId35" Type="http://schemas.openxmlformats.org/officeDocument/2006/relationships/oleObject" Target="../embeddings/oleObject347.bin"/><Relationship Id="rId43" Type="http://schemas.openxmlformats.org/officeDocument/2006/relationships/oleObject" Target="../embeddings/oleObject353.bin"/><Relationship Id="rId8" Type="http://schemas.openxmlformats.org/officeDocument/2006/relationships/image" Target="../media/image276.wmf"/><Relationship Id="rId3" Type="http://schemas.openxmlformats.org/officeDocument/2006/relationships/oleObject" Target="../embeddings/oleObject325.bin"/><Relationship Id="rId12" Type="http://schemas.openxmlformats.org/officeDocument/2006/relationships/image" Target="../media/image278.wmf"/><Relationship Id="rId17" Type="http://schemas.openxmlformats.org/officeDocument/2006/relationships/oleObject" Target="../embeddings/oleObject332.bin"/><Relationship Id="rId25" Type="http://schemas.openxmlformats.org/officeDocument/2006/relationships/oleObject" Target="../embeddings/oleObject337.bin"/><Relationship Id="rId33" Type="http://schemas.openxmlformats.org/officeDocument/2006/relationships/oleObject" Target="../embeddings/oleObject345.bin"/><Relationship Id="rId38" Type="http://schemas.openxmlformats.org/officeDocument/2006/relationships/image" Target="../media/image296.wmf"/><Relationship Id="rId46" Type="http://schemas.openxmlformats.org/officeDocument/2006/relationships/oleObject" Target="../embeddings/oleObject356.bin"/><Relationship Id="rId20" Type="http://schemas.openxmlformats.org/officeDocument/2006/relationships/image" Target="../media/image282.wmf"/><Relationship Id="rId41" Type="http://schemas.openxmlformats.org/officeDocument/2006/relationships/oleObject" Target="../embeddings/oleObject35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13" Type="http://schemas.openxmlformats.org/officeDocument/2006/relationships/oleObject" Target="../embeddings/oleObject362.bin"/><Relationship Id="rId18" Type="http://schemas.openxmlformats.org/officeDocument/2006/relationships/image" Target="../media/image305.wmf"/><Relationship Id="rId26" Type="http://schemas.openxmlformats.org/officeDocument/2006/relationships/image" Target="../media/image309.wmf"/><Relationship Id="rId3" Type="http://schemas.openxmlformats.org/officeDocument/2006/relationships/oleObject" Target="../embeddings/oleObject357.bin"/><Relationship Id="rId21" Type="http://schemas.openxmlformats.org/officeDocument/2006/relationships/oleObject" Target="../embeddings/oleObject366.bin"/><Relationship Id="rId7" Type="http://schemas.openxmlformats.org/officeDocument/2006/relationships/oleObject" Target="../embeddings/oleObject359.bin"/><Relationship Id="rId12" Type="http://schemas.openxmlformats.org/officeDocument/2006/relationships/image" Target="../media/image302.wmf"/><Relationship Id="rId17" Type="http://schemas.openxmlformats.org/officeDocument/2006/relationships/oleObject" Target="../embeddings/oleObject364.bin"/><Relationship Id="rId25" Type="http://schemas.openxmlformats.org/officeDocument/2006/relationships/oleObject" Target="../embeddings/oleObject3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4.wmf"/><Relationship Id="rId20" Type="http://schemas.openxmlformats.org/officeDocument/2006/relationships/image" Target="../media/image30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99.wmf"/><Relationship Id="rId11" Type="http://schemas.openxmlformats.org/officeDocument/2006/relationships/oleObject" Target="../embeddings/oleObject361.bin"/><Relationship Id="rId24" Type="http://schemas.openxmlformats.org/officeDocument/2006/relationships/image" Target="../media/image308.wmf"/><Relationship Id="rId5" Type="http://schemas.openxmlformats.org/officeDocument/2006/relationships/oleObject" Target="../embeddings/oleObject358.bin"/><Relationship Id="rId15" Type="http://schemas.openxmlformats.org/officeDocument/2006/relationships/oleObject" Target="../embeddings/oleObject363.bin"/><Relationship Id="rId23" Type="http://schemas.openxmlformats.org/officeDocument/2006/relationships/oleObject" Target="../embeddings/oleObject367.bin"/><Relationship Id="rId28" Type="http://schemas.openxmlformats.org/officeDocument/2006/relationships/image" Target="../media/image310.wmf"/><Relationship Id="rId10" Type="http://schemas.openxmlformats.org/officeDocument/2006/relationships/image" Target="../media/image301.wmf"/><Relationship Id="rId19" Type="http://schemas.openxmlformats.org/officeDocument/2006/relationships/oleObject" Target="../embeddings/oleObject365.bin"/><Relationship Id="rId4" Type="http://schemas.openxmlformats.org/officeDocument/2006/relationships/image" Target="../media/image298.wmf"/><Relationship Id="rId9" Type="http://schemas.openxmlformats.org/officeDocument/2006/relationships/oleObject" Target="../embeddings/oleObject360.bin"/><Relationship Id="rId14" Type="http://schemas.openxmlformats.org/officeDocument/2006/relationships/image" Target="../media/image303.wmf"/><Relationship Id="rId22" Type="http://schemas.openxmlformats.org/officeDocument/2006/relationships/image" Target="../media/image307.wmf"/><Relationship Id="rId27" Type="http://schemas.openxmlformats.org/officeDocument/2006/relationships/oleObject" Target="../embeddings/oleObject369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318.wmf"/><Relationship Id="rId26" Type="http://schemas.openxmlformats.org/officeDocument/2006/relationships/image" Target="../media/image322.wmf"/><Relationship Id="rId39" Type="http://schemas.openxmlformats.org/officeDocument/2006/relationships/oleObject" Target="../embeddings/oleObject389.bin"/><Relationship Id="rId21" Type="http://schemas.openxmlformats.org/officeDocument/2006/relationships/oleObject" Target="../embeddings/oleObject379.bin"/><Relationship Id="rId34" Type="http://schemas.openxmlformats.org/officeDocument/2006/relationships/image" Target="../media/image326.wmf"/><Relationship Id="rId42" Type="http://schemas.openxmlformats.org/officeDocument/2006/relationships/oleObject" Target="../embeddings/oleObject392.bin"/><Relationship Id="rId47" Type="http://schemas.openxmlformats.org/officeDocument/2006/relationships/oleObject" Target="../embeddings/oleObject397.bin"/><Relationship Id="rId50" Type="http://schemas.openxmlformats.org/officeDocument/2006/relationships/oleObject" Target="../embeddings/oleObject400.bin"/><Relationship Id="rId7" Type="http://schemas.openxmlformats.org/officeDocument/2006/relationships/oleObject" Target="../embeddings/oleObject3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7.wmf"/><Relationship Id="rId29" Type="http://schemas.openxmlformats.org/officeDocument/2006/relationships/oleObject" Target="../embeddings/oleObject383.bin"/><Relationship Id="rId11" Type="http://schemas.openxmlformats.org/officeDocument/2006/relationships/oleObject" Target="../embeddings/oleObject374.bin"/><Relationship Id="rId24" Type="http://schemas.openxmlformats.org/officeDocument/2006/relationships/image" Target="../media/image321.wmf"/><Relationship Id="rId32" Type="http://schemas.openxmlformats.org/officeDocument/2006/relationships/image" Target="../media/image325.wmf"/><Relationship Id="rId37" Type="http://schemas.openxmlformats.org/officeDocument/2006/relationships/oleObject" Target="../embeddings/oleObject387.bin"/><Relationship Id="rId40" Type="http://schemas.openxmlformats.org/officeDocument/2006/relationships/oleObject" Target="../embeddings/oleObject390.bin"/><Relationship Id="rId45" Type="http://schemas.openxmlformats.org/officeDocument/2006/relationships/oleObject" Target="../embeddings/oleObject395.bin"/><Relationship Id="rId53" Type="http://schemas.openxmlformats.org/officeDocument/2006/relationships/oleObject" Target="../embeddings/oleObject402.bin"/><Relationship Id="rId5" Type="http://schemas.openxmlformats.org/officeDocument/2006/relationships/oleObject" Target="../embeddings/oleObject371.bin"/><Relationship Id="rId10" Type="http://schemas.openxmlformats.org/officeDocument/2006/relationships/image" Target="../media/image314.wmf"/><Relationship Id="rId19" Type="http://schemas.openxmlformats.org/officeDocument/2006/relationships/oleObject" Target="../embeddings/oleObject378.bin"/><Relationship Id="rId31" Type="http://schemas.openxmlformats.org/officeDocument/2006/relationships/oleObject" Target="../embeddings/oleObject384.bin"/><Relationship Id="rId44" Type="http://schemas.openxmlformats.org/officeDocument/2006/relationships/oleObject" Target="../embeddings/oleObject394.bin"/><Relationship Id="rId52" Type="http://schemas.openxmlformats.org/officeDocument/2006/relationships/image" Target="../media/image328.wmf"/><Relationship Id="rId4" Type="http://schemas.openxmlformats.org/officeDocument/2006/relationships/image" Target="../media/image311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16.wmf"/><Relationship Id="rId22" Type="http://schemas.openxmlformats.org/officeDocument/2006/relationships/image" Target="../media/image320.wmf"/><Relationship Id="rId27" Type="http://schemas.openxmlformats.org/officeDocument/2006/relationships/oleObject" Target="../embeddings/oleObject382.bin"/><Relationship Id="rId30" Type="http://schemas.openxmlformats.org/officeDocument/2006/relationships/image" Target="../media/image324.wmf"/><Relationship Id="rId35" Type="http://schemas.openxmlformats.org/officeDocument/2006/relationships/oleObject" Target="../embeddings/oleObject386.bin"/><Relationship Id="rId43" Type="http://schemas.openxmlformats.org/officeDocument/2006/relationships/oleObject" Target="../embeddings/oleObject393.bin"/><Relationship Id="rId48" Type="http://schemas.openxmlformats.org/officeDocument/2006/relationships/oleObject" Target="../embeddings/oleObject398.bin"/><Relationship Id="rId8" Type="http://schemas.openxmlformats.org/officeDocument/2006/relationships/image" Target="../media/image313.wmf"/><Relationship Id="rId51" Type="http://schemas.openxmlformats.org/officeDocument/2006/relationships/oleObject" Target="../embeddings/oleObject401.bin"/><Relationship Id="rId3" Type="http://schemas.openxmlformats.org/officeDocument/2006/relationships/oleObject" Target="../embeddings/oleObject370.bin"/><Relationship Id="rId12" Type="http://schemas.openxmlformats.org/officeDocument/2006/relationships/image" Target="../media/image315.wmf"/><Relationship Id="rId17" Type="http://schemas.openxmlformats.org/officeDocument/2006/relationships/oleObject" Target="../embeddings/oleObject377.bin"/><Relationship Id="rId25" Type="http://schemas.openxmlformats.org/officeDocument/2006/relationships/oleObject" Target="../embeddings/oleObject381.bin"/><Relationship Id="rId33" Type="http://schemas.openxmlformats.org/officeDocument/2006/relationships/oleObject" Target="../embeddings/oleObject385.bin"/><Relationship Id="rId38" Type="http://schemas.openxmlformats.org/officeDocument/2006/relationships/oleObject" Target="../embeddings/oleObject388.bin"/><Relationship Id="rId46" Type="http://schemas.openxmlformats.org/officeDocument/2006/relationships/oleObject" Target="../embeddings/oleObject396.bin"/><Relationship Id="rId20" Type="http://schemas.openxmlformats.org/officeDocument/2006/relationships/image" Target="../media/image319.wmf"/><Relationship Id="rId41" Type="http://schemas.openxmlformats.org/officeDocument/2006/relationships/oleObject" Target="../embeddings/oleObject391.bin"/><Relationship Id="rId54" Type="http://schemas.openxmlformats.org/officeDocument/2006/relationships/image" Target="../media/image329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12.wmf"/><Relationship Id="rId15" Type="http://schemas.openxmlformats.org/officeDocument/2006/relationships/oleObject" Target="../embeddings/oleObject376.bin"/><Relationship Id="rId23" Type="http://schemas.openxmlformats.org/officeDocument/2006/relationships/oleObject" Target="../embeddings/oleObject380.bin"/><Relationship Id="rId28" Type="http://schemas.openxmlformats.org/officeDocument/2006/relationships/image" Target="../media/image323.wmf"/><Relationship Id="rId36" Type="http://schemas.openxmlformats.org/officeDocument/2006/relationships/image" Target="../media/image327.wmf"/><Relationship Id="rId49" Type="http://schemas.openxmlformats.org/officeDocument/2006/relationships/oleObject" Target="../embeddings/oleObject3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337.wmf"/><Relationship Id="rId26" Type="http://schemas.openxmlformats.org/officeDocument/2006/relationships/image" Target="../media/image341.wmf"/><Relationship Id="rId3" Type="http://schemas.openxmlformats.org/officeDocument/2006/relationships/oleObject" Target="../embeddings/oleObject403.bin"/><Relationship Id="rId21" Type="http://schemas.openxmlformats.org/officeDocument/2006/relationships/oleObject" Target="../embeddings/oleObject412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334.wmf"/><Relationship Id="rId17" Type="http://schemas.openxmlformats.org/officeDocument/2006/relationships/oleObject" Target="../embeddings/oleObject410.bin"/><Relationship Id="rId25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6.wmf"/><Relationship Id="rId20" Type="http://schemas.openxmlformats.org/officeDocument/2006/relationships/image" Target="../media/image338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1.wmf"/><Relationship Id="rId11" Type="http://schemas.openxmlformats.org/officeDocument/2006/relationships/oleObject" Target="../embeddings/oleObject407.bin"/><Relationship Id="rId24" Type="http://schemas.openxmlformats.org/officeDocument/2006/relationships/image" Target="../media/image340.wmf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3.bin"/><Relationship Id="rId10" Type="http://schemas.openxmlformats.org/officeDocument/2006/relationships/image" Target="../media/image333.wmf"/><Relationship Id="rId19" Type="http://schemas.openxmlformats.org/officeDocument/2006/relationships/oleObject" Target="../embeddings/oleObject411.bin"/><Relationship Id="rId4" Type="http://schemas.openxmlformats.org/officeDocument/2006/relationships/image" Target="../media/image330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335.wmf"/><Relationship Id="rId22" Type="http://schemas.openxmlformats.org/officeDocument/2006/relationships/image" Target="../media/image339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9.bin"/><Relationship Id="rId26" Type="http://schemas.openxmlformats.org/officeDocument/2006/relationships/oleObject" Target="../embeddings/oleObject23.bin"/><Relationship Id="rId39" Type="http://schemas.openxmlformats.org/officeDocument/2006/relationships/image" Target="../media/image29.wmf"/><Relationship Id="rId21" Type="http://schemas.openxmlformats.org/officeDocument/2006/relationships/image" Target="../media/image21.wmf"/><Relationship Id="rId34" Type="http://schemas.openxmlformats.org/officeDocument/2006/relationships/image" Target="../media/image27.wmf"/><Relationship Id="rId42" Type="http://schemas.openxmlformats.org/officeDocument/2006/relationships/oleObject" Target="../embeddings/oleObject32.bin"/><Relationship Id="rId47" Type="http://schemas.openxmlformats.org/officeDocument/2006/relationships/image" Target="../media/image33.wmf"/><Relationship Id="rId50" Type="http://schemas.openxmlformats.org/officeDocument/2006/relationships/oleObject" Target="../embeddings/oleObject36.bin"/><Relationship Id="rId55" Type="http://schemas.openxmlformats.org/officeDocument/2006/relationships/image" Target="../media/image37.wmf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9" Type="http://schemas.openxmlformats.org/officeDocument/2006/relationships/image" Target="../media/image25.wmf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2.bin"/><Relationship Id="rId32" Type="http://schemas.openxmlformats.org/officeDocument/2006/relationships/oleObject" Target="../embeddings/oleObject26.bin"/><Relationship Id="rId37" Type="http://schemas.openxmlformats.org/officeDocument/2006/relationships/image" Target="../media/image28.wmf"/><Relationship Id="rId40" Type="http://schemas.openxmlformats.org/officeDocument/2006/relationships/oleObject" Target="../embeddings/oleObject31.bin"/><Relationship Id="rId45" Type="http://schemas.openxmlformats.org/officeDocument/2006/relationships/image" Target="../media/image32.wmf"/><Relationship Id="rId53" Type="http://schemas.openxmlformats.org/officeDocument/2006/relationships/image" Target="../media/image36.wmf"/><Relationship Id="rId58" Type="http://schemas.openxmlformats.org/officeDocument/2006/relationships/oleObject" Target="../embeddings/oleObject40.bin"/><Relationship Id="rId5" Type="http://schemas.openxmlformats.org/officeDocument/2006/relationships/image" Target="../media/image13.wmf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Relationship Id="rId27" Type="http://schemas.openxmlformats.org/officeDocument/2006/relationships/image" Target="../media/image24.wmf"/><Relationship Id="rId30" Type="http://schemas.openxmlformats.org/officeDocument/2006/relationships/oleObject" Target="../embeddings/oleObject25.bin"/><Relationship Id="rId35" Type="http://schemas.openxmlformats.org/officeDocument/2006/relationships/oleObject" Target="../embeddings/oleObject28.bin"/><Relationship Id="rId43" Type="http://schemas.openxmlformats.org/officeDocument/2006/relationships/image" Target="../media/image31.wmf"/><Relationship Id="rId48" Type="http://schemas.openxmlformats.org/officeDocument/2006/relationships/oleObject" Target="../embeddings/oleObject35.bin"/><Relationship Id="rId56" Type="http://schemas.openxmlformats.org/officeDocument/2006/relationships/oleObject" Target="../embeddings/oleObject39.bin"/><Relationship Id="rId8" Type="http://schemas.openxmlformats.org/officeDocument/2006/relationships/oleObject" Target="../embeddings/oleObject14.bin"/><Relationship Id="rId51" Type="http://schemas.openxmlformats.org/officeDocument/2006/relationships/image" Target="../media/image35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9.wmf"/><Relationship Id="rId25" Type="http://schemas.openxmlformats.org/officeDocument/2006/relationships/image" Target="../media/image23.wmf"/><Relationship Id="rId33" Type="http://schemas.openxmlformats.org/officeDocument/2006/relationships/oleObject" Target="../embeddings/oleObject27.bin"/><Relationship Id="rId38" Type="http://schemas.openxmlformats.org/officeDocument/2006/relationships/oleObject" Target="../embeddings/oleObject30.bin"/><Relationship Id="rId46" Type="http://schemas.openxmlformats.org/officeDocument/2006/relationships/oleObject" Target="../embeddings/oleObject34.bin"/><Relationship Id="rId59" Type="http://schemas.openxmlformats.org/officeDocument/2006/relationships/image" Target="../media/image39.wmf"/><Relationship Id="rId20" Type="http://schemas.openxmlformats.org/officeDocument/2006/relationships/oleObject" Target="../embeddings/oleObject20.bin"/><Relationship Id="rId41" Type="http://schemas.openxmlformats.org/officeDocument/2006/relationships/image" Target="../media/image30.wmf"/><Relationship Id="rId54" Type="http://schemas.openxmlformats.org/officeDocument/2006/relationships/oleObject" Target="../embeddings/oleObject3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3.bin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28" Type="http://schemas.openxmlformats.org/officeDocument/2006/relationships/oleObject" Target="../embeddings/oleObject24.bin"/><Relationship Id="rId36" Type="http://schemas.openxmlformats.org/officeDocument/2006/relationships/oleObject" Target="../embeddings/oleObject29.bin"/><Relationship Id="rId49" Type="http://schemas.openxmlformats.org/officeDocument/2006/relationships/image" Target="../media/image34.wmf"/><Relationship Id="rId57" Type="http://schemas.openxmlformats.org/officeDocument/2006/relationships/image" Target="../media/image38.wmf"/><Relationship Id="rId10" Type="http://schemas.openxmlformats.org/officeDocument/2006/relationships/oleObject" Target="../embeddings/oleObject15.bin"/><Relationship Id="rId31" Type="http://schemas.openxmlformats.org/officeDocument/2006/relationships/image" Target="../media/image26.wmf"/><Relationship Id="rId44" Type="http://schemas.openxmlformats.org/officeDocument/2006/relationships/oleObject" Target="../embeddings/oleObject33.bin"/><Relationship Id="rId52" Type="http://schemas.openxmlformats.org/officeDocument/2006/relationships/oleObject" Target="../embeddings/oleObject37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0.bin"/><Relationship Id="rId18" Type="http://schemas.openxmlformats.org/officeDocument/2006/relationships/image" Target="../media/image349.wmf"/><Relationship Id="rId26" Type="http://schemas.openxmlformats.org/officeDocument/2006/relationships/oleObject" Target="../embeddings/oleObject427.bin"/><Relationship Id="rId3" Type="http://schemas.openxmlformats.org/officeDocument/2006/relationships/oleObject" Target="../embeddings/oleObject415.bin"/><Relationship Id="rId21" Type="http://schemas.openxmlformats.org/officeDocument/2006/relationships/oleObject" Target="../embeddings/oleObject424.bin"/><Relationship Id="rId34" Type="http://schemas.openxmlformats.org/officeDocument/2006/relationships/oleObject" Target="../embeddings/oleObject431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422.bin"/><Relationship Id="rId25" Type="http://schemas.openxmlformats.org/officeDocument/2006/relationships/image" Target="../media/image352.wmf"/><Relationship Id="rId33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8.wmf"/><Relationship Id="rId20" Type="http://schemas.openxmlformats.org/officeDocument/2006/relationships/image" Target="../media/image350.wmf"/><Relationship Id="rId29" Type="http://schemas.openxmlformats.org/officeDocument/2006/relationships/image" Target="../media/image35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3.wmf"/><Relationship Id="rId11" Type="http://schemas.openxmlformats.org/officeDocument/2006/relationships/oleObject" Target="../embeddings/oleObject419.bin"/><Relationship Id="rId24" Type="http://schemas.openxmlformats.org/officeDocument/2006/relationships/oleObject" Target="../embeddings/oleObject426.bin"/><Relationship Id="rId32" Type="http://schemas.openxmlformats.org/officeDocument/2006/relationships/oleObject" Target="../embeddings/oleObject430.bin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23" Type="http://schemas.openxmlformats.org/officeDocument/2006/relationships/image" Target="../media/image351.wmf"/><Relationship Id="rId28" Type="http://schemas.openxmlformats.org/officeDocument/2006/relationships/oleObject" Target="../embeddings/oleObject428.bin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423.bin"/><Relationship Id="rId31" Type="http://schemas.openxmlformats.org/officeDocument/2006/relationships/image" Target="../media/image355.wmf"/><Relationship Id="rId4" Type="http://schemas.openxmlformats.org/officeDocument/2006/relationships/image" Target="../media/image342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347.wmf"/><Relationship Id="rId22" Type="http://schemas.openxmlformats.org/officeDocument/2006/relationships/oleObject" Target="../embeddings/oleObject425.bin"/><Relationship Id="rId27" Type="http://schemas.openxmlformats.org/officeDocument/2006/relationships/image" Target="../media/image353.wmf"/><Relationship Id="rId30" Type="http://schemas.openxmlformats.org/officeDocument/2006/relationships/oleObject" Target="../embeddings/oleObject429.bin"/><Relationship Id="rId35" Type="http://schemas.openxmlformats.org/officeDocument/2006/relationships/image" Target="../media/image357.wmf"/><Relationship Id="rId8" Type="http://schemas.openxmlformats.org/officeDocument/2006/relationships/image" Target="../media/image344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37.bin"/><Relationship Id="rId18" Type="http://schemas.openxmlformats.org/officeDocument/2006/relationships/image" Target="../media/image365.wmf"/><Relationship Id="rId26" Type="http://schemas.openxmlformats.org/officeDocument/2006/relationships/image" Target="../media/image369.wmf"/><Relationship Id="rId21" Type="http://schemas.openxmlformats.org/officeDocument/2006/relationships/oleObject" Target="../embeddings/oleObject441.bin"/><Relationship Id="rId34" Type="http://schemas.openxmlformats.org/officeDocument/2006/relationships/image" Target="../media/image373.wmf"/><Relationship Id="rId7" Type="http://schemas.openxmlformats.org/officeDocument/2006/relationships/oleObject" Target="../embeddings/oleObject434.bin"/><Relationship Id="rId12" Type="http://schemas.openxmlformats.org/officeDocument/2006/relationships/image" Target="../media/image362.wmf"/><Relationship Id="rId17" Type="http://schemas.openxmlformats.org/officeDocument/2006/relationships/oleObject" Target="../embeddings/oleObject439.bin"/><Relationship Id="rId25" Type="http://schemas.openxmlformats.org/officeDocument/2006/relationships/oleObject" Target="../embeddings/oleObject443.bin"/><Relationship Id="rId33" Type="http://schemas.openxmlformats.org/officeDocument/2006/relationships/oleObject" Target="../embeddings/oleObject447.bin"/><Relationship Id="rId38" Type="http://schemas.openxmlformats.org/officeDocument/2006/relationships/image" Target="../media/image37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4.wmf"/><Relationship Id="rId20" Type="http://schemas.openxmlformats.org/officeDocument/2006/relationships/image" Target="../media/image366.wmf"/><Relationship Id="rId29" Type="http://schemas.openxmlformats.org/officeDocument/2006/relationships/oleObject" Target="../embeddings/oleObject44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59.wmf"/><Relationship Id="rId11" Type="http://schemas.openxmlformats.org/officeDocument/2006/relationships/oleObject" Target="../embeddings/oleObject436.bin"/><Relationship Id="rId24" Type="http://schemas.openxmlformats.org/officeDocument/2006/relationships/image" Target="../media/image368.wmf"/><Relationship Id="rId32" Type="http://schemas.openxmlformats.org/officeDocument/2006/relationships/image" Target="../media/image372.wmf"/><Relationship Id="rId37" Type="http://schemas.openxmlformats.org/officeDocument/2006/relationships/oleObject" Target="../embeddings/oleObject449.bin"/><Relationship Id="rId5" Type="http://schemas.openxmlformats.org/officeDocument/2006/relationships/oleObject" Target="../embeddings/oleObject433.bin"/><Relationship Id="rId15" Type="http://schemas.openxmlformats.org/officeDocument/2006/relationships/oleObject" Target="../embeddings/oleObject438.bin"/><Relationship Id="rId23" Type="http://schemas.openxmlformats.org/officeDocument/2006/relationships/oleObject" Target="../embeddings/oleObject442.bin"/><Relationship Id="rId28" Type="http://schemas.openxmlformats.org/officeDocument/2006/relationships/image" Target="../media/image370.wmf"/><Relationship Id="rId36" Type="http://schemas.openxmlformats.org/officeDocument/2006/relationships/image" Target="../media/image374.wmf"/><Relationship Id="rId10" Type="http://schemas.openxmlformats.org/officeDocument/2006/relationships/image" Target="../media/image361.wmf"/><Relationship Id="rId19" Type="http://schemas.openxmlformats.org/officeDocument/2006/relationships/oleObject" Target="../embeddings/oleObject440.bin"/><Relationship Id="rId31" Type="http://schemas.openxmlformats.org/officeDocument/2006/relationships/oleObject" Target="../embeddings/oleObject446.bin"/><Relationship Id="rId4" Type="http://schemas.openxmlformats.org/officeDocument/2006/relationships/image" Target="../media/image358.wmf"/><Relationship Id="rId9" Type="http://schemas.openxmlformats.org/officeDocument/2006/relationships/oleObject" Target="../embeddings/oleObject435.bin"/><Relationship Id="rId14" Type="http://schemas.openxmlformats.org/officeDocument/2006/relationships/image" Target="../media/image363.wmf"/><Relationship Id="rId22" Type="http://schemas.openxmlformats.org/officeDocument/2006/relationships/image" Target="../media/image367.wmf"/><Relationship Id="rId27" Type="http://schemas.openxmlformats.org/officeDocument/2006/relationships/oleObject" Target="../embeddings/oleObject444.bin"/><Relationship Id="rId30" Type="http://schemas.openxmlformats.org/officeDocument/2006/relationships/image" Target="../media/image371.wmf"/><Relationship Id="rId35" Type="http://schemas.openxmlformats.org/officeDocument/2006/relationships/oleObject" Target="../embeddings/oleObject448.bin"/><Relationship Id="rId8" Type="http://schemas.openxmlformats.org/officeDocument/2006/relationships/image" Target="../media/image360.wmf"/><Relationship Id="rId3" Type="http://schemas.openxmlformats.org/officeDocument/2006/relationships/oleObject" Target="../embeddings/oleObject432.bin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7.wmf"/><Relationship Id="rId21" Type="http://schemas.openxmlformats.org/officeDocument/2006/relationships/oleObject" Target="../embeddings/oleObject459.bin"/><Relationship Id="rId42" Type="http://schemas.openxmlformats.org/officeDocument/2006/relationships/image" Target="../media/image395.wmf"/><Relationship Id="rId47" Type="http://schemas.openxmlformats.org/officeDocument/2006/relationships/oleObject" Target="../embeddings/oleObject474.bin"/><Relationship Id="rId63" Type="http://schemas.openxmlformats.org/officeDocument/2006/relationships/oleObject" Target="../embeddings/oleObject484.bin"/><Relationship Id="rId68" Type="http://schemas.openxmlformats.org/officeDocument/2006/relationships/image" Target="../media/image40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2.wmf"/><Relationship Id="rId29" Type="http://schemas.openxmlformats.org/officeDocument/2006/relationships/oleObject" Target="../embeddings/oleObject463.bin"/><Relationship Id="rId11" Type="http://schemas.openxmlformats.org/officeDocument/2006/relationships/oleObject" Target="../embeddings/oleObject454.bin"/><Relationship Id="rId24" Type="http://schemas.openxmlformats.org/officeDocument/2006/relationships/image" Target="../media/image386.wmf"/><Relationship Id="rId32" Type="http://schemas.openxmlformats.org/officeDocument/2006/relationships/image" Target="../media/image390.wmf"/><Relationship Id="rId37" Type="http://schemas.openxmlformats.org/officeDocument/2006/relationships/oleObject" Target="../embeddings/oleObject467.bin"/><Relationship Id="rId40" Type="http://schemas.openxmlformats.org/officeDocument/2006/relationships/image" Target="../media/image394.wmf"/><Relationship Id="rId45" Type="http://schemas.openxmlformats.org/officeDocument/2006/relationships/oleObject" Target="../embeddings/oleObject472.bin"/><Relationship Id="rId53" Type="http://schemas.openxmlformats.org/officeDocument/2006/relationships/oleObject" Target="../embeddings/oleObject479.bin"/><Relationship Id="rId58" Type="http://schemas.openxmlformats.org/officeDocument/2006/relationships/image" Target="../media/image399.wmf"/><Relationship Id="rId66" Type="http://schemas.openxmlformats.org/officeDocument/2006/relationships/image" Target="../media/image403.wmf"/><Relationship Id="rId74" Type="http://schemas.openxmlformats.org/officeDocument/2006/relationships/image" Target="../media/image407.wmf"/><Relationship Id="rId5" Type="http://schemas.openxmlformats.org/officeDocument/2006/relationships/oleObject" Target="../embeddings/oleObject451.bin"/><Relationship Id="rId61" Type="http://schemas.openxmlformats.org/officeDocument/2006/relationships/oleObject" Target="../embeddings/oleObject483.bin"/><Relationship Id="rId19" Type="http://schemas.openxmlformats.org/officeDocument/2006/relationships/oleObject" Target="../embeddings/oleObject458.bin"/><Relationship Id="rId14" Type="http://schemas.openxmlformats.org/officeDocument/2006/relationships/image" Target="../media/image381.wmf"/><Relationship Id="rId22" Type="http://schemas.openxmlformats.org/officeDocument/2006/relationships/image" Target="../media/image385.wmf"/><Relationship Id="rId27" Type="http://schemas.openxmlformats.org/officeDocument/2006/relationships/oleObject" Target="../embeddings/oleObject462.bin"/><Relationship Id="rId30" Type="http://schemas.openxmlformats.org/officeDocument/2006/relationships/image" Target="../media/image389.wmf"/><Relationship Id="rId35" Type="http://schemas.openxmlformats.org/officeDocument/2006/relationships/oleObject" Target="../embeddings/oleObject466.bin"/><Relationship Id="rId43" Type="http://schemas.openxmlformats.org/officeDocument/2006/relationships/oleObject" Target="../embeddings/oleObject470.bin"/><Relationship Id="rId48" Type="http://schemas.openxmlformats.org/officeDocument/2006/relationships/oleObject" Target="../embeddings/oleObject475.bin"/><Relationship Id="rId56" Type="http://schemas.openxmlformats.org/officeDocument/2006/relationships/image" Target="../media/image398.wmf"/><Relationship Id="rId64" Type="http://schemas.openxmlformats.org/officeDocument/2006/relationships/image" Target="../media/image402.wmf"/><Relationship Id="rId69" Type="http://schemas.openxmlformats.org/officeDocument/2006/relationships/oleObject" Target="../embeddings/oleObject487.bin"/><Relationship Id="rId8" Type="http://schemas.openxmlformats.org/officeDocument/2006/relationships/image" Target="../media/image378.wmf"/><Relationship Id="rId51" Type="http://schemas.openxmlformats.org/officeDocument/2006/relationships/oleObject" Target="../embeddings/oleObject478.bin"/><Relationship Id="rId72" Type="http://schemas.openxmlformats.org/officeDocument/2006/relationships/image" Target="../media/image406.wmf"/><Relationship Id="rId3" Type="http://schemas.openxmlformats.org/officeDocument/2006/relationships/oleObject" Target="../embeddings/oleObject450.bin"/><Relationship Id="rId12" Type="http://schemas.openxmlformats.org/officeDocument/2006/relationships/image" Target="../media/image380.wmf"/><Relationship Id="rId17" Type="http://schemas.openxmlformats.org/officeDocument/2006/relationships/oleObject" Target="../embeddings/oleObject457.bin"/><Relationship Id="rId25" Type="http://schemas.openxmlformats.org/officeDocument/2006/relationships/oleObject" Target="../embeddings/oleObject461.bin"/><Relationship Id="rId33" Type="http://schemas.openxmlformats.org/officeDocument/2006/relationships/oleObject" Target="../embeddings/oleObject465.bin"/><Relationship Id="rId38" Type="http://schemas.openxmlformats.org/officeDocument/2006/relationships/image" Target="../media/image393.wmf"/><Relationship Id="rId46" Type="http://schemas.openxmlformats.org/officeDocument/2006/relationships/oleObject" Target="../embeddings/oleObject473.bin"/><Relationship Id="rId59" Type="http://schemas.openxmlformats.org/officeDocument/2006/relationships/oleObject" Target="../embeddings/oleObject482.bin"/><Relationship Id="rId67" Type="http://schemas.openxmlformats.org/officeDocument/2006/relationships/oleObject" Target="../embeddings/oleObject486.bin"/><Relationship Id="rId20" Type="http://schemas.openxmlformats.org/officeDocument/2006/relationships/image" Target="../media/image384.wmf"/><Relationship Id="rId41" Type="http://schemas.openxmlformats.org/officeDocument/2006/relationships/oleObject" Target="../embeddings/oleObject469.bin"/><Relationship Id="rId54" Type="http://schemas.openxmlformats.org/officeDocument/2006/relationships/image" Target="../media/image397.wmf"/><Relationship Id="rId62" Type="http://schemas.openxmlformats.org/officeDocument/2006/relationships/image" Target="../media/image401.wmf"/><Relationship Id="rId70" Type="http://schemas.openxmlformats.org/officeDocument/2006/relationships/image" Target="../media/image40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77.wmf"/><Relationship Id="rId15" Type="http://schemas.openxmlformats.org/officeDocument/2006/relationships/oleObject" Target="../embeddings/oleObject456.bin"/><Relationship Id="rId23" Type="http://schemas.openxmlformats.org/officeDocument/2006/relationships/oleObject" Target="../embeddings/oleObject460.bin"/><Relationship Id="rId28" Type="http://schemas.openxmlformats.org/officeDocument/2006/relationships/image" Target="../media/image388.wmf"/><Relationship Id="rId36" Type="http://schemas.openxmlformats.org/officeDocument/2006/relationships/image" Target="../media/image392.wmf"/><Relationship Id="rId49" Type="http://schemas.openxmlformats.org/officeDocument/2006/relationships/oleObject" Target="../embeddings/oleObject476.bin"/><Relationship Id="rId57" Type="http://schemas.openxmlformats.org/officeDocument/2006/relationships/oleObject" Target="../embeddings/oleObject481.bin"/><Relationship Id="rId10" Type="http://schemas.openxmlformats.org/officeDocument/2006/relationships/image" Target="../media/image379.wmf"/><Relationship Id="rId31" Type="http://schemas.openxmlformats.org/officeDocument/2006/relationships/oleObject" Target="../embeddings/oleObject464.bin"/><Relationship Id="rId44" Type="http://schemas.openxmlformats.org/officeDocument/2006/relationships/oleObject" Target="../embeddings/oleObject471.bin"/><Relationship Id="rId52" Type="http://schemas.openxmlformats.org/officeDocument/2006/relationships/image" Target="../media/image396.wmf"/><Relationship Id="rId60" Type="http://schemas.openxmlformats.org/officeDocument/2006/relationships/image" Target="../media/image400.wmf"/><Relationship Id="rId65" Type="http://schemas.openxmlformats.org/officeDocument/2006/relationships/oleObject" Target="../embeddings/oleObject485.bin"/><Relationship Id="rId73" Type="http://schemas.openxmlformats.org/officeDocument/2006/relationships/oleObject" Target="../embeddings/oleObject489.bin"/><Relationship Id="rId4" Type="http://schemas.openxmlformats.org/officeDocument/2006/relationships/image" Target="../media/image376.wmf"/><Relationship Id="rId9" Type="http://schemas.openxmlformats.org/officeDocument/2006/relationships/oleObject" Target="../embeddings/oleObject453.bin"/><Relationship Id="rId13" Type="http://schemas.openxmlformats.org/officeDocument/2006/relationships/oleObject" Target="../embeddings/oleObject455.bin"/><Relationship Id="rId18" Type="http://schemas.openxmlformats.org/officeDocument/2006/relationships/image" Target="../media/image383.wmf"/><Relationship Id="rId39" Type="http://schemas.openxmlformats.org/officeDocument/2006/relationships/oleObject" Target="../embeddings/oleObject468.bin"/><Relationship Id="rId34" Type="http://schemas.openxmlformats.org/officeDocument/2006/relationships/image" Target="../media/image391.wmf"/><Relationship Id="rId50" Type="http://schemas.openxmlformats.org/officeDocument/2006/relationships/oleObject" Target="../embeddings/oleObject477.bin"/><Relationship Id="rId55" Type="http://schemas.openxmlformats.org/officeDocument/2006/relationships/oleObject" Target="../embeddings/oleObject480.bin"/><Relationship Id="rId7" Type="http://schemas.openxmlformats.org/officeDocument/2006/relationships/oleObject" Target="../embeddings/oleObject452.bin"/><Relationship Id="rId71" Type="http://schemas.openxmlformats.org/officeDocument/2006/relationships/oleObject" Target="../embeddings/oleObject488.bin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90.wmf"/><Relationship Id="rId21" Type="http://schemas.openxmlformats.org/officeDocument/2006/relationships/oleObject" Target="../embeddings/oleObject499.bin"/><Relationship Id="rId34" Type="http://schemas.openxmlformats.org/officeDocument/2006/relationships/image" Target="../media/image394.wmf"/><Relationship Id="rId42" Type="http://schemas.openxmlformats.org/officeDocument/2006/relationships/oleObject" Target="../embeddings/oleObject512.bin"/><Relationship Id="rId47" Type="http://schemas.openxmlformats.org/officeDocument/2006/relationships/oleObject" Target="../embeddings/oleObject516.bin"/><Relationship Id="rId50" Type="http://schemas.openxmlformats.org/officeDocument/2006/relationships/oleObject" Target="../embeddings/oleObject519.bin"/><Relationship Id="rId55" Type="http://schemas.openxmlformats.org/officeDocument/2006/relationships/oleObject" Target="../embeddings/oleObject524.bin"/><Relationship Id="rId63" Type="http://schemas.openxmlformats.org/officeDocument/2006/relationships/oleObject" Target="../embeddings/oleObject530.bin"/><Relationship Id="rId7" Type="http://schemas.openxmlformats.org/officeDocument/2006/relationships/oleObject" Target="../embeddings/oleObject49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5.wmf"/><Relationship Id="rId29" Type="http://schemas.openxmlformats.org/officeDocument/2006/relationships/oleObject" Target="../embeddings/oleObject503.bin"/><Relationship Id="rId11" Type="http://schemas.openxmlformats.org/officeDocument/2006/relationships/oleObject" Target="../embeddings/oleObject494.bin"/><Relationship Id="rId24" Type="http://schemas.openxmlformats.org/officeDocument/2006/relationships/image" Target="../media/image389.wmf"/><Relationship Id="rId32" Type="http://schemas.openxmlformats.org/officeDocument/2006/relationships/image" Target="../media/image393.wmf"/><Relationship Id="rId37" Type="http://schemas.openxmlformats.org/officeDocument/2006/relationships/oleObject" Target="../embeddings/oleObject507.bin"/><Relationship Id="rId40" Type="http://schemas.openxmlformats.org/officeDocument/2006/relationships/oleObject" Target="../embeddings/oleObject510.bin"/><Relationship Id="rId45" Type="http://schemas.openxmlformats.org/officeDocument/2006/relationships/oleObject" Target="../embeddings/oleObject514.bin"/><Relationship Id="rId53" Type="http://schemas.openxmlformats.org/officeDocument/2006/relationships/oleObject" Target="../embeddings/oleObject522.bin"/><Relationship Id="rId58" Type="http://schemas.openxmlformats.org/officeDocument/2006/relationships/oleObject" Target="../embeddings/oleObject527.bin"/><Relationship Id="rId66" Type="http://schemas.openxmlformats.org/officeDocument/2006/relationships/image" Target="../media/image414.wmf"/><Relationship Id="rId5" Type="http://schemas.openxmlformats.org/officeDocument/2006/relationships/oleObject" Target="../embeddings/oleObject491.bin"/><Relationship Id="rId61" Type="http://schemas.openxmlformats.org/officeDocument/2006/relationships/oleObject" Target="../embeddings/oleObject529.bin"/><Relationship Id="rId19" Type="http://schemas.openxmlformats.org/officeDocument/2006/relationships/oleObject" Target="../embeddings/oleObject498.bin"/><Relationship Id="rId14" Type="http://schemas.openxmlformats.org/officeDocument/2006/relationships/image" Target="../media/image384.wmf"/><Relationship Id="rId22" Type="http://schemas.openxmlformats.org/officeDocument/2006/relationships/image" Target="../media/image388.wmf"/><Relationship Id="rId27" Type="http://schemas.openxmlformats.org/officeDocument/2006/relationships/oleObject" Target="../embeddings/oleObject502.bin"/><Relationship Id="rId30" Type="http://schemas.openxmlformats.org/officeDocument/2006/relationships/image" Target="../media/image392.wmf"/><Relationship Id="rId35" Type="http://schemas.openxmlformats.org/officeDocument/2006/relationships/oleObject" Target="../embeddings/oleObject506.bin"/><Relationship Id="rId43" Type="http://schemas.openxmlformats.org/officeDocument/2006/relationships/oleObject" Target="../embeddings/oleObject513.bin"/><Relationship Id="rId48" Type="http://schemas.openxmlformats.org/officeDocument/2006/relationships/oleObject" Target="../embeddings/oleObject517.bin"/><Relationship Id="rId56" Type="http://schemas.openxmlformats.org/officeDocument/2006/relationships/oleObject" Target="../embeddings/oleObject525.bin"/><Relationship Id="rId64" Type="http://schemas.openxmlformats.org/officeDocument/2006/relationships/image" Target="../media/image413.wmf"/><Relationship Id="rId8" Type="http://schemas.openxmlformats.org/officeDocument/2006/relationships/image" Target="../media/image381.wmf"/><Relationship Id="rId51" Type="http://schemas.openxmlformats.org/officeDocument/2006/relationships/oleObject" Target="../embeddings/oleObject520.bin"/><Relationship Id="rId3" Type="http://schemas.openxmlformats.org/officeDocument/2006/relationships/oleObject" Target="../embeddings/oleObject490.bin"/><Relationship Id="rId12" Type="http://schemas.openxmlformats.org/officeDocument/2006/relationships/image" Target="../media/image383.wmf"/><Relationship Id="rId17" Type="http://schemas.openxmlformats.org/officeDocument/2006/relationships/oleObject" Target="../embeddings/oleObject497.bin"/><Relationship Id="rId25" Type="http://schemas.openxmlformats.org/officeDocument/2006/relationships/oleObject" Target="../embeddings/oleObject501.bin"/><Relationship Id="rId33" Type="http://schemas.openxmlformats.org/officeDocument/2006/relationships/oleObject" Target="../embeddings/oleObject505.bin"/><Relationship Id="rId38" Type="http://schemas.openxmlformats.org/officeDocument/2006/relationships/oleObject" Target="../embeddings/oleObject508.bin"/><Relationship Id="rId46" Type="http://schemas.openxmlformats.org/officeDocument/2006/relationships/oleObject" Target="../embeddings/oleObject515.bin"/><Relationship Id="rId59" Type="http://schemas.openxmlformats.org/officeDocument/2006/relationships/oleObject" Target="../embeddings/oleObject528.bin"/><Relationship Id="rId20" Type="http://schemas.openxmlformats.org/officeDocument/2006/relationships/image" Target="../media/image387.wmf"/><Relationship Id="rId41" Type="http://schemas.openxmlformats.org/officeDocument/2006/relationships/oleObject" Target="../embeddings/oleObject511.bin"/><Relationship Id="rId54" Type="http://schemas.openxmlformats.org/officeDocument/2006/relationships/oleObject" Target="../embeddings/oleObject523.bin"/><Relationship Id="rId62" Type="http://schemas.openxmlformats.org/officeDocument/2006/relationships/image" Target="../media/image412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9.wmf"/><Relationship Id="rId15" Type="http://schemas.openxmlformats.org/officeDocument/2006/relationships/oleObject" Target="../embeddings/oleObject496.bin"/><Relationship Id="rId23" Type="http://schemas.openxmlformats.org/officeDocument/2006/relationships/oleObject" Target="../embeddings/oleObject500.bin"/><Relationship Id="rId28" Type="http://schemas.openxmlformats.org/officeDocument/2006/relationships/image" Target="../media/image391.wmf"/><Relationship Id="rId36" Type="http://schemas.openxmlformats.org/officeDocument/2006/relationships/image" Target="../media/image410.wmf"/><Relationship Id="rId49" Type="http://schemas.openxmlformats.org/officeDocument/2006/relationships/oleObject" Target="../embeddings/oleObject518.bin"/><Relationship Id="rId57" Type="http://schemas.openxmlformats.org/officeDocument/2006/relationships/oleObject" Target="../embeddings/oleObject526.bin"/><Relationship Id="rId10" Type="http://schemas.openxmlformats.org/officeDocument/2006/relationships/image" Target="../media/image382.wmf"/><Relationship Id="rId31" Type="http://schemas.openxmlformats.org/officeDocument/2006/relationships/oleObject" Target="../embeddings/oleObject504.bin"/><Relationship Id="rId44" Type="http://schemas.openxmlformats.org/officeDocument/2006/relationships/image" Target="../media/image411.wmf"/><Relationship Id="rId52" Type="http://schemas.openxmlformats.org/officeDocument/2006/relationships/oleObject" Target="../embeddings/oleObject521.bin"/><Relationship Id="rId60" Type="http://schemas.openxmlformats.org/officeDocument/2006/relationships/image" Target="../media/image395.wmf"/><Relationship Id="rId65" Type="http://schemas.openxmlformats.org/officeDocument/2006/relationships/oleObject" Target="../embeddings/oleObject531.bin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93.bin"/><Relationship Id="rId13" Type="http://schemas.openxmlformats.org/officeDocument/2006/relationships/oleObject" Target="../embeddings/oleObject495.bin"/><Relationship Id="rId18" Type="http://schemas.openxmlformats.org/officeDocument/2006/relationships/image" Target="../media/image386.wmf"/><Relationship Id="rId39" Type="http://schemas.openxmlformats.org/officeDocument/2006/relationships/oleObject" Target="../embeddings/oleObject509.bin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83.wmf"/><Relationship Id="rId21" Type="http://schemas.openxmlformats.org/officeDocument/2006/relationships/oleObject" Target="../embeddings/oleObject541.bin"/><Relationship Id="rId34" Type="http://schemas.openxmlformats.org/officeDocument/2006/relationships/image" Target="../media/image387.wmf"/><Relationship Id="rId42" Type="http://schemas.openxmlformats.org/officeDocument/2006/relationships/image" Target="../media/image425.wmf"/><Relationship Id="rId47" Type="http://schemas.openxmlformats.org/officeDocument/2006/relationships/oleObject" Target="../embeddings/oleObject554.bin"/><Relationship Id="rId50" Type="http://schemas.openxmlformats.org/officeDocument/2006/relationships/image" Target="../media/image428.wmf"/><Relationship Id="rId55" Type="http://schemas.openxmlformats.org/officeDocument/2006/relationships/oleObject" Target="../embeddings/oleObject559.bin"/><Relationship Id="rId63" Type="http://schemas.openxmlformats.org/officeDocument/2006/relationships/oleObject" Target="../embeddings/oleObject563.bin"/><Relationship Id="rId7" Type="http://schemas.openxmlformats.org/officeDocument/2006/relationships/oleObject" Target="../embeddings/oleObject5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0.wmf"/><Relationship Id="rId29" Type="http://schemas.openxmlformats.org/officeDocument/2006/relationships/oleObject" Target="../embeddings/oleObject545.bin"/><Relationship Id="rId11" Type="http://schemas.openxmlformats.org/officeDocument/2006/relationships/oleObject" Target="../embeddings/oleObject536.bin"/><Relationship Id="rId24" Type="http://schemas.openxmlformats.org/officeDocument/2006/relationships/image" Target="../media/image382.wmf"/><Relationship Id="rId32" Type="http://schemas.openxmlformats.org/officeDocument/2006/relationships/image" Target="../media/image386.wmf"/><Relationship Id="rId37" Type="http://schemas.openxmlformats.org/officeDocument/2006/relationships/oleObject" Target="../embeddings/oleObject549.bin"/><Relationship Id="rId40" Type="http://schemas.openxmlformats.org/officeDocument/2006/relationships/image" Target="../media/image424.wmf"/><Relationship Id="rId45" Type="http://schemas.openxmlformats.org/officeDocument/2006/relationships/oleObject" Target="../embeddings/oleObject553.bin"/><Relationship Id="rId53" Type="http://schemas.openxmlformats.org/officeDocument/2006/relationships/oleObject" Target="../embeddings/oleObject558.bin"/><Relationship Id="rId58" Type="http://schemas.openxmlformats.org/officeDocument/2006/relationships/image" Target="../media/image432.wmf"/><Relationship Id="rId66" Type="http://schemas.openxmlformats.org/officeDocument/2006/relationships/image" Target="../media/image436.wmf"/><Relationship Id="rId5" Type="http://schemas.openxmlformats.org/officeDocument/2006/relationships/oleObject" Target="../embeddings/oleObject533.bin"/><Relationship Id="rId61" Type="http://schemas.openxmlformats.org/officeDocument/2006/relationships/oleObject" Target="../embeddings/oleObject562.bin"/><Relationship Id="rId19" Type="http://schemas.openxmlformats.org/officeDocument/2006/relationships/oleObject" Target="../embeddings/oleObject540.bin"/><Relationship Id="rId14" Type="http://schemas.openxmlformats.org/officeDocument/2006/relationships/image" Target="../media/image419.wmf"/><Relationship Id="rId22" Type="http://schemas.openxmlformats.org/officeDocument/2006/relationships/image" Target="../media/image381.wmf"/><Relationship Id="rId27" Type="http://schemas.openxmlformats.org/officeDocument/2006/relationships/oleObject" Target="../embeddings/oleObject544.bin"/><Relationship Id="rId30" Type="http://schemas.openxmlformats.org/officeDocument/2006/relationships/image" Target="../media/image385.wmf"/><Relationship Id="rId35" Type="http://schemas.openxmlformats.org/officeDocument/2006/relationships/oleObject" Target="../embeddings/oleObject548.bin"/><Relationship Id="rId43" Type="http://schemas.openxmlformats.org/officeDocument/2006/relationships/oleObject" Target="../embeddings/oleObject552.bin"/><Relationship Id="rId48" Type="http://schemas.openxmlformats.org/officeDocument/2006/relationships/oleObject" Target="../embeddings/oleObject555.bin"/><Relationship Id="rId56" Type="http://schemas.openxmlformats.org/officeDocument/2006/relationships/image" Target="../media/image431.wmf"/><Relationship Id="rId64" Type="http://schemas.openxmlformats.org/officeDocument/2006/relationships/image" Target="../media/image435.wmf"/><Relationship Id="rId8" Type="http://schemas.openxmlformats.org/officeDocument/2006/relationships/image" Target="../media/image417.wmf"/><Relationship Id="rId51" Type="http://schemas.openxmlformats.org/officeDocument/2006/relationships/oleObject" Target="../embeddings/oleObject557.bin"/><Relationship Id="rId3" Type="http://schemas.openxmlformats.org/officeDocument/2006/relationships/oleObject" Target="../embeddings/oleObject532.bin"/><Relationship Id="rId12" Type="http://schemas.openxmlformats.org/officeDocument/2006/relationships/image" Target="../media/image418.wmf"/><Relationship Id="rId17" Type="http://schemas.openxmlformats.org/officeDocument/2006/relationships/oleObject" Target="../embeddings/oleObject539.bin"/><Relationship Id="rId25" Type="http://schemas.openxmlformats.org/officeDocument/2006/relationships/oleObject" Target="../embeddings/oleObject543.bin"/><Relationship Id="rId33" Type="http://schemas.openxmlformats.org/officeDocument/2006/relationships/oleObject" Target="../embeddings/oleObject547.bin"/><Relationship Id="rId38" Type="http://schemas.openxmlformats.org/officeDocument/2006/relationships/image" Target="../media/image423.wmf"/><Relationship Id="rId46" Type="http://schemas.openxmlformats.org/officeDocument/2006/relationships/image" Target="../media/image427.wmf"/><Relationship Id="rId59" Type="http://schemas.openxmlformats.org/officeDocument/2006/relationships/oleObject" Target="../embeddings/oleObject561.bin"/><Relationship Id="rId20" Type="http://schemas.openxmlformats.org/officeDocument/2006/relationships/image" Target="../media/image422.wmf"/><Relationship Id="rId41" Type="http://schemas.openxmlformats.org/officeDocument/2006/relationships/oleObject" Target="../embeddings/oleObject551.bin"/><Relationship Id="rId54" Type="http://schemas.openxmlformats.org/officeDocument/2006/relationships/image" Target="../media/image430.wmf"/><Relationship Id="rId62" Type="http://schemas.openxmlformats.org/officeDocument/2006/relationships/image" Target="../media/image43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16.wmf"/><Relationship Id="rId15" Type="http://schemas.openxmlformats.org/officeDocument/2006/relationships/oleObject" Target="../embeddings/oleObject538.bin"/><Relationship Id="rId23" Type="http://schemas.openxmlformats.org/officeDocument/2006/relationships/oleObject" Target="../embeddings/oleObject542.bin"/><Relationship Id="rId28" Type="http://schemas.openxmlformats.org/officeDocument/2006/relationships/image" Target="../media/image384.wmf"/><Relationship Id="rId36" Type="http://schemas.openxmlformats.org/officeDocument/2006/relationships/image" Target="../media/image388.wmf"/><Relationship Id="rId49" Type="http://schemas.openxmlformats.org/officeDocument/2006/relationships/oleObject" Target="../embeddings/oleObject556.bin"/><Relationship Id="rId57" Type="http://schemas.openxmlformats.org/officeDocument/2006/relationships/oleObject" Target="../embeddings/oleObject560.bin"/><Relationship Id="rId10" Type="http://schemas.openxmlformats.org/officeDocument/2006/relationships/image" Target="../media/image401.wmf"/><Relationship Id="rId31" Type="http://schemas.openxmlformats.org/officeDocument/2006/relationships/oleObject" Target="../embeddings/oleObject546.bin"/><Relationship Id="rId44" Type="http://schemas.openxmlformats.org/officeDocument/2006/relationships/image" Target="../media/image426.wmf"/><Relationship Id="rId52" Type="http://schemas.openxmlformats.org/officeDocument/2006/relationships/image" Target="../media/image429.wmf"/><Relationship Id="rId60" Type="http://schemas.openxmlformats.org/officeDocument/2006/relationships/image" Target="../media/image433.wmf"/><Relationship Id="rId65" Type="http://schemas.openxmlformats.org/officeDocument/2006/relationships/oleObject" Target="../embeddings/oleObject564.bin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535.bin"/><Relationship Id="rId13" Type="http://schemas.openxmlformats.org/officeDocument/2006/relationships/oleObject" Target="../embeddings/oleObject537.bin"/><Relationship Id="rId18" Type="http://schemas.openxmlformats.org/officeDocument/2006/relationships/image" Target="../media/image421.wmf"/><Relationship Id="rId39" Type="http://schemas.openxmlformats.org/officeDocument/2006/relationships/oleObject" Target="../embeddings/oleObject550.bin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.bin"/><Relationship Id="rId18" Type="http://schemas.openxmlformats.org/officeDocument/2006/relationships/image" Target="../media/image47.wmf"/><Relationship Id="rId26" Type="http://schemas.openxmlformats.org/officeDocument/2006/relationships/image" Target="../media/image51.w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4.wmf"/><Relationship Id="rId17" Type="http://schemas.openxmlformats.org/officeDocument/2006/relationships/oleObject" Target="../embeddings/oleObject48.bin"/><Relationship Id="rId25" Type="http://schemas.openxmlformats.org/officeDocument/2006/relationships/oleObject" Target="../embeddings/oleObject52.bin"/><Relationship Id="rId3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.wmf"/><Relationship Id="rId20" Type="http://schemas.openxmlformats.org/officeDocument/2006/relationships/image" Target="../media/image48.wmf"/><Relationship Id="rId29" Type="http://schemas.openxmlformats.org/officeDocument/2006/relationships/oleObject" Target="../embeddings/oleObject5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5.bin"/><Relationship Id="rId24" Type="http://schemas.openxmlformats.org/officeDocument/2006/relationships/image" Target="../media/image50.wmf"/><Relationship Id="rId32" Type="http://schemas.openxmlformats.org/officeDocument/2006/relationships/image" Target="../media/image54.wmf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23" Type="http://schemas.openxmlformats.org/officeDocument/2006/relationships/oleObject" Target="../embeddings/oleObject51.bin"/><Relationship Id="rId28" Type="http://schemas.openxmlformats.org/officeDocument/2006/relationships/image" Target="../media/image52.wmf"/><Relationship Id="rId10" Type="http://schemas.openxmlformats.org/officeDocument/2006/relationships/image" Target="../media/image43.wmf"/><Relationship Id="rId19" Type="http://schemas.openxmlformats.org/officeDocument/2006/relationships/oleObject" Target="../embeddings/oleObject49.bin"/><Relationship Id="rId31" Type="http://schemas.openxmlformats.org/officeDocument/2006/relationships/oleObject" Target="../embeddings/oleObject55.bin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5.wmf"/><Relationship Id="rId22" Type="http://schemas.openxmlformats.org/officeDocument/2006/relationships/image" Target="../media/image49.wmf"/><Relationship Id="rId27" Type="http://schemas.openxmlformats.org/officeDocument/2006/relationships/oleObject" Target="../embeddings/oleObject53.bin"/><Relationship Id="rId30" Type="http://schemas.openxmlformats.org/officeDocument/2006/relationships/image" Target="../media/image53.wmf"/><Relationship Id="rId8" Type="http://schemas.openxmlformats.org/officeDocument/2006/relationships/image" Target="../media/image42.w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.wmf"/><Relationship Id="rId21" Type="http://schemas.openxmlformats.org/officeDocument/2006/relationships/oleObject" Target="../embeddings/oleObject66.bin"/><Relationship Id="rId42" Type="http://schemas.openxmlformats.org/officeDocument/2006/relationships/image" Target="../media/image75.wmf"/><Relationship Id="rId47" Type="http://schemas.openxmlformats.org/officeDocument/2006/relationships/oleObject" Target="../embeddings/oleObject79.bin"/><Relationship Id="rId63" Type="http://schemas.openxmlformats.org/officeDocument/2006/relationships/oleObject" Target="../embeddings/oleObject87.bin"/><Relationship Id="rId68" Type="http://schemas.openxmlformats.org/officeDocument/2006/relationships/oleObject" Target="../embeddings/oleObject91.bin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9" Type="http://schemas.openxmlformats.org/officeDocument/2006/relationships/oleObject" Target="../embeddings/oleObject70.bin"/><Relationship Id="rId11" Type="http://schemas.openxmlformats.org/officeDocument/2006/relationships/oleObject" Target="../embeddings/oleObject61.bin"/><Relationship Id="rId24" Type="http://schemas.openxmlformats.org/officeDocument/2006/relationships/image" Target="../media/image66.wmf"/><Relationship Id="rId32" Type="http://schemas.openxmlformats.org/officeDocument/2006/relationships/image" Target="../media/image70.wmf"/><Relationship Id="rId37" Type="http://schemas.openxmlformats.org/officeDocument/2006/relationships/oleObject" Target="../embeddings/oleObject74.bin"/><Relationship Id="rId40" Type="http://schemas.openxmlformats.org/officeDocument/2006/relationships/image" Target="../media/image74.wmf"/><Relationship Id="rId45" Type="http://schemas.openxmlformats.org/officeDocument/2006/relationships/oleObject" Target="../embeddings/oleObject78.bin"/><Relationship Id="rId53" Type="http://schemas.openxmlformats.org/officeDocument/2006/relationships/oleObject" Target="../embeddings/oleObject82.bin"/><Relationship Id="rId58" Type="http://schemas.openxmlformats.org/officeDocument/2006/relationships/image" Target="../media/image83.wmf"/><Relationship Id="rId66" Type="http://schemas.openxmlformats.org/officeDocument/2006/relationships/oleObject" Target="../embeddings/oleObject89.bin"/><Relationship Id="rId5" Type="http://schemas.openxmlformats.org/officeDocument/2006/relationships/oleObject" Target="../embeddings/oleObject58.bin"/><Relationship Id="rId61" Type="http://schemas.openxmlformats.org/officeDocument/2006/relationships/oleObject" Target="../embeddings/oleObject86.bin"/><Relationship Id="rId19" Type="http://schemas.openxmlformats.org/officeDocument/2006/relationships/oleObject" Target="../embeddings/oleObject65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Relationship Id="rId27" Type="http://schemas.openxmlformats.org/officeDocument/2006/relationships/oleObject" Target="../embeddings/oleObject69.bin"/><Relationship Id="rId30" Type="http://schemas.openxmlformats.org/officeDocument/2006/relationships/image" Target="../media/image69.wmf"/><Relationship Id="rId35" Type="http://schemas.openxmlformats.org/officeDocument/2006/relationships/oleObject" Target="../embeddings/oleObject73.bin"/><Relationship Id="rId43" Type="http://schemas.openxmlformats.org/officeDocument/2006/relationships/oleObject" Target="../embeddings/oleObject77.bin"/><Relationship Id="rId48" Type="http://schemas.openxmlformats.org/officeDocument/2006/relationships/image" Target="../media/image78.wmf"/><Relationship Id="rId56" Type="http://schemas.openxmlformats.org/officeDocument/2006/relationships/image" Target="../media/image82.wmf"/><Relationship Id="rId64" Type="http://schemas.openxmlformats.org/officeDocument/2006/relationships/image" Target="../media/image86.wmf"/><Relationship Id="rId69" Type="http://schemas.openxmlformats.org/officeDocument/2006/relationships/oleObject" Target="../embeddings/oleObject92.bin"/><Relationship Id="rId8" Type="http://schemas.openxmlformats.org/officeDocument/2006/relationships/image" Target="../media/image58.wmf"/><Relationship Id="rId51" Type="http://schemas.openxmlformats.org/officeDocument/2006/relationships/oleObject" Target="../embeddings/oleObject81.bin"/><Relationship Id="rId3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64.bin"/><Relationship Id="rId25" Type="http://schemas.openxmlformats.org/officeDocument/2006/relationships/oleObject" Target="../embeddings/oleObject68.bin"/><Relationship Id="rId33" Type="http://schemas.openxmlformats.org/officeDocument/2006/relationships/oleObject" Target="../embeddings/oleObject72.bin"/><Relationship Id="rId38" Type="http://schemas.openxmlformats.org/officeDocument/2006/relationships/image" Target="../media/image73.wmf"/><Relationship Id="rId46" Type="http://schemas.openxmlformats.org/officeDocument/2006/relationships/image" Target="../media/image77.wmf"/><Relationship Id="rId59" Type="http://schemas.openxmlformats.org/officeDocument/2006/relationships/oleObject" Target="../embeddings/oleObject85.bin"/><Relationship Id="rId67" Type="http://schemas.openxmlformats.org/officeDocument/2006/relationships/oleObject" Target="../embeddings/oleObject90.bin"/><Relationship Id="rId20" Type="http://schemas.openxmlformats.org/officeDocument/2006/relationships/image" Target="../media/image64.wmf"/><Relationship Id="rId41" Type="http://schemas.openxmlformats.org/officeDocument/2006/relationships/oleObject" Target="../embeddings/oleObject76.bin"/><Relationship Id="rId54" Type="http://schemas.openxmlformats.org/officeDocument/2006/relationships/image" Target="../media/image81.wmf"/><Relationship Id="rId62" Type="http://schemas.openxmlformats.org/officeDocument/2006/relationships/image" Target="../media/image85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7.wmf"/><Relationship Id="rId15" Type="http://schemas.openxmlformats.org/officeDocument/2006/relationships/oleObject" Target="../embeddings/oleObject63.bin"/><Relationship Id="rId23" Type="http://schemas.openxmlformats.org/officeDocument/2006/relationships/oleObject" Target="../embeddings/oleObject67.bin"/><Relationship Id="rId28" Type="http://schemas.openxmlformats.org/officeDocument/2006/relationships/image" Target="../media/image68.wmf"/><Relationship Id="rId36" Type="http://schemas.openxmlformats.org/officeDocument/2006/relationships/image" Target="../media/image72.wmf"/><Relationship Id="rId49" Type="http://schemas.openxmlformats.org/officeDocument/2006/relationships/oleObject" Target="../embeddings/oleObject80.bin"/><Relationship Id="rId57" Type="http://schemas.openxmlformats.org/officeDocument/2006/relationships/oleObject" Target="../embeddings/oleObject84.bin"/><Relationship Id="rId10" Type="http://schemas.openxmlformats.org/officeDocument/2006/relationships/image" Target="../media/image59.wmf"/><Relationship Id="rId31" Type="http://schemas.openxmlformats.org/officeDocument/2006/relationships/oleObject" Target="../embeddings/oleObject71.bin"/><Relationship Id="rId44" Type="http://schemas.openxmlformats.org/officeDocument/2006/relationships/image" Target="../media/image76.wmf"/><Relationship Id="rId52" Type="http://schemas.openxmlformats.org/officeDocument/2006/relationships/image" Target="../media/image80.wmf"/><Relationship Id="rId60" Type="http://schemas.openxmlformats.org/officeDocument/2006/relationships/image" Target="../media/image84.wmf"/><Relationship Id="rId65" Type="http://schemas.openxmlformats.org/officeDocument/2006/relationships/oleObject" Target="../embeddings/oleObject88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0.bin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63.wmf"/><Relationship Id="rId39" Type="http://schemas.openxmlformats.org/officeDocument/2006/relationships/oleObject" Target="../embeddings/oleObject75.bin"/><Relationship Id="rId34" Type="http://schemas.openxmlformats.org/officeDocument/2006/relationships/image" Target="../media/image71.wmf"/><Relationship Id="rId50" Type="http://schemas.openxmlformats.org/officeDocument/2006/relationships/image" Target="../media/image79.wmf"/><Relationship Id="rId55" Type="http://schemas.openxmlformats.org/officeDocument/2006/relationships/oleObject" Target="../embeddings/oleObject83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4.wmf"/><Relationship Id="rId26" Type="http://schemas.openxmlformats.org/officeDocument/2006/relationships/image" Target="../media/image98.wmf"/><Relationship Id="rId39" Type="http://schemas.openxmlformats.org/officeDocument/2006/relationships/oleObject" Target="../embeddings/oleObject111.bin"/><Relationship Id="rId21" Type="http://schemas.openxmlformats.org/officeDocument/2006/relationships/oleObject" Target="../embeddings/oleObject102.bin"/><Relationship Id="rId34" Type="http://schemas.openxmlformats.org/officeDocument/2006/relationships/image" Target="../media/image75.wmf"/><Relationship Id="rId42" Type="http://schemas.openxmlformats.org/officeDocument/2006/relationships/image" Target="../media/image79.wmf"/><Relationship Id="rId47" Type="http://schemas.openxmlformats.org/officeDocument/2006/relationships/oleObject" Target="../embeddings/oleObject115.bin"/><Relationship Id="rId50" Type="http://schemas.openxmlformats.org/officeDocument/2006/relationships/image" Target="../media/image83.wmf"/><Relationship Id="rId7" Type="http://schemas.openxmlformats.org/officeDocument/2006/relationships/oleObject" Target="../embeddings/oleObject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29" Type="http://schemas.openxmlformats.org/officeDocument/2006/relationships/oleObject" Target="../embeddings/oleObject106.bin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7.wmf"/><Relationship Id="rId32" Type="http://schemas.openxmlformats.org/officeDocument/2006/relationships/image" Target="../media/image101.wmf"/><Relationship Id="rId37" Type="http://schemas.openxmlformats.org/officeDocument/2006/relationships/oleObject" Target="../embeddings/oleObject110.bin"/><Relationship Id="rId40" Type="http://schemas.openxmlformats.org/officeDocument/2006/relationships/image" Target="../media/image78.wmf"/><Relationship Id="rId45" Type="http://schemas.openxmlformats.org/officeDocument/2006/relationships/oleObject" Target="../embeddings/oleObject114.bin"/><Relationship Id="rId53" Type="http://schemas.openxmlformats.org/officeDocument/2006/relationships/oleObject" Target="../embeddings/oleObject118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01.bin"/><Relationship Id="rId31" Type="http://schemas.openxmlformats.org/officeDocument/2006/relationships/oleObject" Target="../embeddings/oleObject107.bin"/><Relationship Id="rId44" Type="http://schemas.openxmlformats.org/officeDocument/2006/relationships/image" Target="../media/image80.wmf"/><Relationship Id="rId52" Type="http://schemas.openxmlformats.org/officeDocument/2006/relationships/image" Target="../media/image84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Relationship Id="rId27" Type="http://schemas.openxmlformats.org/officeDocument/2006/relationships/oleObject" Target="../embeddings/oleObject105.bin"/><Relationship Id="rId30" Type="http://schemas.openxmlformats.org/officeDocument/2006/relationships/image" Target="../media/image100.wmf"/><Relationship Id="rId35" Type="http://schemas.openxmlformats.org/officeDocument/2006/relationships/oleObject" Target="../embeddings/oleObject109.bin"/><Relationship Id="rId43" Type="http://schemas.openxmlformats.org/officeDocument/2006/relationships/oleObject" Target="../embeddings/oleObject113.bin"/><Relationship Id="rId48" Type="http://schemas.openxmlformats.org/officeDocument/2006/relationships/image" Target="../media/image82.wmf"/><Relationship Id="rId8" Type="http://schemas.openxmlformats.org/officeDocument/2006/relationships/image" Target="../media/image89.wmf"/><Relationship Id="rId51" Type="http://schemas.openxmlformats.org/officeDocument/2006/relationships/oleObject" Target="../embeddings/oleObject117.bin"/><Relationship Id="rId3" Type="http://schemas.openxmlformats.org/officeDocument/2006/relationships/oleObject" Target="../embeddings/oleObject93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0.bin"/><Relationship Id="rId25" Type="http://schemas.openxmlformats.org/officeDocument/2006/relationships/oleObject" Target="../embeddings/oleObject104.bin"/><Relationship Id="rId33" Type="http://schemas.openxmlformats.org/officeDocument/2006/relationships/oleObject" Target="../embeddings/oleObject108.bin"/><Relationship Id="rId38" Type="http://schemas.openxmlformats.org/officeDocument/2006/relationships/image" Target="../media/image77.wmf"/><Relationship Id="rId46" Type="http://schemas.openxmlformats.org/officeDocument/2006/relationships/image" Target="../media/image81.wmf"/><Relationship Id="rId20" Type="http://schemas.openxmlformats.org/officeDocument/2006/relationships/image" Target="../media/image95.wmf"/><Relationship Id="rId41" Type="http://schemas.openxmlformats.org/officeDocument/2006/relationships/oleObject" Target="../embeddings/oleObject112.bin"/><Relationship Id="rId54" Type="http://schemas.openxmlformats.org/officeDocument/2006/relationships/image" Target="../media/image8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88.wmf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28" Type="http://schemas.openxmlformats.org/officeDocument/2006/relationships/image" Target="../media/image99.wmf"/><Relationship Id="rId36" Type="http://schemas.openxmlformats.org/officeDocument/2006/relationships/image" Target="../media/image76.wmf"/><Relationship Id="rId49" Type="http://schemas.openxmlformats.org/officeDocument/2006/relationships/oleObject" Target="../embeddings/oleObject116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09.wmf"/><Relationship Id="rId26" Type="http://schemas.openxmlformats.org/officeDocument/2006/relationships/image" Target="../media/image113.wmf"/><Relationship Id="rId39" Type="http://schemas.openxmlformats.org/officeDocument/2006/relationships/oleObject" Target="../embeddings/oleObject137.bin"/><Relationship Id="rId21" Type="http://schemas.openxmlformats.org/officeDocument/2006/relationships/oleObject" Target="../embeddings/oleObject128.bin"/><Relationship Id="rId34" Type="http://schemas.openxmlformats.org/officeDocument/2006/relationships/image" Target="../media/image117.wmf"/><Relationship Id="rId42" Type="http://schemas.openxmlformats.org/officeDocument/2006/relationships/image" Target="../media/image121.wmf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8.wmf"/><Relationship Id="rId20" Type="http://schemas.openxmlformats.org/officeDocument/2006/relationships/image" Target="../media/image110.wmf"/><Relationship Id="rId29" Type="http://schemas.openxmlformats.org/officeDocument/2006/relationships/oleObject" Target="../embeddings/oleObject132.bin"/><Relationship Id="rId41" Type="http://schemas.openxmlformats.org/officeDocument/2006/relationships/oleObject" Target="../embeddings/oleObject13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23.bin"/><Relationship Id="rId24" Type="http://schemas.openxmlformats.org/officeDocument/2006/relationships/image" Target="../media/image112.wmf"/><Relationship Id="rId32" Type="http://schemas.openxmlformats.org/officeDocument/2006/relationships/image" Target="../media/image116.wmf"/><Relationship Id="rId37" Type="http://schemas.openxmlformats.org/officeDocument/2006/relationships/oleObject" Target="../embeddings/oleObject136.bin"/><Relationship Id="rId40" Type="http://schemas.openxmlformats.org/officeDocument/2006/relationships/image" Target="../media/image120.wmf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23" Type="http://schemas.openxmlformats.org/officeDocument/2006/relationships/oleObject" Target="../embeddings/oleObject129.bin"/><Relationship Id="rId28" Type="http://schemas.openxmlformats.org/officeDocument/2006/relationships/image" Target="../media/image114.wmf"/><Relationship Id="rId36" Type="http://schemas.openxmlformats.org/officeDocument/2006/relationships/image" Target="../media/image118.wmf"/><Relationship Id="rId10" Type="http://schemas.openxmlformats.org/officeDocument/2006/relationships/image" Target="../media/image105.wmf"/><Relationship Id="rId19" Type="http://schemas.openxmlformats.org/officeDocument/2006/relationships/oleObject" Target="../embeddings/oleObject127.bin"/><Relationship Id="rId31" Type="http://schemas.openxmlformats.org/officeDocument/2006/relationships/oleObject" Target="../embeddings/oleObject133.bin"/><Relationship Id="rId44" Type="http://schemas.openxmlformats.org/officeDocument/2006/relationships/image" Target="../media/image122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0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31.bin"/><Relationship Id="rId30" Type="http://schemas.openxmlformats.org/officeDocument/2006/relationships/image" Target="../media/image115.wmf"/><Relationship Id="rId35" Type="http://schemas.openxmlformats.org/officeDocument/2006/relationships/oleObject" Target="../embeddings/oleObject135.bin"/><Relationship Id="rId43" Type="http://schemas.openxmlformats.org/officeDocument/2006/relationships/oleObject" Target="../embeddings/oleObject139.bin"/><Relationship Id="rId8" Type="http://schemas.openxmlformats.org/officeDocument/2006/relationships/image" Target="../media/image104.wmf"/><Relationship Id="rId3" Type="http://schemas.openxmlformats.org/officeDocument/2006/relationships/oleObject" Target="../embeddings/oleObject119.bin"/><Relationship Id="rId12" Type="http://schemas.openxmlformats.org/officeDocument/2006/relationships/image" Target="../media/image106.wmf"/><Relationship Id="rId17" Type="http://schemas.openxmlformats.org/officeDocument/2006/relationships/oleObject" Target="../embeddings/oleObject126.bin"/><Relationship Id="rId25" Type="http://schemas.openxmlformats.org/officeDocument/2006/relationships/oleObject" Target="../embeddings/oleObject130.bin"/><Relationship Id="rId33" Type="http://schemas.openxmlformats.org/officeDocument/2006/relationships/oleObject" Target="../embeddings/oleObject134.bin"/><Relationship Id="rId38" Type="http://schemas.openxmlformats.org/officeDocument/2006/relationships/image" Target="../media/image119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30.wmf"/><Relationship Id="rId26" Type="http://schemas.openxmlformats.org/officeDocument/2006/relationships/image" Target="../media/image134.wmf"/><Relationship Id="rId39" Type="http://schemas.openxmlformats.org/officeDocument/2006/relationships/oleObject" Target="../embeddings/oleObject158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38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4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20" Type="http://schemas.openxmlformats.org/officeDocument/2006/relationships/image" Target="../media/image131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33.wmf"/><Relationship Id="rId32" Type="http://schemas.openxmlformats.org/officeDocument/2006/relationships/image" Target="../media/image137.w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41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35.wmf"/><Relationship Id="rId36" Type="http://schemas.openxmlformats.org/officeDocument/2006/relationships/image" Target="../media/image139.wmf"/><Relationship Id="rId10" Type="http://schemas.openxmlformats.org/officeDocument/2006/relationships/image" Target="../media/image126.w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28.wmf"/><Relationship Id="rId22" Type="http://schemas.openxmlformats.org/officeDocument/2006/relationships/image" Target="../media/image132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36.wmf"/><Relationship Id="rId35" Type="http://schemas.openxmlformats.org/officeDocument/2006/relationships/oleObject" Target="../embeddings/oleObject156.bin"/><Relationship Id="rId8" Type="http://schemas.openxmlformats.org/officeDocument/2006/relationships/image" Target="../media/image125.wmf"/><Relationship Id="rId3" Type="http://schemas.openxmlformats.org/officeDocument/2006/relationships/oleObject" Target="../embeddings/oleObject14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59.bin"/><Relationship Id="rId21" Type="http://schemas.openxmlformats.org/officeDocument/2006/relationships/oleObject" Target="../embeddings/oleObject168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66.bin"/><Relationship Id="rId25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29" Type="http://schemas.openxmlformats.org/officeDocument/2006/relationships/oleObject" Target="../embeddings/oleObject17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63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23" Type="http://schemas.openxmlformats.org/officeDocument/2006/relationships/oleObject" Target="../embeddings/oleObject169.bin"/><Relationship Id="rId28" Type="http://schemas.openxmlformats.org/officeDocument/2006/relationships/image" Target="../media/image154.w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67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71.bin"/><Relationship Id="rId30" Type="http://schemas.openxmlformats.org/officeDocument/2006/relationships/image" Target="../media/image155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9" Type="http://schemas.openxmlformats.org/officeDocument/2006/relationships/oleObject" Target="../embeddings/oleObject191.bin"/><Relationship Id="rId21" Type="http://schemas.openxmlformats.org/officeDocument/2006/relationships/oleObject" Target="../embeddings/oleObject182.bin"/><Relationship Id="rId34" Type="http://schemas.openxmlformats.org/officeDocument/2006/relationships/image" Target="../media/image171.wmf"/><Relationship Id="rId42" Type="http://schemas.openxmlformats.org/officeDocument/2006/relationships/image" Target="../media/image175.wmf"/><Relationship Id="rId47" Type="http://schemas.openxmlformats.org/officeDocument/2006/relationships/oleObject" Target="../embeddings/oleObject195.bin"/><Relationship Id="rId50" Type="http://schemas.openxmlformats.org/officeDocument/2006/relationships/image" Target="../media/image179.wmf"/><Relationship Id="rId55" Type="http://schemas.openxmlformats.org/officeDocument/2006/relationships/oleObject" Target="../embeddings/oleObject199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9" Type="http://schemas.openxmlformats.org/officeDocument/2006/relationships/oleObject" Target="../embeddings/oleObject186.bin"/><Relationship Id="rId11" Type="http://schemas.openxmlformats.org/officeDocument/2006/relationships/oleObject" Target="../embeddings/oleObject177.bin"/><Relationship Id="rId24" Type="http://schemas.openxmlformats.org/officeDocument/2006/relationships/image" Target="../media/image166.wmf"/><Relationship Id="rId32" Type="http://schemas.openxmlformats.org/officeDocument/2006/relationships/image" Target="../media/image170.wmf"/><Relationship Id="rId37" Type="http://schemas.openxmlformats.org/officeDocument/2006/relationships/oleObject" Target="../embeddings/oleObject190.bin"/><Relationship Id="rId40" Type="http://schemas.openxmlformats.org/officeDocument/2006/relationships/image" Target="../media/image174.wmf"/><Relationship Id="rId45" Type="http://schemas.openxmlformats.org/officeDocument/2006/relationships/oleObject" Target="../embeddings/oleObject194.bin"/><Relationship Id="rId53" Type="http://schemas.openxmlformats.org/officeDocument/2006/relationships/oleObject" Target="../embeddings/oleObject198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81.bin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76.wmf"/><Relationship Id="rId52" Type="http://schemas.openxmlformats.org/officeDocument/2006/relationships/image" Target="../media/image180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69.w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93.bin"/><Relationship Id="rId48" Type="http://schemas.openxmlformats.org/officeDocument/2006/relationships/image" Target="../media/image178.wmf"/><Relationship Id="rId56" Type="http://schemas.openxmlformats.org/officeDocument/2006/relationships/image" Target="../media/image182.wmf"/><Relationship Id="rId8" Type="http://schemas.openxmlformats.org/officeDocument/2006/relationships/image" Target="../media/image158.wmf"/><Relationship Id="rId51" Type="http://schemas.openxmlformats.org/officeDocument/2006/relationships/oleObject" Target="../embeddings/oleObject197.bin"/><Relationship Id="rId3" Type="http://schemas.openxmlformats.org/officeDocument/2006/relationships/oleObject" Target="../embeddings/oleObject173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73.wmf"/><Relationship Id="rId46" Type="http://schemas.openxmlformats.org/officeDocument/2006/relationships/image" Target="../media/image177.wmf"/><Relationship Id="rId20" Type="http://schemas.openxmlformats.org/officeDocument/2006/relationships/image" Target="../media/image164.wmf"/><Relationship Id="rId41" Type="http://schemas.openxmlformats.org/officeDocument/2006/relationships/oleObject" Target="../embeddings/oleObject192.bin"/><Relationship Id="rId54" Type="http://schemas.openxmlformats.org/officeDocument/2006/relationships/image" Target="../media/image18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57.wmf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68.wmf"/><Relationship Id="rId36" Type="http://schemas.openxmlformats.org/officeDocument/2006/relationships/image" Target="../media/image172.wmf"/><Relationship Id="rId49" Type="http://schemas.openxmlformats.org/officeDocument/2006/relationships/oleObject" Target="../embeddings/oleObject19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Text Box 5"/>
          <p:cNvSpPr txBox="1">
            <a:spLocks noChangeArrowheads="1"/>
          </p:cNvSpPr>
          <p:nvPr/>
        </p:nvSpPr>
        <p:spPr bwMode="auto">
          <a:xfrm>
            <a:off x="2843213" y="349706"/>
            <a:ext cx="4608512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§9.5  Euler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  <a:endParaRPr lang="en-US" altLang="zh-CN" sz="2800" b="1" dirty="0"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682625" y="1833546"/>
            <a:ext cx="781367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9.5.1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概念和判断定理</a:t>
            </a:r>
            <a:r>
              <a:rPr lang="zh-CN" altLang="en-US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213" name="Object 69"/>
          <p:cNvGraphicFramePr>
            <a:graphicFrameLocks noChangeAspect="1"/>
          </p:cNvGraphicFramePr>
          <p:nvPr/>
        </p:nvGraphicFramePr>
        <p:xfrm>
          <a:off x="1739900" y="2513013"/>
          <a:ext cx="70675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6" name="Equation" r:id="rId3" imgW="3949700" imgH="266700" progId="Equation.DSMT4">
                  <p:embed/>
                </p:oleObj>
              </mc:Choice>
              <mc:Fallback>
                <p:oleObj name="Equation" r:id="rId3" imgW="394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513013"/>
                        <a:ext cx="70675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5" name="Object 71"/>
          <p:cNvGraphicFramePr>
            <a:graphicFrameLocks noChangeAspect="1"/>
          </p:cNvGraphicFramePr>
          <p:nvPr/>
        </p:nvGraphicFramePr>
        <p:xfrm>
          <a:off x="611188" y="3141663"/>
          <a:ext cx="3349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7" name="Equation" r:id="rId5" imgW="1930320" imgH="241200" progId="Equation.DSMT4">
                  <p:embed/>
                </p:oleObj>
              </mc:Choice>
              <mc:Fallback>
                <p:oleObj name="Equation" r:id="rId5" imgW="1930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41663"/>
                        <a:ext cx="334962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6" name="Object 72"/>
          <p:cNvGraphicFramePr>
            <a:graphicFrameLocks noChangeAspect="1"/>
          </p:cNvGraphicFramePr>
          <p:nvPr/>
        </p:nvGraphicFramePr>
        <p:xfrm>
          <a:off x="3995738" y="3141663"/>
          <a:ext cx="44735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8" name="Equation" r:id="rId7" imgW="2577960" imgH="241200" progId="Equation.DSMT4">
                  <p:embed/>
                </p:oleObj>
              </mc:Choice>
              <mc:Fallback>
                <p:oleObj name="Equation" r:id="rId7" imgW="257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141663"/>
                        <a:ext cx="4473575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7" name="Object 73"/>
          <p:cNvGraphicFramePr>
            <a:graphicFrameLocks noChangeAspect="1"/>
          </p:cNvGraphicFramePr>
          <p:nvPr/>
        </p:nvGraphicFramePr>
        <p:xfrm>
          <a:off x="1897063" y="3879850"/>
          <a:ext cx="67056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9" name="Equation" r:id="rId9" imgW="3746160" imgH="266400" progId="Equation.DSMT4">
                  <p:embed/>
                </p:oleObj>
              </mc:Choice>
              <mc:Fallback>
                <p:oleObj name="Equation" r:id="rId9" imgW="3746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3879850"/>
                        <a:ext cx="6705600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8" name="Object 74"/>
          <p:cNvGraphicFramePr>
            <a:graphicFrameLocks noChangeAspect="1"/>
          </p:cNvGraphicFramePr>
          <p:nvPr/>
        </p:nvGraphicFramePr>
        <p:xfrm>
          <a:off x="601663" y="4533900"/>
          <a:ext cx="602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0" name="Equation" r:id="rId11" imgW="3365280" imgH="241200" progId="Equation.DSMT4">
                  <p:embed/>
                </p:oleObj>
              </mc:Choice>
              <mc:Fallback>
                <p:oleObj name="Equation" r:id="rId11" imgW="3365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4533900"/>
                        <a:ext cx="6022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9" name="Object 75"/>
          <p:cNvGraphicFramePr>
            <a:graphicFrameLocks noChangeAspect="1"/>
          </p:cNvGraphicFramePr>
          <p:nvPr/>
        </p:nvGraphicFramePr>
        <p:xfrm>
          <a:off x="2019300" y="5184775"/>
          <a:ext cx="64770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1" name="Equation" r:id="rId13" imgW="3619440" imgH="266400" progId="Equation.DSMT4">
                  <p:embed/>
                </p:oleObj>
              </mc:Choice>
              <mc:Fallback>
                <p:oleObj name="Equation" r:id="rId13" imgW="3619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5184775"/>
                        <a:ext cx="64770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1" name="Object 77"/>
          <p:cNvGraphicFramePr>
            <a:graphicFrameLocks noChangeAspect="1"/>
          </p:cNvGraphicFramePr>
          <p:nvPr/>
        </p:nvGraphicFramePr>
        <p:xfrm>
          <a:off x="576263" y="5805488"/>
          <a:ext cx="4589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2" name="Equation" r:id="rId15" imgW="2565360" imgH="241200" progId="Equation.DSMT4">
                  <p:embed/>
                </p:oleObj>
              </mc:Choice>
              <mc:Fallback>
                <p:oleObj name="Equation" r:id="rId15" imgW="2565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805488"/>
                        <a:ext cx="45894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5" name="Object 81"/>
          <p:cNvGraphicFramePr>
            <a:graphicFrameLocks noChangeAspect="1"/>
          </p:cNvGraphicFramePr>
          <p:nvPr>
            <p:extLst/>
          </p:nvPr>
        </p:nvGraphicFramePr>
        <p:xfrm>
          <a:off x="600075" y="2513013"/>
          <a:ext cx="13414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3" name="Equation" r:id="rId17" imgW="749160" imgH="266400" progId="Equation.DSMT4">
                  <p:embed/>
                </p:oleObj>
              </mc:Choice>
              <mc:Fallback>
                <p:oleObj name="Equation" r:id="rId17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2513013"/>
                        <a:ext cx="134143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7" name="Object 83"/>
          <p:cNvGraphicFramePr>
            <a:graphicFrameLocks noChangeAspect="1"/>
          </p:cNvGraphicFramePr>
          <p:nvPr/>
        </p:nvGraphicFramePr>
        <p:xfrm>
          <a:off x="576263" y="5184775"/>
          <a:ext cx="1044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4" name="Equation" r:id="rId19" imgW="583693" imgH="266469" progId="Equation.DSMT4">
                  <p:embed/>
                </p:oleObj>
              </mc:Choice>
              <mc:Fallback>
                <p:oleObj name="Equation" r:id="rId19" imgW="583693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84775"/>
                        <a:ext cx="104457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>
            <p:extLst/>
          </p:nvPr>
        </p:nvGraphicFramePr>
        <p:xfrm>
          <a:off x="600075" y="3879850"/>
          <a:ext cx="13414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5" name="Equation" r:id="rId21" imgW="749160" imgH="266400" progId="Equation.DSMT4">
                  <p:embed/>
                </p:oleObj>
              </mc:Choice>
              <mc:Fallback>
                <p:oleObj name="Equation" r:id="rId21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879850"/>
                        <a:ext cx="13414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56"/>
          <p:cNvSpPr>
            <a:spLocks noChangeArrowheads="1"/>
          </p:cNvSpPr>
          <p:nvPr/>
        </p:nvSpPr>
        <p:spPr bwMode="auto">
          <a:xfrm>
            <a:off x="646113" y="1176338"/>
            <a:ext cx="7813675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重点：欧拉图的概念与判定方法 </a:t>
            </a:r>
          </a:p>
        </p:txBody>
      </p:sp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1631950" y="5184775"/>
          <a:ext cx="455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6" name="Equation" r:id="rId23" imgW="253800" imgH="266400" progId="Equation.DSMT4">
                  <p:embed/>
                </p:oleObj>
              </mc:Choice>
              <mc:Fallback>
                <p:oleObj name="Equation" r:id="rId23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5184775"/>
                        <a:ext cx="455613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9559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6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0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693542"/>
              </p:ext>
            </p:extLst>
          </p:nvPr>
        </p:nvGraphicFramePr>
        <p:xfrm>
          <a:off x="692882" y="1317464"/>
          <a:ext cx="10890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5" name="Equation" r:id="rId3" imgW="609336" imgH="266584" progId="Equation.DSMT4">
                  <p:embed/>
                </p:oleObj>
              </mc:Choice>
              <mc:Fallback>
                <p:oleObj name="Equation" r:id="rId3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882" y="1317464"/>
                        <a:ext cx="10890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04233"/>
              </p:ext>
            </p:extLst>
          </p:nvPr>
        </p:nvGraphicFramePr>
        <p:xfrm>
          <a:off x="683357" y="1935002"/>
          <a:ext cx="2336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6" name="Equation" r:id="rId5" imgW="1307880" imgH="253800" progId="Equation.DSMT4">
                  <p:embed/>
                </p:oleObj>
              </mc:Choice>
              <mc:Fallback>
                <p:oleObj name="Equation" r:id="rId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57" y="1935002"/>
                        <a:ext cx="23368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045460"/>
              </p:ext>
            </p:extLst>
          </p:nvPr>
        </p:nvGraphicFramePr>
        <p:xfrm>
          <a:off x="3032857" y="1935002"/>
          <a:ext cx="44910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7" name="Equation" r:id="rId7" imgW="2514600" imgH="253800" progId="Equation.DSMT4">
                  <p:embed/>
                </p:oleObj>
              </mc:Choice>
              <mc:Fallback>
                <p:oleObj name="Equation" r:id="rId7" imgW="2514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857" y="1935002"/>
                        <a:ext cx="44910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571888"/>
              </p:ext>
            </p:extLst>
          </p:nvPr>
        </p:nvGraphicFramePr>
        <p:xfrm>
          <a:off x="7577870" y="1938561"/>
          <a:ext cx="11096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8" name="Equation" r:id="rId9" imgW="622080" imgH="241200" progId="Equation.DSMT4">
                  <p:embed/>
                </p:oleObj>
              </mc:Choice>
              <mc:Fallback>
                <p:oleObj name="Equation" r:id="rId9" imgW="62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7870" y="1938561"/>
                        <a:ext cx="1109662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4669"/>
              </p:ext>
            </p:extLst>
          </p:nvPr>
        </p:nvGraphicFramePr>
        <p:xfrm>
          <a:off x="683357" y="2555714"/>
          <a:ext cx="59197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69" name="Equation" r:id="rId11" imgW="3314520" imgH="253800" progId="Equation.DSMT4">
                  <p:embed/>
                </p:oleObj>
              </mc:Choice>
              <mc:Fallback>
                <p:oleObj name="Equation" r:id="rId11" imgW="331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57" y="2555714"/>
                        <a:ext cx="59197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219514"/>
              </p:ext>
            </p:extLst>
          </p:nvPr>
        </p:nvGraphicFramePr>
        <p:xfrm>
          <a:off x="1726345" y="1295239"/>
          <a:ext cx="3413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0" name="Equation" r:id="rId13" imgW="190440" imgH="241200" progId="Equation.DSMT4">
                  <p:embed/>
                </p:oleObj>
              </mc:Choice>
              <mc:Fallback>
                <p:oleObj name="Equation" r:id="rId13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345" y="1295239"/>
                        <a:ext cx="34131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251326"/>
              </p:ext>
            </p:extLst>
          </p:nvPr>
        </p:nvGraphicFramePr>
        <p:xfrm>
          <a:off x="2159732" y="1304764"/>
          <a:ext cx="6623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1" name="Equation" r:id="rId15" imgW="3708360" imgH="241200" progId="Equation.DSMT4">
                  <p:embed/>
                </p:oleObj>
              </mc:Choice>
              <mc:Fallback>
                <p:oleObj name="Equation" r:id="rId15" imgW="3708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1304764"/>
                        <a:ext cx="66230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981919" y="3176427"/>
            <a:ext cx="1762125" cy="1692275"/>
            <a:chOff x="4558" y="3158"/>
            <a:chExt cx="1110" cy="1066"/>
          </a:xfrm>
        </p:grpSpPr>
        <p:grpSp>
          <p:nvGrpSpPr>
            <p:cNvPr id="11" name="Group 56"/>
            <p:cNvGrpSpPr>
              <a:grpSpLocks/>
            </p:cNvGrpSpPr>
            <p:nvPr/>
          </p:nvGrpSpPr>
          <p:grpSpPr bwMode="auto">
            <a:xfrm>
              <a:off x="4604" y="3362"/>
              <a:ext cx="960" cy="777"/>
              <a:chOff x="1632" y="521"/>
              <a:chExt cx="960" cy="777"/>
            </a:xfrm>
          </p:grpSpPr>
          <p:sp>
            <p:nvSpPr>
              <p:cNvPr id="3117" name="Line 57"/>
              <p:cNvSpPr>
                <a:spLocks noChangeShapeType="1"/>
              </p:cNvSpPr>
              <p:nvPr/>
            </p:nvSpPr>
            <p:spPr bwMode="auto">
              <a:xfrm>
                <a:off x="1800" y="916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8" name="Line 58"/>
              <p:cNvSpPr>
                <a:spLocks noChangeShapeType="1"/>
              </p:cNvSpPr>
              <p:nvPr/>
            </p:nvSpPr>
            <p:spPr bwMode="auto">
              <a:xfrm flipV="1">
                <a:off x="1800" y="916"/>
                <a:ext cx="792" cy="3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9" name="Line 59"/>
              <p:cNvSpPr>
                <a:spLocks noChangeShapeType="1"/>
              </p:cNvSpPr>
              <p:nvPr/>
            </p:nvSpPr>
            <p:spPr bwMode="auto">
              <a:xfrm>
                <a:off x="1800" y="542"/>
                <a:ext cx="792" cy="3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0" name="Freeform 60"/>
              <p:cNvSpPr>
                <a:spLocks/>
              </p:cNvSpPr>
              <p:nvPr/>
            </p:nvSpPr>
            <p:spPr bwMode="auto">
              <a:xfrm>
                <a:off x="1632" y="521"/>
                <a:ext cx="168" cy="395"/>
              </a:xfrm>
              <a:custGeom>
                <a:avLst/>
                <a:gdLst>
                  <a:gd name="T0" fmla="*/ 0 w 420"/>
                  <a:gd name="T1" fmla="*/ 0 h 988"/>
                  <a:gd name="T2" fmla="*/ 0 w 420"/>
                  <a:gd name="T3" fmla="*/ 0 h 988"/>
                  <a:gd name="T4" fmla="*/ 0 w 420"/>
                  <a:gd name="T5" fmla="*/ 0 h 988"/>
                  <a:gd name="T6" fmla="*/ 0 w 420"/>
                  <a:gd name="T7" fmla="*/ 0 h 988"/>
                  <a:gd name="T8" fmla="*/ 0 w 420"/>
                  <a:gd name="T9" fmla="*/ 0 h 9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988"/>
                  <a:gd name="T17" fmla="*/ 420 w 420"/>
                  <a:gd name="T18" fmla="*/ 988 h 9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988">
                    <a:moveTo>
                      <a:pt x="420" y="52"/>
                    </a:moveTo>
                    <a:cubicBezTo>
                      <a:pt x="360" y="26"/>
                      <a:pt x="300" y="0"/>
                      <a:pt x="240" y="52"/>
                    </a:cubicBezTo>
                    <a:cubicBezTo>
                      <a:pt x="180" y="104"/>
                      <a:pt x="90" y="260"/>
                      <a:pt x="60" y="364"/>
                    </a:cubicBezTo>
                    <a:cubicBezTo>
                      <a:pt x="30" y="468"/>
                      <a:pt x="0" y="572"/>
                      <a:pt x="60" y="676"/>
                    </a:cubicBezTo>
                    <a:cubicBezTo>
                      <a:pt x="120" y="780"/>
                      <a:pt x="360" y="936"/>
                      <a:pt x="420" y="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21" name="Line 61"/>
              <p:cNvSpPr>
                <a:spLocks noChangeShapeType="1"/>
              </p:cNvSpPr>
              <p:nvPr/>
            </p:nvSpPr>
            <p:spPr bwMode="auto">
              <a:xfrm>
                <a:off x="1791" y="527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13" name="Oval 42"/>
            <p:cNvSpPr>
              <a:spLocks noChangeArrowheads="1"/>
            </p:cNvSpPr>
            <p:nvPr/>
          </p:nvSpPr>
          <p:spPr bwMode="auto">
            <a:xfrm>
              <a:off x="4717" y="3339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4" name="Oval 43"/>
            <p:cNvSpPr>
              <a:spLocks noChangeArrowheads="1"/>
            </p:cNvSpPr>
            <p:nvPr/>
          </p:nvSpPr>
          <p:spPr bwMode="auto">
            <a:xfrm>
              <a:off x="4717" y="3702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5" name="Oval 44"/>
            <p:cNvSpPr>
              <a:spLocks noChangeArrowheads="1"/>
            </p:cNvSpPr>
            <p:nvPr/>
          </p:nvSpPr>
          <p:spPr bwMode="auto">
            <a:xfrm>
              <a:off x="4717" y="4088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16" name="Oval 45"/>
            <p:cNvSpPr>
              <a:spLocks noChangeArrowheads="1"/>
            </p:cNvSpPr>
            <p:nvPr/>
          </p:nvSpPr>
          <p:spPr bwMode="auto">
            <a:xfrm>
              <a:off x="5534" y="3725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4" name="Object 46"/>
            <p:cNvGraphicFramePr>
              <a:graphicFrameLocks noChangeAspect="1"/>
            </p:cNvGraphicFramePr>
            <p:nvPr/>
          </p:nvGraphicFramePr>
          <p:xfrm>
            <a:off x="4673" y="3158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2" name="Equation" r:id="rId17" imgW="190440" imgH="190440" progId="Equation.DSMT4">
                    <p:embed/>
                  </p:oleObj>
                </mc:Choice>
                <mc:Fallback>
                  <p:oleObj name="Equation" r:id="rId17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3158"/>
                          <a:ext cx="15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7"/>
            <p:cNvGraphicFramePr>
              <a:graphicFrameLocks noChangeAspect="1"/>
            </p:cNvGraphicFramePr>
            <p:nvPr/>
          </p:nvGraphicFramePr>
          <p:xfrm>
            <a:off x="4558" y="3725"/>
            <a:ext cx="14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3" name="Equation" r:id="rId19" imgW="177480" imgH="190440" progId="Equation.DSMT4">
                    <p:embed/>
                  </p:oleObj>
                </mc:Choice>
                <mc:Fallback>
                  <p:oleObj name="Equation" r:id="rId19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725"/>
                          <a:ext cx="146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8"/>
            <p:cNvGraphicFramePr>
              <a:graphicFrameLocks noChangeAspect="1"/>
            </p:cNvGraphicFramePr>
            <p:nvPr/>
          </p:nvGraphicFramePr>
          <p:xfrm>
            <a:off x="4558" y="4059"/>
            <a:ext cx="14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4" name="Equation" r:id="rId21" imgW="177480" imgH="203040" progId="Equation.DSMT4">
                    <p:embed/>
                  </p:oleObj>
                </mc:Choice>
                <mc:Fallback>
                  <p:oleObj name="Equation" r:id="rId21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4059"/>
                          <a:ext cx="14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49"/>
            <p:cNvGraphicFramePr>
              <a:graphicFrameLocks noChangeAspect="1"/>
            </p:cNvGraphicFramePr>
            <p:nvPr/>
          </p:nvGraphicFramePr>
          <p:xfrm>
            <a:off x="5511" y="3521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5" name="Equation" r:id="rId23" imgW="190440" imgH="190440" progId="Equation.DSMT4">
                    <p:embed/>
                  </p:oleObj>
                </mc:Choice>
                <mc:Fallback>
                  <p:oleObj name="Equation" r:id="rId23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1" y="3521"/>
                          <a:ext cx="15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6348586" y="3139914"/>
            <a:ext cx="1762125" cy="1692275"/>
            <a:chOff x="4558" y="3158"/>
            <a:chExt cx="1110" cy="1066"/>
          </a:xfrm>
        </p:grpSpPr>
        <p:grpSp>
          <p:nvGrpSpPr>
            <p:cNvPr id="13" name="Group 56"/>
            <p:cNvGrpSpPr>
              <a:grpSpLocks/>
            </p:cNvGrpSpPr>
            <p:nvPr/>
          </p:nvGrpSpPr>
          <p:grpSpPr bwMode="auto">
            <a:xfrm>
              <a:off x="4604" y="3362"/>
              <a:ext cx="960" cy="777"/>
              <a:chOff x="1632" y="521"/>
              <a:chExt cx="960" cy="777"/>
            </a:xfrm>
          </p:grpSpPr>
          <p:sp>
            <p:nvSpPr>
              <p:cNvPr id="3107" name="Line 57"/>
              <p:cNvSpPr>
                <a:spLocks noChangeShapeType="1"/>
              </p:cNvSpPr>
              <p:nvPr/>
            </p:nvSpPr>
            <p:spPr bwMode="auto">
              <a:xfrm>
                <a:off x="1800" y="916"/>
                <a:ext cx="792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8" name="Line 58"/>
              <p:cNvSpPr>
                <a:spLocks noChangeShapeType="1"/>
              </p:cNvSpPr>
              <p:nvPr/>
            </p:nvSpPr>
            <p:spPr bwMode="auto">
              <a:xfrm flipV="1">
                <a:off x="1800" y="916"/>
                <a:ext cx="792" cy="3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Line 59"/>
              <p:cNvSpPr>
                <a:spLocks noChangeShapeType="1"/>
              </p:cNvSpPr>
              <p:nvPr/>
            </p:nvSpPr>
            <p:spPr bwMode="auto">
              <a:xfrm>
                <a:off x="1800" y="542"/>
                <a:ext cx="792" cy="37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60"/>
              <p:cNvSpPr>
                <a:spLocks/>
              </p:cNvSpPr>
              <p:nvPr/>
            </p:nvSpPr>
            <p:spPr bwMode="auto">
              <a:xfrm>
                <a:off x="1632" y="521"/>
                <a:ext cx="168" cy="395"/>
              </a:xfrm>
              <a:custGeom>
                <a:avLst/>
                <a:gdLst>
                  <a:gd name="T0" fmla="*/ 0 w 420"/>
                  <a:gd name="T1" fmla="*/ 0 h 988"/>
                  <a:gd name="T2" fmla="*/ 0 w 420"/>
                  <a:gd name="T3" fmla="*/ 0 h 988"/>
                  <a:gd name="T4" fmla="*/ 0 w 420"/>
                  <a:gd name="T5" fmla="*/ 0 h 988"/>
                  <a:gd name="T6" fmla="*/ 0 w 420"/>
                  <a:gd name="T7" fmla="*/ 0 h 988"/>
                  <a:gd name="T8" fmla="*/ 0 w 420"/>
                  <a:gd name="T9" fmla="*/ 0 h 9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0"/>
                  <a:gd name="T16" fmla="*/ 0 h 988"/>
                  <a:gd name="T17" fmla="*/ 420 w 420"/>
                  <a:gd name="T18" fmla="*/ 988 h 9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0" h="988">
                    <a:moveTo>
                      <a:pt x="420" y="52"/>
                    </a:moveTo>
                    <a:cubicBezTo>
                      <a:pt x="360" y="26"/>
                      <a:pt x="300" y="0"/>
                      <a:pt x="240" y="52"/>
                    </a:cubicBezTo>
                    <a:cubicBezTo>
                      <a:pt x="180" y="104"/>
                      <a:pt x="90" y="260"/>
                      <a:pt x="60" y="364"/>
                    </a:cubicBezTo>
                    <a:cubicBezTo>
                      <a:pt x="30" y="468"/>
                      <a:pt x="0" y="572"/>
                      <a:pt x="60" y="676"/>
                    </a:cubicBezTo>
                    <a:cubicBezTo>
                      <a:pt x="120" y="780"/>
                      <a:pt x="360" y="936"/>
                      <a:pt x="420" y="988"/>
                    </a:cubicBez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1" name="Line 61"/>
              <p:cNvSpPr>
                <a:spLocks noChangeShapeType="1"/>
              </p:cNvSpPr>
              <p:nvPr/>
            </p:nvSpPr>
            <p:spPr bwMode="auto">
              <a:xfrm>
                <a:off x="1791" y="527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03" name="Oval 42"/>
            <p:cNvSpPr>
              <a:spLocks noChangeArrowheads="1"/>
            </p:cNvSpPr>
            <p:nvPr/>
          </p:nvSpPr>
          <p:spPr bwMode="auto">
            <a:xfrm>
              <a:off x="4717" y="3339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4" name="Oval 43"/>
            <p:cNvSpPr>
              <a:spLocks noChangeArrowheads="1"/>
            </p:cNvSpPr>
            <p:nvPr/>
          </p:nvSpPr>
          <p:spPr bwMode="auto">
            <a:xfrm>
              <a:off x="4717" y="3702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5" name="Oval 44"/>
            <p:cNvSpPr>
              <a:spLocks noChangeArrowheads="1"/>
            </p:cNvSpPr>
            <p:nvPr/>
          </p:nvSpPr>
          <p:spPr bwMode="auto">
            <a:xfrm>
              <a:off x="4717" y="4088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6" name="Oval 45"/>
            <p:cNvSpPr>
              <a:spLocks noChangeArrowheads="1"/>
            </p:cNvSpPr>
            <p:nvPr/>
          </p:nvSpPr>
          <p:spPr bwMode="auto">
            <a:xfrm>
              <a:off x="5534" y="3725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4949" name="Object 29"/>
            <p:cNvGraphicFramePr>
              <a:graphicFrameLocks noChangeAspect="1"/>
            </p:cNvGraphicFramePr>
            <p:nvPr/>
          </p:nvGraphicFramePr>
          <p:xfrm>
            <a:off x="4673" y="3158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6" name="Equation" r:id="rId25" imgW="190440" imgH="190440" progId="Equation.DSMT4">
                    <p:embed/>
                  </p:oleObj>
                </mc:Choice>
                <mc:Fallback>
                  <p:oleObj name="Equation" r:id="rId25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3" y="3158"/>
                          <a:ext cx="15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0"/>
            <p:cNvGraphicFramePr>
              <a:graphicFrameLocks noChangeAspect="1"/>
            </p:cNvGraphicFramePr>
            <p:nvPr/>
          </p:nvGraphicFramePr>
          <p:xfrm>
            <a:off x="4558" y="3725"/>
            <a:ext cx="14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7" name="Equation" r:id="rId26" imgW="177480" imgH="190440" progId="Equation.DSMT4">
                    <p:embed/>
                  </p:oleObj>
                </mc:Choice>
                <mc:Fallback>
                  <p:oleObj name="Equation" r:id="rId26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725"/>
                          <a:ext cx="146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1"/>
            <p:cNvGraphicFramePr>
              <a:graphicFrameLocks noChangeAspect="1"/>
            </p:cNvGraphicFramePr>
            <p:nvPr/>
          </p:nvGraphicFramePr>
          <p:xfrm>
            <a:off x="4558" y="4059"/>
            <a:ext cx="146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8" name="Equation" r:id="rId27" imgW="177480" imgH="203040" progId="Equation.DSMT4">
                    <p:embed/>
                  </p:oleObj>
                </mc:Choice>
                <mc:Fallback>
                  <p:oleObj name="Equation" r:id="rId27" imgW="177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4059"/>
                          <a:ext cx="146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32"/>
            <p:cNvGraphicFramePr>
              <a:graphicFrameLocks noChangeAspect="1"/>
            </p:cNvGraphicFramePr>
            <p:nvPr/>
          </p:nvGraphicFramePr>
          <p:xfrm>
            <a:off x="5511" y="3521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9" name="Equation" r:id="rId28" imgW="190440" imgH="190440" progId="Equation.DSMT4">
                    <p:embed/>
                  </p:oleObj>
                </mc:Choice>
                <mc:Fallback>
                  <p:oleObj name="Equation" r:id="rId28" imgW="19044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1" y="3521"/>
                          <a:ext cx="157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任意多边形 55"/>
          <p:cNvSpPr>
            <a:spLocks noChangeArrowheads="1"/>
          </p:cNvSpPr>
          <p:nvPr/>
        </p:nvSpPr>
        <p:spPr bwMode="auto">
          <a:xfrm>
            <a:off x="6664498" y="3363752"/>
            <a:ext cx="1270000" cy="654050"/>
          </a:xfrm>
          <a:custGeom>
            <a:avLst/>
            <a:gdLst>
              <a:gd name="T0" fmla="*/ 0 w 1270000"/>
              <a:gd name="T1" fmla="*/ 82550 h 654050"/>
              <a:gd name="T2" fmla="*/ 317500 w 1270000"/>
              <a:gd name="T3" fmla="*/ 6350 h 654050"/>
              <a:gd name="T4" fmla="*/ 647700 w 1270000"/>
              <a:gd name="T5" fmla="*/ 107950 h 654050"/>
              <a:gd name="T6" fmla="*/ 1270000 w 1270000"/>
              <a:gd name="T7" fmla="*/ 654050 h 654050"/>
              <a:gd name="T8" fmla="*/ 1270000 w 1270000"/>
              <a:gd name="T9" fmla="*/ 654050 h 6540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000"/>
              <a:gd name="T16" fmla="*/ 0 h 654050"/>
              <a:gd name="T17" fmla="*/ 1270000 w 1270000"/>
              <a:gd name="T18" fmla="*/ 654050 h 6540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000" h="654050">
                <a:moveTo>
                  <a:pt x="0" y="82550"/>
                </a:moveTo>
                <a:cubicBezTo>
                  <a:pt x="104775" y="42333"/>
                  <a:pt x="209550" y="2117"/>
                  <a:pt x="317500" y="6350"/>
                </a:cubicBezTo>
                <a:cubicBezTo>
                  <a:pt x="425450" y="10583"/>
                  <a:pt x="488950" y="0"/>
                  <a:pt x="647700" y="107950"/>
                </a:cubicBezTo>
                <a:cubicBezTo>
                  <a:pt x="806450" y="215900"/>
                  <a:pt x="1270000" y="654050"/>
                  <a:pt x="1270000" y="654050"/>
                </a:cubicBezTo>
              </a:path>
            </a:pathLst>
          </a:custGeom>
          <a:noFill/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31037"/>
              </p:ext>
            </p:extLst>
          </p:nvPr>
        </p:nvGraphicFramePr>
        <p:xfrm>
          <a:off x="7056970" y="3239927"/>
          <a:ext cx="5603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0" name="Equation" r:id="rId29" imgW="431640" imgH="253800" progId="Equation.DSMT4">
                  <p:embed/>
                </p:oleObj>
              </mc:Choice>
              <mc:Fallback>
                <p:oleObj name="Equation" r:id="rId29" imgW="431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970" y="3239927"/>
                        <a:ext cx="5603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130369"/>
              </p:ext>
            </p:extLst>
          </p:nvPr>
        </p:nvGraphicFramePr>
        <p:xfrm>
          <a:off x="1237506" y="4965539"/>
          <a:ext cx="12176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1" name="Equation" r:id="rId31" imgW="838080" imgH="253800" progId="Equation.DSMT4">
                  <p:embed/>
                </p:oleObj>
              </mc:Choice>
              <mc:Fallback>
                <p:oleObj name="Equation" r:id="rId31" imgW="83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506" y="4965539"/>
                        <a:ext cx="12176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51374"/>
              </p:ext>
            </p:extLst>
          </p:nvPr>
        </p:nvGraphicFramePr>
        <p:xfrm>
          <a:off x="6807373" y="4965539"/>
          <a:ext cx="9223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2" name="Equation" r:id="rId33" imgW="634680" imgH="253800" progId="Equation.DSMT4">
                  <p:embed/>
                </p:oleObj>
              </mc:Choice>
              <mc:Fallback>
                <p:oleObj name="Equation" r:id="rId33" imgW="6346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7373" y="4965539"/>
                        <a:ext cx="9223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451693"/>
              </p:ext>
            </p:extLst>
          </p:nvPr>
        </p:nvGraphicFramePr>
        <p:xfrm>
          <a:off x="2698006" y="3970177"/>
          <a:ext cx="1825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3" name="Equation" r:id="rId35" imgW="126720" imgH="203040" progId="Equation.DSMT4">
                  <p:embed/>
                </p:oleObj>
              </mc:Choice>
              <mc:Fallback>
                <p:oleObj name="Equation" r:id="rId35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006" y="3970177"/>
                        <a:ext cx="18256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289371"/>
              </p:ext>
            </p:extLst>
          </p:nvPr>
        </p:nvGraphicFramePr>
        <p:xfrm>
          <a:off x="1415306" y="3260564"/>
          <a:ext cx="18256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4" name="Equation" r:id="rId37" imgW="126720" imgH="203040" progId="Equation.DSMT4">
                  <p:embed/>
                </p:oleObj>
              </mc:Choice>
              <mc:Fallback>
                <p:oleObj name="Equation" r:id="rId37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306" y="3260564"/>
                        <a:ext cx="182563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177768"/>
              </p:ext>
            </p:extLst>
          </p:nvPr>
        </p:nvGraphicFramePr>
        <p:xfrm>
          <a:off x="1321644" y="3830477"/>
          <a:ext cx="200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5" name="Equation" r:id="rId39" imgW="139680" imgH="190440" progId="Equation.DSMT4">
                  <p:embed/>
                </p:oleObj>
              </mc:Choice>
              <mc:Fallback>
                <p:oleObj name="Equation" r:id="rId39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644" y="3830477"/>
                        <a:ext cx="2000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743863"/>
              </p:ext>
            </p:extLst>
          </p:nvPr>
        </p:nvGraphicFramePr>
        <p:xfrm>
          <a:off x="1342282" y="4433727"/>
          <a:ext cx="200025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6" name="Equation" r:id="rId41" imgW="139680" imgH="190440" progId="Equation.DSMT4">
                  <p:embed/>
                </p:oleObj>
              </mc:Choice>
              <mc:Fallback>
                <p:oleObj name="Equation" r:id="rId41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282" y="4433727"/>
                        <a:ext cx="200025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AutoShape 38"/>
          <p:cNvSpPr>
            <a:spLocks noChangeArrowheads="1"/>
          </p:cNvSpPr>
          <p:nvPr/>
        </p:nvSpPr>
        <p:spPr bwMode="auto">
          <a:xfrm>
            <a:off x="3286175" y="3725081"/>
            <a:ext cx="2700300" cy="913780"/>
          </a:xfrm>
          <a:prstGeom prst="wedgeRoundRectCallout">
            <a:avLst>
              <a:gd name="adj1" fmla="val 4295"/>
              <a:gd name="adj2" fmla="val 4786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 dirty="0" smtClean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如果让添加一个边把它变成欧拉图，怎样添边？</a:t>
            </a:r>
            <a:endParaRPr lang="zh-CN" altLang="en-US" sz="18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043530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42" name="Object 14"/>
          <p:cNvGraphicFramePr>
            <a:graphicFrameLocks noChangeAspect="1"/>
          </p:cNvGraphicFramePr>
          <p:nvPr>
            <p:extLst/>
          </p:nvPr>
        </p:nvGraphicFramePr>
        <p:xfrm>
          <a:off x="538163" y="476672"/>
          <a:ext cx="3619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4"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476672"/>
                        <a:ext cx="36195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/>
          <p:cNvGraphicFramePr>
            <a:graphicFrameLocks noChangeAspect="1"/>
          </p:cNvGraphicFramePr>
          <p:nvPr/>
        </p:nvGraphicFramePr>
        <p:xfrm>
          <a:off x="5940425" y="482600"/>
          <a:ext cx="258603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5" name="Equation" r:id="rId5" imgW="1447800" imgH="241300" progId="Equation.DSMT4">
                  <p:embed/>
                </p:oleObj>
              </mc:Choice>
              <mc:Fallback>
                <p:oleObj name="Equation" r:id="rId5" imgW="1447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82600"/>
                        <a:ext cx="2586038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/>
          <p:cNvGraphicFramePr>
            <a:graphicFrameLocks noChangeAspect="1"/>
          </p:cNvGraphicFramePr>
          <p:nvPr/>
        </p:nvGraphicFramePr>
        <p:xfrm>
          <a:off x="519113" y="1089025"/>
          <a:ext cx="16335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6" name="Equation" r:id="rId7" imgW="914400" imgH="253800" progId="Equation.DSMT4">
                  <p:embed/>
                </p:oleObj>
              </mc:Choice>
              <mc:Fallback>
                <p:oleObj name="Equation" r:id="rId7" imgW="914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1089025"/>
                        <a:ext cx="16335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5" name="Object 17"/>
          <p:cNvGraphicFramePr>
            <a:graphicFrameLocks noChangeAspect="1"/>
          </p:cNvGraphicFramePr>
          <p:nvPr/>
        </p:nvGraphicFramePr>
        <p:xfrm>
          <a:off x="514350" y="1773238"/>
          <a:ext cx="7715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7" name="Equation" r:id="rId9" imgW="431613" imgH="241195" progId="Equation.DSMT4">
                  <p:embed/>
                </p:oleObj>
              </mc:Choice>
              <mc:Fallback>
                <p:oleObj name="Equation" r:id="rId9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" y="1773238"/>
                        <a:ext cx="7715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/>
        </p:nvGraphicFramePr>
        <p:xfrm>
          <a:off x="1270000" y="1736725"/>
          <a:ext cx="70310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8" name="Equation" r:id="rId11" imgW="3937000" imgH="254000" progId="Equation.DSMT4">
                  <p:embed/>
                </p:oleObj>
              </mc:Choice>
              <mc:Fallback>
                <p:oleObj name="Equation" r:id="rId11" imgW="3937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736725"/>
                        <a:ext cx="70310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7" name="Object 19"/>
          <p:cNvGraphicFramePr>
            <a:graphicFrameLocks noChangeAspect="1"/>
          </p:cNvGraphicFramePr>
          <p:nvPr/>
        </p:nvGraphicFramePr>
        <p:xfrm>
          <a:off x="503238" y="2528888"/>
          <a:ext cx="3635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9"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528888"/>
                        <a:ext cx="3635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8" name="Object 20"/>
          <p:cNvGraphicFramePr>
            <a:graphicFrameLocks noChangeAspect="1"/>
          </p:cNvGraphicFramePr>
          <p:nvPr/>
        </p:nvGraphicFramePr>
        <p:xfrm>
          <a:off x="5594350" y="2511425"/>
          <a:ext cx="29702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0" name="Equation" r:id="rId15" imgW="1663700" imgH="241300" progId="Equation.DSMT4">
                  <p:embed/>
                </p:oleObj>
              </mc:Choice>
              <mc:Fallback>
                <p:oleObj name="Equation" r:id="rId15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2511425"/>
                        <a:ext cx="297021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9" name="Object 21"/>
          <p:cNvGraphicFramePr>
            <a:graphicFrameLocks noChangeAspect="1"/>
          </p:cNvGraphicFramePr>
          <p:nvPr/>
        </p:nvGraphicFramePr>
        <p:xfrm>
          <a:off x="512763" y="3213100"/>
          <a:ext cx="44910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1" name="Equation" r:id="rId17" imgW="2514600" imgH="241300" progId="Equation.DSMT4">
                  <p:embed/>
                </p:oleObj>
              </mc:Choice>
              <mc:Fallback>
                <p:oleObj name="Equation" r:id="rId17" imgW="251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213100"/>
                        <a:ext cx="4491037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944563" y="482600"/>
          <a:ext cx="49879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2" name="Equation" r:id="rId19" imgW="2793960" imgH="241200" progId="Equation.DSMT4">
                  <p:embed/>
                </p:oleObj>
              </mc:Choice>
              <mc:Fallback>
                <p:oleObj name="Equation" r:id="rId19" imgW="2793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82600"/>
                        <a:ext cx="49879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/>
          </p:nvPr>
        </p:nvGraphicFramePr>
        <p:xfrm>
          <a:off x="2162175" y="1071525"/>
          <a:ext cx="63515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3" name="Equation" r:id="rId21" imgW="3555720" imgH="253800" progId="Equation.DSMT4">
                  <p:embed/>
                </p:oleObj>
              </mc:Choice>
              <mc:Fallback>
                <p:oleObj name="Equation" r:id="rId21" imgW="3555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1071525"/>
                        <a:ext cx="63515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900113" y="2492375"/>
          <a:ext cx="46720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4" name="Equation" r:id="rId23" imgW="2616120" imgH="253800" progId="Equation.DSMT4">
                  <p:embed/>
                </p:oleObj>
              </mc:Choice>
              <mc:Fallback>
                <p:oleObj name="Equation" r:id="rId23" imgW="2616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4672012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2735263" y="5013325"/>
            <a:ext cx="3422650" cy="468313"/>
            <a:chOff x="1587" y="2908"/>
            <a:chExt cx="2156" cy="295"/>
          </a:xfrm>
        </p:grpSpPr>
        <p:sp>
          <p:nvSpPr>
            <p:cNvPr id="4112" name="Rectangle 14" descr="蓝色面巾纸"/>
            <p:cNvSpPr>
              <a:spLocks noChangeArrowheads="1"/>
            </p:cNvSpPr>
            <p:nvPr/>
          </p:nvSpPr>
          <p:spPr bwMode="auto">
            <a:xfrm>
              <a:off x="1587" y="2931"/>
              <a:ext cx="454" cy="272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3" name="AutoShape 15" descr="蓝色面巾纸"/>
            <p:cNvSpPr>
              <a:spLocks noChangeArrowheads="1"/>
            </p:cNvSpPr>
            <p:nvPr/>
          </p:nvSpPr>
          <p:spPr bwMode="auto">
            <a:xfrm>
              <a:off x="2336" y="2908"/>
              <a:ext cx="522" cy="2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14" name="AutoShape 16" descr="蓝色面巾纸"/>
            <p:cNvSpPr>
              <a:spLocks noChangeArrowheads="1"/>
            </p:cNvSpPr>
            <p:nvPr/>
          </p:nvSpPr>
          <p:spPr bwMode="auto">
            <a:xfrm>
              <a:off x="3107" y="2908"/>
              <a:ext cx="636" cy="272"/>
            </a:xfrm>
            <a:prstGeom prst="hexagon">
              <a:avLst>
                <a:gd name="adj" fmla="val 58456"/>
                <a:gd name="vf" fmla="val 115470"/>
              </a:avLst>
            </a:prstGeom>
            <a:solidFill>
              <a:schemeClr val="bg1"/>
            </a:solidFill>
            <a:ln w="28575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461963" y="4005263"/>
          <a:ext cx="906462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5" name="Equation" r:id="rId25" imgW="507960" imgH="241200" progId="Equation.DSMT4">
                  <p:embed/>
                </p:oleObj>
              </mc:Choice>
              <mc:Fallback>
                <p:oleObj name="Equation" r:id="rId25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4005263"/>
                        <a:ext cx="906462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1"/>
          <p:cNvGraphicFramePr>
            <a:graphicFrameLocks noChangeAspect="1"/>
          </p:cNvGraphicFramePr>
          <p:nvPr/>
        </p:nvGraphicFramePr>
        <p:xfrm>
          <a:off x="1435100" y="4005263"/>
          <a:ext cx="58007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6" name="Equation" r:id="rId27" imgW="3251160" imgH="241200" progId="Equation.DSMT4">
                  <p:embed/>
                </p:oleObj>
              </mc:Choice>
              <mc:Fallback>
                <p:oleObj name="Equation" r:id="rId27" imgW="3251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005263"/>
                        <a:ext cx="58007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296627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441325" y="368300"/>
          <a:ext cx="1225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0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368300"/>
                        <a:ext cx="122555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8" name="Object 16"/>
          <p:cNvGraphicFramePr>
            <a:graphicFrameLocks noChangeAspect="1"/>
          </p:cNvGraphicFramePr>
          <p:nvPr/>
        </p:nvGraphicFramePr>
        <p:xfrm>
          <a:off x="468313" y="989013"/>
          <a:ext cx="7642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1" name="Equation" r:id="rId5" imgW="4279680" imgH="279360" progId="Equation.DSMT4">
                  <p:embed/>
                </p:oleObj>
              </mc:Choice>
              <mc:Fallback>
                <p:oleObj name="Equation" r:id="rId5" imgW="4279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989013"/>
                        <a:ext cx="76422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9" name="Object 17"/>
          <p:cNvGraphicFramePr>
            <a:graphicFrameLocks noChangeAspect="1"/>
          </p:cNvGraphicFramePr>
          <p:nvPr/>
        </p:nvGraphicFramePr>
        <p:xfrm>
          <a:off x="430213" y="1673225"/>
          <a:ext cx="77152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2" name="Equation" r:id="rId7" imgW="431640" imgH="241200" progId="Equation.DSMT4">
                  <p:embed/>
                </p:oleObj>
              </mc:Choice>
              <mc:Fallback>
                <p:oleObj name="Equation" r:id="rId7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1673225"/>
                        <a:ext cx="77152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0" name="Object 18"/>
          <p:cNvGraphicFramePr>
            <a:graphicFrameLocks noChangeAspect="1"/>
          </p:cNvGraphicFramePr>
          <p:nvPr/>
        </p:nvGraphicFramePr>
        <p:xfrm>
          <a:off x="1222375" y="1673225"/>
          <a:ext cx="12700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3" name="Equation" r:id="rId9" imgW="710891" imgH="241195" progId="Equation.DSMT4">
                  <p:embed/>
                </p:oleObj>
              </mc:Choice>
              <mc:Fallback>
                <p:oleObj name="Equation" r:id="rId9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1673225"/>
                        <a:ext cx="12700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1" name="Object 19"/>
          <p:cNvGraphicFramePr>
            <a:graphicFrameLocks noChangeAspect="1"/>
          </p:cNvGraphicFramePr>
          <p:nvPr/>
        </p:nvGraphicFramePr>
        <p:xfrm>
          <a:off x="2519363" y="1665288"/>
          <a:ext cx="634841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4" name="Equation" r:id="rId11" imgW="3556000" imgH="266700" progId="Equation.DSMT4">
                  <p:embed/>
                </p:oleObj>
              </mc:Choice>
              <mc:Fallback>
                <p:oleObj name="Equation" r:id="rId11" imgW="3556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1665288"/>
                        <a:ext cx="6348412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2" name="Object 20"/>
          <p:cNvGraphicFramePr>
            <a:graphicFrameLocks noChangeAspect="1"/>
          </p:cNvGraphicFramePr>
          <p:nvPr>
            <p:extLst/>
          </p:nvPr>
        </p:nvGraphicFramePr>
        <p:xfrm>
          <a:off x="431540" y="2301875"/>
          <a:ext cx="3967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5" name="Equation" r:id="rId13" imgW="2222280" imgH="266400" progId="Equation.DSMT4">
                  <p:embed/>
                </p:oleObj>
              </mc:Choice>
              <mc:Fallback>
                <p:oleObj name="Equation" r:id="rId13" imgW="2222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2301875"/>
                        <a:ext cx="3967162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3" name="Object 21"/>
          <p:cNvGraphicFramePr>
            <a:graphicFrameLocks noChangeAspect="1"/>
          </p:cNvGraphicFramePr>
          <p:nvPr>
            <p:extLst/>
          </p:nvPr>
        </p:nvGraphicFramePr>
        <p:xfrm>
          <a:off x="4535996" y="2327275"/>
          <a:ext cx="4035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6" name="Equation" r:id="rId15" imgW="2260440" imgH="266400" progId="Equation.DSMT4">
                  <p:embed/>
                </p:oleObj>
              </mc:Choice>
              <mc:Fallback>
                <p:oleObj name="Equation" r:id="rId15" imgW="2260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2327275"/>
                        <a:ext cx="403542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4" name="Object 22"/>
          <p:cNvGraphicFramePr>
            <a:graphicFrameLocks noChangeAspect="1"/>
          </p:cNvGraphicFramePr>
          <p:nvPr/>
        </p:nvGraphicFramePr>
        <p:xfrm>
          <a:off x="479425" y="2943225"/>
          <a:ext cx="36972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7" name="Equation" r:id="rId17" imgW="2070000" imgH="266400" progId="Equation.DSMT4">
                  <p:embed/>
                </p:oleObj>
              </mc:Choice>
              <mc:Fallback>
                <p:oleObj name="Equation" r:id="rId17" imgW="2070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2943225"/>
                        <a:ext cx="3697288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5" name="Object 23"/>
          <p:cNvGraphicFramePr>
            <a:graphicFrameLocks noChangeAspect="1"/>
          </p:cNvGraphicFramePr>
          <p:nvPr/>
        </p:nvGraphicFramePr>
        <p:xfrm>
          <a:off x="4284663" y="2933700"/>
          <a:ext cx="1657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8" name="Equation" r:id="rId19" imgW="927000" imgH="253800" progId="Equation.DSMT4">
                  <p:embed/>
                </p:oleObj>
              </mc:Choice>
              <mc:Fallback>
                <p:oleObj name="Equation" r:id="rId19" imgW="927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33700"/>
                        <a:ext cx="16573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7" name="Object 25"/>
          <p:cNvGraphicFramePr>
            <a:graphicFrameLocks noChangeAspect="1"/>
          </p:cNvGraphicFramePr>
          <p:nvPr/>
        </p:nvGraphicFramePr>
        <p:xfrm>
          <a:off x="2087563" y="4113213"/>
          <a:ext cx="37417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9" name="Equation" r:id="rId21" imgW="2095200" imgH="253800" progId="Equation.DSMT4">
                  <p:embed/>
                </p:oleObj>
              </mc:Choice>
              <mc:Fallback>
                <p:oleObj name="Equation" r:id="rId21" imgW="2095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113213"/>
                        <a:ext cx="37417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4" name="Object 32"/>
          <p:cNvGraphicFramePr>
            <a:graphicFrameLocks noChangeAspect="1"/>
          </p:cNvGraphicFramePr>
          <p:nvPr/>
        </p:nvGraphicFramePr>
        <p:xfrm>
          <a:off x="1727200" y="368300"/>
          <a:ext cx="69627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0" name="Equation" r:id="rId23" imgW="3898800" imgH="266400" progId="Equation.DSMT4">
                  <p:embed/>
                </p:oleObj>
              </mc:Choice>
              <mc:Fallback>
                <p:oleObj name="Equation" r:id="rId23" imgW="3898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68300"/>
                        <a:ext cx="6962775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5" name="Object 33"/>
          <p:cNvGraphicFramePr>
            <a:graphicFrameLocks noChangeAspect="1"/>
          </p:cNvGraphicFramePr>
          <p:nvPr/>
        </p:nvGraphicFramePr>
        <p:xfrm>
          <a:off x="6007100" y="2889250"/>
          <a:ext cx="28130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1" name="Equation" r:id="rId25" imgW="1574640" imgH="253800" progId="Equation.DSMT4">
                  <p:embed/>
                </p:oleObj>
              </mc:Choice>
              <mc:Fallback>
                <p:oleObj name="Equation" r:id="rId25" imgW="1574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889250"/>
                        <a:ext cx="28130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8"/>
          <p:cNvGraphicFramePr>
            <a:graphicFrameLocks noChangeAspect="1"/>
          </p:cNvGraphicFramePr>
          <p:nvPr/>
        </p:nvGraphicFramePr>
        <p:xfrm>
          <a:off x="4525963" y="5181600"/>
          <a:ext cx="3717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2" name="Equation" r:id="rId27" imgW="2323800" imgH="266400" progId="Equation.DSMT4">
                  <p:embed/>
                </p:oleObj>
              </mc:Choice>
              <mc:Fallback>
                <p:oleObj name="Equation" r:id="rId27" imgW="232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963" y="5181600"/>
                        <a:ext cx="3717925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0"/>
          <p:cNvGraphicFramePr>
            <a:graphicFrameLocks noChangeAspect="1"/>
          </p:cNvGraphicFramePr>
          <p:nvPr/>
        </p:nvGraphicFramePr>
        <p:xfrm>
          <a:off x="971550" y="5300663"/>
          <a:ext cx="32067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3" name="Equation" r:id="rId29" imgW="190440" imgH="203040" progId="Equation.DSMT4">
                  <p:embed/>
                </p:oleObj>
              </mc:Choice>
              <mc:Fallback>
                <p:oleObj name="Equation" r:id="rId29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300663"/>
                        <a:ext cx="32067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3"/>
          <p:cNvGraphicFramePr>
            <a:graphicFrameLocks noChangeAspect="1"/>
          </p:cNvGraphicFramePr>
          <p:nvPr/>
        </p:nvGraphicFramePr>
        <p:xfrm>
          <a:off x="755650" y="5300663"/>
          <a:ext cx="9620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4" name="Equation" r:id="rId31" imgW="571320" imgH="203040" progId="Equation.DSMT4">
                  <p:embed/>
                </p:oleObj>
              </mc:Choice>
              <mc:Fallback>
                <p:oleObj name="Equation" r:id="rId31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00663"/>
                        <a:ext cx="962025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7"/>
          <p:cNvGraphicFramePr>
            <a:graphicFrameLocks noChangeAspect="1"/>
          </p:cNvGraphicFramePr>
          <p:nvPr/>
        </p:nvGraphicFramePr>
        <p:xfrm>
          <a:off x="5172075" y="5676900"/>
          <a:ext cx="23526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5" name="Equation" r:id="rId33" imgW="1473120" imgH="241200" progId="Equation.DSMT4">
                  <p:embed/>
                </p:oleObj>
              </mc:Choice>
              <mc:Fallback>
                <p:oleObj name="Equation" r:id="rId33" imgW="1473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5676900"/>
                        <a:ext cx="23526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1835150" y="4797425"/>
            <a:ext cx="2341563" cy="1370013"/>
            <a:chOff x="1156" y="3179"/>
            <a:chExt cx="1475" cy="863"/>
          </a:xfrm>
        </p:grpSpPr>
        <p:sp>
          <p:nvSpPr>
            <p:cNvPr id="5149" name="Line 26"/>
            <p:cNvSpPr>
              <a:spLocks noChangeShapeType="1"/>
            </p:cNvSpPr>
            <p:nvPr/>
          </p:nvSpPr>
          <p:spPr bwMode="auto">
            <a:xfrm>
              <a:off x="1315" y="3793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50" name="Line 27"/>
            <p:cNvSpPr>
              <a:spLocks noChangeShapeType="1"/>
            </p:cNvSpPr>
            <p:nvPr/>
          </p:nvSpPr>
          <p:spPr bwMode="auto">
            <a:xfrm>
              <a:off x="2156" y="3385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3" name="Object 29"/>
            <p:cNvGraphicFramePr>
              <a:graphicFrameLocks noChangeAspect="1"/>
            </p:cNvGraphicFramePr>
            <p:nvPr/>
          </p:nvGraphicFramePr>
          <p:xfrm>
            <a:off x="2473" y="3179"/>
            <a:ext cx="15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6" name="Equation" r:id="rId35" imgW="139680" imgH="164880" progId="Equation.DSMT4">
                    <p:embed/>
                  </p:oleObj>
                </mc:Choice>
                <mc:Fallback>
                  <p:oleObj name="Equation" r:id="rId3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3" y="3179"/>
                          <a:ext cx="158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30"/>
            <p:cNvGraphicFramePr>
              <a:graphicFrameLocks noChangeAspect="1"/>
            </p:cNvGraphicFramePr>
            <p:nvPr/>
          </p:nvGraphicFramePr>
          <p:xfrm>
            <a:off x="1156" y="3725"/>
            <a:ext cx="171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7" name="Equation" r:id="rId37" imgW="152280" imgH="164880" progId="Equation.DSMT4">
                    <p:embed/>
                  </p:oleObj>
                </mc:Choice>
                <mc:Fallback>
                  <p:oleObj name="Equation" r:id="rId3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725"/>
                          <a:ext cx="171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31"/>
            <p:cNvGraphicFramePr>
              <a:graphicFrameLocks noChangeAspect="1"/>
            </p:cNvGraphicFramePr>
            <p:nvPr/>
          </p:nvGraphicFramePr>
          <p:xfrm>
            <a:off x="1565" y="3816"/>
            <a:ext cx="18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8" name="Equation" r:id="rId39" imgW="164880" imgH="203040" progId="Equation.DSMT4">
                    <p:embed/>
                  </p:oleObj>
                </mc:Choice>
                <mc:Fallback>
                  <p:oleObj name="Equation" r:id="rId39" imgW="1648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816"/>
                          <a:ext cx="186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5"/>
            <p:cNvGraphicFramePr>
              <a:graphicFrameLocks noChangeAspect="1"/>
            </p:cNvGraphicFramePr>
            <p:nvPr/>
          </p:nvGraphicFramePr>
          <p:xfrm>
            <a:off x="2111" y="3181"/>
            <a:ext cx="171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9" name="Equation" r:id="rId41" imgW="152280" imgH="164880" progId="Equation.DSMT4">
                    <p:embed/>
                  </p:oleObj>
                </mc:Choice>
                <mc:Fallback>
                  <p:oleObj name="Equation" r:id="rId4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3181"/>
                          <a:ext cx="171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51" name="Oval 48"/>
            <p:cNvSpPr>
              <a:spLocks noChangeArrowheads="1"/>
            </p:cNvSpPr>
            <p:nvPr/>
          </p:nvSpPr>
          <p:spPr bwMode="auto">
            <a:xfrm>
              <a:off x="1610" y="3294"/>
              <a:ext cx="612" cy="56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2087563" y="5073650"/>
            <a:ext cx="2201862" cy="1535113"/>
            <a:chOff x="1315" y="3196"/>
            <a:chExt cx="1387" cy="967"/>
          </a:xfrm>
        </p:grpSpPr>
        <p:sp>
          <p:nvSpPr>
            <p:cNvPr id="5148" name="Freeform 42"/>
            <p:cNvSpPr>
              <a:spLocks/>
            </p:cNvSpPr>
            <p:nvPr/>
          </p:nvSpPr>
          <p:spPr bwMode="auto">
            <a:xfrm>
              <a:off x="1315" y="3196"/>
              <a:ext cx="1236" cy="967"/>
            </a:xfrm>
            <a:custGeom>
              <a:avLst/>
              <a:gdLst>
                <a:gd name="T0" fmla="*/ 34 w 1236"/>
                <a:gd name="T1" fmla="*/ 431 h 967"/>
                <a:gd name="T2" fmla="*/ 34 w 1236"/>
                <a:gd name="T3" fmla="*/ 545 h 967"/>
                <a:gd name="T4" fmla="*/ 238 w 1236"/>
                <a:gd name="T5" fmla="*/ 771 h 967"/>
                <a:gd name="T6" fmla="*/ 919 w 1236"/>
                <a:gd name="T7" fmla="*/ 839 h 967"/>
                <a:gd name="T8" fmla="*/ 1236 w 1236"/>
                <a:gd name="T9" fmla="*/ 0 h 9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6"/>
                <a:gd name="T16" fmla="*/ 0 h 967"/>
                <a:gd name="T17" fmla="*/ 1236 w 1236"/>
                <a:gd name="T18" fmla="*/ 967 h 9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6" h="967">
                  <a:moveTo>
                    <a:pt x="34" y="431"/>
                  </a:moveTo>
                  <a:cubicBezTo>
                    <a:pt x="17" y="459"/>
                    <a:pt x="0" y="488"/>
                    <a:pt x="34" y="545"/>
                  </a:cubicBezTo>
                  <a:cubicBezTo>
                    <a:pt x="68" y="602"/>
                    <a:pt x="91" y="722"/>
                    <a:pt x="238" y="771"/>
                  </a:cubicBezTo>
                  <a:cubicBezTo>
                    <a:pt x="385" y="820"/>
                    <a:pt x="753" y="967"/>
                    <a:pt x="919" y="839"/>
                  </a:cubicBezTo>
                  <a:cubicBezTo>
                    <a:pt x="1085" y="711"/>
                    <a:pt x="1183" y="140"/>
                    <a:pt x="1236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" name="Object 53"/>
            <p:cNvGraphicFramePr>
              <a:graphicFrameLocks noChangeAspect="1"/>
            </p:cNvGraphicFramePr>
            <p:nvPr/>
          </p:nvGraphicFramePr>
          <p:xfrm>
            <a:off x="2018" y="3793"/>
            <a:ext cx="6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0" name="Equation" r:id="rId43" imgW="850680" imgH="241200" progId="Equation.DSMT4">
                    <p:embed/>
                  </p:oleObj>
                </mc:Choice>
                <mc:Fallback>
                  <p:oleObj name="Equation" r:id="rId43" imgW="850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793"/>
                          <a:ext cx="68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76" name="Object 24"/>
          <p:cNvGraphicFramePr>
            <a:graphicFrameLocks noChangeAspect="1"/>
          </p:cNvGraphicFramePr>
          <p:nvPr>
            <p:extLst/>
          </p:nvPr>
        </p:nvGraphicFramePr>
        <p:xfrm>
          <a:off x="2123728" y="3500438"/>
          <a:ext cx="65754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1" name="Equation" r:id="rId45" imgW="3682800" imgH="279360" progId="Equation.DSMT4">
                  <p:embed/>
                </p:oleObj>
              </mc:Choice>
              <mc:Fallback>
                <p:oleObj name="Equation" r:id="rId45" imgW="3682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500438"/>
                        <a:ext cx="65754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3"/>
          <p:cNvGraphicFramePr>
            <a:graphicFrameLocks noChangeAspect="1"/>
          </p:cNvGraphicFramePr>
          <p:nvPr/>
        </p:nvGraphicFramePr>
        <p:xfrm>
          <a:off x="431800" y="3536950"/>
          <a:ext cx="1587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2" name="Equation" r:id="rId47" imgW="888840" imgH="241200" progId="Equation.DSMT4">
                  <p:embed/>
                </p:oleObj>
              </mc:Choice>
              <mc:Fallback>
                <p:oleObj name="Equation" r:id="rId47" imgW="888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3536950"/>
                        <a:ext cx="1587500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4"/>
          <p:cNvGraphicFramePr>
            <a:graphicFrameLocks noChangeAspect="1"/>
          </p:cNvGraphicFramePr>
          <p:nvPr/>
        </p:nvGraphicFramePr>
        <p:xfrm>
          <a:off x="431800" y="4129088"/>
          <a:ext cx="16097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3" name="Equation" r:id="rId49" imgW="901440" imgH="241200" progId="Equation.DSMT4">
                  <p:embed/>
                </p:oleObj>
              </mc:Choice>
              <mc:Fallback>
                <p:oleObj name="Equation" r:id="rId49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4129088"/>
                        <a:ext cx="16097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36716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5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2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2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5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2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673100" y="512763"/>
          <a:ext cx="12700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2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512763"/>
                        <a:ext cx="1270000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2051050" y="476250"/>
          <a:ext cx="6575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3" name="Equation" r:id="rId5" imgW="3682800" imgH="279360" progId="Equation.DSMT4">
                  <p:embed/>
                </p:oleObj>
              </mc:Choice>
              <mc:Fallback>
                <p:oleObj name="Equation" r:id="rId5" imgW="3682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76250"/>
                        <a:ext cx="657542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655638" y="1089025"/>
          <a:ext cx="5464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4" name="Equation" r:id="rId7" imgW="3060360" imgH="279360" progId="Equation.DSMT4">
                  <p:embed/>
                </p:oleObj>
              </mc:Choice>
              <mc:Fallback>
                <p:oleObj name="Equation" r:id="rId7" imgW="3060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089025"/>
                        <a:ext cx="5464175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3" name="Object 17"/>
          <p:cNvGraphicFramePr>
            <a:graphicFrameLocks noChangeAspect="1"/>
          </p:cNvGraphicFramePr>
          <p:nvPr/>
        </p:nvGraphicFramePr>
        <p:xfrm>
          <a:off x="6156325" y="1122363"/>
          <a:ext cx="2198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5" name="Equation" r:id="rId9" imgW="1231366" imgH="266584" progId="Equation.DSMT4">
                  <p:embed/>
                </p:oleObj>
              </mc:Choice>
              <mc:Fallback>
                <p:oleObj name="Equation" r:id="rId9" imgW="123136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122363"/>
                        <a:ext cx="21986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5" name="Object 19"/>
          <p:cNvGraphicFramePr>
            <a:graphicFrameLocks noChangeAspect="1"/>
          </p:cNvGraphicFramePr>
          <p:nvPr>
            <p:extLst/>
          </p:nvPr>
        </p:nvGraphicFramePr>
        <p:xfrm>
          <a:off x="661988" y="1738313"/>
          <a:ext cx="21097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6" name="Equation" r:id="rId11" imgW="1180800" imgH="266400" progId="Equation.DSMT4">
                  <p:embed/>
                </p:oleObj>
              </mc:Choice>
              <mc:Fallback>
                <p:oleObj name="Equation" r:id="rId11" imgW="1180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738313"/>
                        <a:ext cx="21097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6" name="Object 20"/>
          <p:cNvGraphicFramePr>
            <a:graphicFrameLocks noChangeAspect="1"/>
          </p:cNvGraphicFramePr>
          <p:nvPr>
            <p:extLst/>
          </p:nvPr>
        </p:nvGraphicFramePr>
        <p:xfrm>
          <a:off x="6309940" y="1736725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7" name="Equation" r:id="rId13" imgW="1244520" imgH="266400" progId="Equation.DSMT4">
                  <p:embed/>
                </p:oleObj>
              </mc:Choice>
              <mc:Fallback>
                <p:oleObj name="Equation" r:id="rId13" imgW="1244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9940" y="1736725"/>
                        <a:ext cx="2222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7" name="Object 21"/>
          <p:cNvGraphicFramePr>
            <a:graphicFrameLocks noChangeAspect="1"/>
          </p:cNvGraphicFramePr>
          <p:nvPr/>
        </p:nvGraphicFramePr>
        <p:xfrm>
          <a:off x="647700" y="2384425"/>
          <a:ext cx="60975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8" name="Equation" r:id="rId15" imgW="3416300" imgH="266700" progId="Equation.DSMT4">
                  <p:embed/>
                </p:oleObj>
              </mc:Choice>
              <mc:Fallback>
                <p:oleObj name="Equation" r:id="rId15" imgW="3416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84425"/>
                        <a:ext cx="60975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8" name="Object 22"/>
          <p:cNvGraphicFramePr>
            <a:graphicFrameLocks noChangeAspect="1"/>
          </p:cNvGraphicFramePr>
          <p:nvPr/>
        </p:nvGraphicFramePr>
        <p:xfrm>
          <a:off x="647700" y="3213100"/>
          <a:ext cx="1087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9" name="Equation" r:id="rId17" imgW="609336" imgH="266584" progId="Equation.DSMT4">
                  <p:embed/>
                </p:oleObj>
              </mc:Choice>
              <mc:Fallback>
                <p:oleObj name="Equation" r:id="rId17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13100"/>
                        <a:ext cx="10874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0" name="Object 24"/>
          <p:cNvGraphicFramePr>
            <a:graphicFrameLocks noChangeAspect="1"/>
          </p:cNvGraphicFramePr>
          <p:nvPr/>
        </p:nvGraphicFramePr>
        <p:xfrm>
          <a:off x="630238" y="3838575"/>
          <a:ext cx="46259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0" name="Equation" r:id="rId19" imgW="2590560" imgH="253800" progId="Equation.DSMT4">
                  <p:embed/>
                </p:oleObj>
              </mc:Choice>
              <mc:Fallback>
                <p:oleObj name="Equation" r:id="rId19" imgW="2590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3838575"/>
                        <a:ext cx="4625975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1" name="Object 25"/>
          <p:cNvGraphicFramePr>
            <a:graphicFrameLocks noChangeAspect="1"/>
          </p:cNvGraphicFramePr>
          <p:nvPr/>
        </p:nvGraphicFramePr>
        <p:xfrm>
          <a:off x="5256213" y="3827463"/>
          <a:ext cx="315118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1" name="Equation" r:id="rId21" imgW="1765080" imgH="241200" progId="Equation.DSMT4">
                  <p:embed/>
                </p:oleObj>
              </mc:Choice>
              <mc:Fallback>
                <p:oleObj name="Equation" r:id="rId21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827463"/>
                        <a:ext cx="3151187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2" name="Object 26"/>
          <p:cNvGraphicFramePr>
            <a:graphicFrameLocks noChangeAspect="1"/>
          </p:cNvGraphicFramePr>
          <p:nvPr/>
        </p:nvGraphicFramePr>
        <p:xfrm>
          <a:off x="611188" y="4475163"/>
          <a:ext cx="55118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2" name="Equation" r:id="rId23" imgW="3085920" imgH="266400" progId="Equation.DSMT4">
                  <p:embed/>
                </p:oleObj>
              </mc:Choice>
              <mc:Fallback>
                <p:oleObj name="Equation" r:id="rId23" imgW="3085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75163"/>
                        <a:ext cx="55118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6" name="Object 30"/>
          <p:cNvGraphicFramePr>
            <a:graphicFrameLocks noChangeAspect="1"/>
          </p:cNvGraphicFramePr>
          <p:nvPr>
            <p:extLst/>
          </p:nvPr>
        </p:nvGraphicFramePr>
        <p:xfrm>
          <a:off x="2601540" y="1736725"/>
          <a:ext cx="36496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3" name="Equation" r:id="rId25" imgW="2043813" imgH="266584" progId="Equation.DSMT4">
                  <p:embed/>
                </p:oleObj>
              </mc:Choice>
              <mc:Fallback>
                <p:oleObj name="Equation" r:id="rId25" imgW="204381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540" y="1736725"/>
                        <a:ext cx="36496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07" name="Object 31"/>
          <p:cNvGraphicFramePr>
            <a:graphicFrameLocks noChangeAspect="1"/>
          </p:cNvGraphicFramePr>
          <p:nvPr/>
        </p:nvGraphicFramePr>
        <p:xfrm>
          <a:off x="1771650" y="3213100"/>
          <a:ext cx="62563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4" name="Equation" r:id="rId27" imgW="3504960" imgH="266400" progId="Equation.DSMT4">
                  <p:embed/>
                </p:oleObj>
              </mc:Choice>
              <mc:Fallback>
                <p:oleObj name="Equation" r:id="rId27" imgW="3504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13100"/>
                        <a:ext cx="62563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4" name="AutoShape 38"/>
          <p:cNvSpPr>
            <a:spLocks noChangeArrowheads="1"/>
          </p:cNvSpPr>
          <p:nvPr/>
        </p:nvSpPr>
        <p:spPr bwMode="auto">
          <a:xfrm>
            <a:off x="935038" y="5265738"/>
            <a:ext cx="4319587" cy="792162"/>
          </a:xfrm>
          <a:prstGeom prst="wedgeRoundRectCallout">
            <a:avLst>
              <a:gd name="adj1" fmla="val 1891"/>
              <a:gd name="adj2" fmla="val 4928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为什么不直接求原图的欧拉通路而是求添加一个边后图的欧拉回路？</a:t>
            </a:r>
          </a:p>
        </p:txBody>
      </p:sp>
      <p:sp>
        <p:nvSpPr>
          <p:cNvPr id="2" name="AutoShape 38"/>
          <p:cNvSpPr>
            <a:spLocks noChangeArrowheads="1"/>
          </p:cNvSpPr>
          <p:nvPr/>
        </p:nvSpPr>
        <p:spPr bwMode="auto">
          <a:xfrm>
            <a:off x="5364163" y="5265738"/>
            <a:ext cx="2952750" cy="792162"/>
          </a:xfrm>
          <a:prstGeom prst="wedgeRoundRectCallout">
            <a:avLst>
              <a:gd name="adj1" fmla="val 1439"/>
              <a:gd name="adj2" fmla="val 4928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因为欧拉图有一个求欧拉回路的好算法</a:t>
            </a:r>
          </a:p>
        </p:txBody>
      </p:sp>
    </p:spTree>
    <p:extLst>
      <p:ext uri="{BB962C8B-B14F-4D97-AF65-F5344CB8AC3E}">
        <p14:creationId xmlns:p14="http://schemas.microsoft.com/office/powerpoint/2010/main" val="33993742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6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6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6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7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27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4" grpId="0" animBg="1"/>
      <p:bldP spid="116774" grpId="1" animBg="1"/>
      <p:bldP spid="2" grpId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15" name="Object 15"/>
          <p:cNvGraphicFramePr>
            <a:graphicFrameLocks noChangeAspect="1"/>
          </p:cNvGraphicFramePr>
          <p:nvPr/>
        </p:nvGraphicFramePr>
        <p:xfrm>
          <a:off x="755650" y="298450"/>
          <a:ext cx="9747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0"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98450"/>
                        <a:ext cx="9747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6" name="Object 16"/>
          <p:cNvGraphicFramePr>
            <a:graphicFrameLocks noChangeAspect="1"/>
          </p:cNvGraphicFramePr>
          <p:nvPr>
            <p:extLst/>
          </p:nvPr>
        </p:nvGraphicFramePr>
        <p:xfrm>
          <a:off x="647700" y="872716"/>
          <a:ext cx="4524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1" name="Equation" r:id="rId5" imgW="253800" imgH="266400" progId="Equation.DSMT4">
                  <p:embed/>
                </p:oleObj>
              </mc:Choice>
              <mc:Fallback>
                <p:oleObj name="Equation" r:id="rId5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872716"/>
                        <a:ext cx="45243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7" name="Object 17"/>
          <p:cNvGraphicFramePr>
            <a:graphicFrameLocks noChangeAspect="1"/>
          </p:cNvGraphicFramePr>
          <p:nvPr>
            <p:extLst/>
          </p:nvPr>
        </p:nvGraphicFramePr>
        <p:xfrm>
          <a:off x="5038725" y="820738"/>
          <a:ext cx="3673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Equation" r:id="rId7" imgW="2057400" imgH="253800" progId="Equation.DSMT4">
                  <p:embed/>
                </p:oleObj>
              </mc:Choice>
              <mc:Fallback>
                <p:oleObj name="Equation" r:id="rId7" imgW="2057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8725" y="820738"/>
                        <a:ext cx="3673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8" name="Object 18"/>
          <p:cNvGraphicFramePr>
            <a:graphicFrameLocks noChangeAspect="1"/>
          </p:cNvGraphicFramePr>
          <p:nvPr/>
        </p:nvGraphicFramePr>
        <p:xfrm>
          <a:off x="755650" y="1433513"/>
          <a:ext cx="16097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Equation" r:id="rId9" imgW="901309" imgH="253890" progId="Equation.DSMT4">
                  <p:embed/>
                </p:oleObj>
              </mc:Choice>
              <mc:Fallback>
                <p:oleObj name="Equation" r:id="rId9" imgW="90130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33513"/>
                        <a:ext cx="16097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/>
        </p:nvGraphicFramePr>
        <p:xfrm>
          <a:off x="719138" y="2078019"/>
          <a:ext cx="3857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4" name="Equation" r:id="rId11" imgW="215640" imgH="241200" progId="Equation.DSMT4">
                  <p:embed/>
                </p:oleObj>
              </mc:Choice>
              <mc:Fallback>
                <p:oleObj name="Equation" r:id="rId11" imgW="215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078019"/>
                        <a:ext cx="38576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0" name="Object 20"/>
          <p:cNvGraphicFramePr>
            <a:graphicFrameLocks noChangeAspect="1"/>
          </p:cNvGraphicFramePr>
          <p:nvPr/>
        </p:nvGraphicFramePr>
        <p:xfrm>
          <a:off x="7967709" y="2173288"/>
          <a:ext cx="4762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5" name="Equation" r:id="rId13" imgW="266353" imgH="177569" progId="Equation.DSMT4">
                  <p:embed/>
                </p:oleObj>
              </mc:Choice>
              <mc:Fallback>
                <p:oleObj name="Equation" r:id="rId13" imgW="266353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709" y="2173288"/>
                        <a:ext cx="476250" cy="312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1871663" y="2640013"/>
          <a:ext cx="27209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6" name="Equation" r:id="rId15" imgW="1524000" imgH="254000" progId="Equation.DSMT4">
                  <p:embed/>
                </p:oleObj>
              </mc:Choice>
              <mc:Fallback>
                <p:oleObj name="Equation" r:id="rId15" imgW="1524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640013"/>
                        <a:ext cx="27209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2" name="Object 22"/>
          <p:cNvGraphicFramePr>
            <a:graphicFrameLocks noChangeAspect="1"/>
          </p:cNvGraphicFramePr>
          <p:nvPr/>
        </p:nvGraphicFramePr>
        <p:xfrm>
          <a:off x="2098675" y="3144838"/>
          <a:ext cx="49879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7" name="Equation" r:id="rId17" imgW="2793960" imgH="304560" progId="Equation.DSMT4">
                  <p:embed/>
                </p:oleObj>
              </mc:Choice>
              <mc:Fallback>
                <p:oleObj name="Equation" r:id="rId17" imgW="2793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8675" y="3144838"/>
                        <a:ext cx="49879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3" name="Object 23"/>
          <p:cNvGraphicFramePr>
            <a:graphicFrameLocks noChangeAspect="1"/>
          </p:cNvGraphicFramePr>
          <p:nvPr/>
        </p:nvGraphicFramePr>
        <p:xfrm>
          <a:off x="4751388" y="2640013"/>
          <a:ext cx="267493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8" name="Equation" r:id="rId19" imgW="1497950" imgH="253890" progId="Equation.DSMT4">
                  <p:embed/>
                </p:oleObj>
              </mc:Choice>
              <mc:Fallback>
                <p:oleObj name="Equation" r:id="rId19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640013"/>
                        <a:ext cx="267493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24" name="Rectangle 24"/>
          <p:cNvSpPr>
            <a:spLocks noChangeArrowheads="1"/>
          </p:cNvSpPr>
          <p:nvPr/>
        </p:nvSpPr>
        <p:spPr bwMode="auto">
          <a:xfrm>
            <a:off x="774700" y="3797300"/>
            <a:ext cx="41402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9.5.2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33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例子</a:t>
            </a:r>
          </a:p>
        </p:txBody>
      </p:sp>
      <p:graphicFrame>
        <p:nvGraphicFramePr>
          <p:cNvPr id="128025" name="Object 25"/>
          <p:cNvGraphicFramePr>
            <a:graphicFrameLocks noChangeAspect="1"/>
          </p:cNvGraphicFramePr>
          <p:nvPr/>
        </p:nvGraphicFramePr>
        <p:xfrm>
          <a:off x="692150" y="4373563"/>
          <a:ext cx="5667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9" name="Equation" r:id="rId21" imgW="317160" imgH="241200" progId="Equation.DSMT4">
                  <p:embed/>
                </p:oleObj>
              </mc:Choice>
              <mc:Fallback>
                <p:oleObj name="Equation" r:id="rId21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4373563"/>
                        <a:ext cx="5667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7" name="Object 27"/>
          <p:cNvGraphicFramePr>
            <a:graphicFrameLocks noChangeAspect="1"/>
          </p:cNvGraphicFramePr>
          <p:nvPr/>
        </p:nvGraphicFramePr>
        <p:xfrm>
          <a:off x="7200900" y="4379913"/>
          <a:ext cx="14954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0" name="Equation" r:id="rId23" imgW="838200" imgH="241300" progId="Equation.DSMT4">
                  <p:embed/>
                </p:oleObj>
              </mc:Choice>
              <mc:Fallback>
                <p:oleObj name="Equation" r:id="rId23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4379913"/>
                        <a:ext cx="14954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8" name="Object 28"/>
          <p:cNvGraphicFramePr>
            <a:graphicFrameLocks noChangeAspect="1"/>
          </p:cNvGraphicFramePr>
          <p:nvPr/>
        </p:nvGraphicFramePr>
        <p:xfrm>
          <a:off x="719138" y="4913313"/>
          <a:ext cx="32623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1" name="Equation" r:id="rId25" imgW="1828800" imgH="279400" progId="Equation.DSMT4">
                  <p:embed/>
                </p:oleObj>
              </mc:Choice>
              <mc:Fallback>
                <p:oleObj name="Equation" r:id="rId25" imgW="182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13313"/>
                        <a:ext cx="326231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29" name="Object 29"/>
          <p:cNvGraphicFramePr>
            <a:graphicFrameLocks noChangeAspect="1"/>
          </p:cNvGraphicFramePr>
          <p:nvPr/>
        </p:nvGraphicFramePr>
        <p:xfrm>
          <a:off x="3995738" y="4935538"/>
          <a:ext cx="47339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2" name="Equation" r:id="rId27" imgW="2654300" imgH="241300" progId="Equation.DSMT4">
                  <p:embed/>
                </p:oleObj>
              </mc:Choice>
              <mc:Fallback>
                <p:oleObj name="Equation" r:id="rId27" imgW="2654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935538"/>
                        <a:ext cx="47339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0" name="Object 30"/>
          <p:cNvGraphicFramePr>
            <a:graphicFrameLocks noChangeAspect="1"/>
          </p:cNvGraphicFramePr>
          <p:nvPr/>
        </p:nvGraphicFramePr>
        <p:xfrm>
          <a:off x="684213" y="5489575"/>
          <a:ext cx="80200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3" name="Equation" r:id="rId29" imgW="4495680" imgH="241200" progId="Equation.DSMT4">
                  <p:embed/>
                </p:oleObj>
              </mc:Choice>
              <mc:Fallback>
                <p:oleObj name="Equation" r:id="rId29" imgW="4495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89575"/>
                        <a:ext cx="80200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1" name="Object 31"/>
          <p:cNvGraphicFramePr>
            <a:graphicFrameLocks noChangeAspect="1"/>
          </p:cNvGraphicFramePr>
          <p:nvPr/>
        </p:nvGraphicFramePr>
        <p:xfrm>
          <a:off x="719138" y="6065838"/>
          <a:ext cx="9509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4" name="Equation" r:id="rId31" imgW="533160" imgH="241200" progId="Equation.DSMT4">
                  <p:embed/>
                </p:oleObj>
              </mc:Choice>
              <mc:Fallback>
                <p:oleObj name="Equation" r:id="rId31" imgW="533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6065838"/>
                        <a:ext cx="9509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2" name="Object 32"/>
          <p:cNvGraphicFramePr>
            <a:graphicFrameLocks noChangeAspect="1"/>
          </p:cNvGraphicFramePr>
          <p:nvPr/>
        </p:nvGraphicFramePr>
        <p:xfrm>
          <a:off x="1763713" y="6065838"/>
          <a:ext cx="3579812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5" name="Equation" r:id="rId33" imgW="2006600" imgH="241300" progId="Equation.DSMT4">
                  <p:embed/>
                </p:oleObj>
              </mc:Choice>
              <mc:Fallback>
                <p:oleObj name="Equation" r:id="rId33" imgW="200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065838"/>
                        <a:ext cx="3579812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3" name="Object 33"/>
          <p:cNvGraphicFramePr>
            <a:graphicFrameLocks noChangeAspect="1"/>
          </p:cNvGraphicFramePr>
          <p:nvPr/>
        </p:nvGraphicFramePr>
        <p:xfrm>
          <a:off x="1763713" y="296863"/>
          <a:ext cx="2152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6" name="Equation" r:id="rId35" imgW="1206500" imgH="241300" progId="Equation.DSMT4">
                  <p:embed/>
                </p:oleObj>
              </mc:Choice>
              <mc:Fallback>
                <p:oleObj name="Equation" r:id="rId35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6863"/>
                        <a:ext cx="215265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34" name="Object 34"/>
          <p:cNvGraphicFramePr>
            <a:graphicFrameLocks noChangeAspect="1"/>
          </p:cNvGraphicFramePr>
          <p:nvPr/>
        </p:nvGraphicFramePr>
        <p:xfrm>
          <a:off x="1274763" y="4381500"/>
          <a:ext cx="59610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7" name="Equation" r:id="rId37" imgW="3340100" imgH="241300" progId="Equation.DSMT4">
                  <p:embed/>
                </p:oleObj>
              </mc:Choice>
              <mc:Fallback>
                <p:oleObj name="Equation" r:id="rId37" imgW="3340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381500"/>
                        <a:ext cx="59610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1033463" y="873125"/>
          <a:ext cx="40782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8" name="Equation" r:id="rId39" imgW="2286000" imgH="266400" progId="Equation.DSMT4">
                  <p:embed/>
                </p:oleObj>
              </mc:Choice>
              <mc:Fallback>
                <p:oleObj name="Equation" r:id="rId39" imgW="2286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873125"/>
                        <a:ext cx="407828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1116013" y="2073275"/>
          <a:ext cx="6934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59" name="Equation" r:id="rId41" imgW="3886200" imgH="279360" progId="Equation.DSMT4">
                  <p:embed/>
                </p:oleObj>
              </mc:Choice>
              <mc:Fallback>
                <p:oleObj name="Equation" r:id="rId41" imgW="3886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73275"/>
                        <a:ext cx="69342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716016" y="1700808"/>
            <a:ext cx="6120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5364088" y="165113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508104" y="1709494"/>
            <a:ext cx="6120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341671" y="4098424"/>
            <a:ext cx="431800" cy="611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4355976" y="4746124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H="1" flipV="1">
            <a:off x="4809984" y="4098424"/>
            <a:ext cx="396875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5206859" y="4098424"/>
            <a:ext cx="431800" cy="611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5241784" y="4746124"/>
            <a:ext cx="828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 flipH="1" flipV="1">
            <a:off x="5673584" y="4098424"/>
            <a:ext cx="396875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9" name="Object 41"/>
          <p:cNvGraphicFramePr>
            <a:graphicFrameLocks noChangeAspect="1"/>
          </p:cNvGraphicFramePr>
          <p:nvPr/>
        </p:nvGraphicFramePr>
        <p:xfrm>
          <a:off x="4702034" y="3738062"/>
          <a:ext cx="1762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0" name="Equation" r:id="rId43" imgW="101520" imgH="190440" progId="Equation.DSMT4">
                  <p:embed/>
                </p:oleObj>
              </mc:Choice>
              <mc:Fallback>
                <p:oleObj name="Equation" r:id="rId43" imgW="101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034" y="3738062"/>
                        <a:ext cx="176213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2"/>
          <p:cNvGraphicFramePr>
            <a:graphicFrameLocks noChangeAspect="1"/>
          </p:cNvGraphicFramePr>
          <p:nvPr/>
        </p:nvGraphicFramePr>
        <p:xfrm>
          <a:off x="4243246" y="4811212"/>
          <a:ext cx="2428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1" name="Equation" r:id="rId45" imgW="139680" imgH="190440" progId="Equation.DSMT4">
                  <p:embed/>
                </p:oleObj>
              </mc:Choice>
              <mc:Fallback>
                <p:oleObj name="Equation" r:id="rId45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246" y="4811212"/>
                        <a:ext cx="2428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3"/>
          <p:cNvGraphicFramePr>
            <a:graphicFrameLocks noChangeAspect="1"/>
          </p:cNvGraphicFramePr>
          <p:nvPr/>
        </p:nvGraphicFramePr>
        <p:xfrm>
          <a:off x="5098909" y="4825499"/>
          <a:ext cx="22066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2" name="Equation" r:id="rId47" imgW="126720" imgH="203040" progId="Equation.DSMT4">
                  <p:embed/>
                </p:oleObj>
              </mc:Choice>
              <mc:Fallback>
                <p:oleObj name="Equation" r:id="rId47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8909" y="4825499"/>
                        <a:ext cx="220663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4"/>
          <p:cNvGraphicFramePr>
            <a:graphicFrameLocks noChangeAspect="1"/>
          </p:cNvGraphicFramePr>
          <p:nvPr>
            <p:extLst/>
          </p:nvPr>
        </p:nvGraphicFramePr>
        <p:xfrm>
          <a:off x="5889625" y="4803775"/>
          <a:ext cx="2413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3" name="Equation" r:id="rId49" imgW="139680" imgH="164880" progId="Equation.DSMT4">
                  <p:embed/>
                </p:oleObj>
              </mc:Choice>
              <mc:Fallback>
                <p:oleObj name="Equation" r:id="rId49" imgW="1396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25" y="4803775"/>
                        <a:ext cx="241300" cy="28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5"/>
          <p:cNvGraphicFramePr>
            <a:graphicFrameLocks noChangeAspect="1"/>
          </p:cNvGraphicFramePr>
          <p:nvPr>
            <p:extLst/>
          </p:nvPr>
        </p:nvGraphicFramePr>
        <p:xfrm>
          <a:off x="5556250" y="3770313"/>
          <a:ext cx="265113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64" name="Equation" r:id="rId51" imgW="152280" imgH="164880" progId="Equation.DSMT4">
                  <p:embed/>
                </p:oleObj>
              </mc:Choice>
              <mc:Fallback>
                <p:oleObj name="Equation" r:id="rId51" imgW="1522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3770313"/>
                        <a:ext cx="265113" cy="28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椭圆 39"/>
          <p:cNvSpPr/>
          <p:nvPr/>
        </p:nvSpPr>
        <p:spPr>
          <a:xfrm>
            <a:off x="5148064" y="4692124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66954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2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2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2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2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2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4" presetClass="exit" presetSubtype="3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2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2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1000"/>
                                        <p:tgtEl>
                                          <p:spTgt spid="12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0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12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12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12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2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4" grpId="0"/>
      <p:bldP spid="6" grpId="0" animBg="1"/>
      <p:bldP spid="6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649288" y="2479675"/>
          <a:ext cx="4302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8" name="Equation" r:id="rId3" imgW="241200" imgH="241200" progId="Equation.DSMT4">
                  <p:embed/>
                </p:oleObj>
              </mc:Choice>
              <mc:Fallback>
                <p:oleObj name="Equation" r:id="rId3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479675"/>
                        <a:ext cx="4302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1368425" y="657225"/>
            <a:ext cx="16557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4" name="Line 20"/>
          <p:cNvSpPr>
            <a:spLocks noChangeShapeType="1"/>
          </p:cNvSpPr>
          <p:nvPr/>
        </p:nvSpPr>
        <p:spPr bwMode="auto">
          <a:xfrm>
            <a:off x="1439863" y="137636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>
            <a:off x="1368425" y="69215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095625" y="6921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7" name="Line 23"/>
          <p:cNvSpPr>
            <a:spLocks noChangeShapeType="1"/>
          </p:cNvSpPr>
          <p:nvPr/>
        </p:nvSpPr>
        <p:spPr bwMode="auto">
          <a:xfrm>
            <a:off x="3059113" y="1376363"/>
            <a:ext cx="86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8" name="Line 24"/>
          <p:cNvSpPr>
            <a:spLocks noChangeShapeType="1"/>
          </p:cNvSpPr>
          <p:nvPr/>
        </p:nvSpPr>
        <p:spPr bwMode="auto">
          <a:xfrm>
            <a:off x="3959225" y="69215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V="1">
            <a:off x="3095625" y="22542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1" name="Line 27"/>
          <p:cNvSpPr>
            <a:spLocks noChangeShapeType="1"/>
          </p:cNvSpPr>
          <p:nvPr/>
        </p:nvSpPr>
        <p:spPr bwMode="auto">
          <a:xfrm>
            <a:off x="3527425" y="22542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3095625" y="1449388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V="1">
            <a:off x="3563938" y="141287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3095625" y="728663"/>
            <a:ext cx="82867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 flipH="1">
            <a:off x="3097213" y="728663"/>
            <a:ext cx="827087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56" name="Oval 32"/>
          <p:cNvSpPr>
            <a:spLocks noChangeArrowheads="1"/>
          </p:cNvSpPr>
          <p:nvPr/>
        </p:nvSpPr>
        <p:spPr bwMode="auto">
          <a:xfrm>
            <a:off x="3455988" y="1889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57" name="Oval 33"/>
          <p:cNvSpPr>
            <a:spLocks noChangeArrowheads="1"/>
          </p:cNvSpPr>
          <p:nvPr/>
        </p:nvSpPr>
        <p:spPr bwMode="auto">
          <a:xfrm>
            <a:off x="1331913" y="6207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58" name="Oval 34"/>
          <p:cNvSpPr>
            <a:spLocks noChangeArrowheads="1"/>
          </p:cNvSpPr>
          <p:nvPr/>
        </p:nvSpPr>
        <p:spPr bwMode="auto">
          <a:xfrm>
            <a:off x="1368425" y="13414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59" name="Oval 35"/>
          <p:cNvSpPr>
            <a:spLocks noChangeArrowheads="1"/>
          </p:cNvSpPr>
          <p:nvPr/>
        </p:nvSpPr>
        <p:spPr bwMode="auto">
          <a:xfrm>
            <a:off x="3024188" y="1341438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3492500" y="184467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1" name="Oval 37"/>
          <p:cNvSpPr>
            <a:spLocks noChangeArrowheads="1"/>
          </p:cNvSpPr>
          <p:nvPr/>
        </p:nvSpPr>
        <p:spPr bwMode="auto">
          <a:xfrm>
            <a:off x="3924300" y="13414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2" name="Oval 38"/>
          <p:cNvSpPr>
            <a:spLocks noChangeArrowheads="1"/>
          </p:cNvSpPr>
          <p:nvPr/>
        </p:nvSpPr>
        <p:spPr bwMode="auto">
          <a:xfrm>
            <a:off x="3924300" y="62071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63" name="Oval 39"/>
          <p:cNvSpPr>
            <a:spLocks noChangeArrowheads="1"/>
          </p:cNvSpPr>
          <p:nvPr/>
        </p:nvSpPr>
        <p:spPr bwMode="auto">
          <a:xfrm>
            <a:off x="3024188" y="6207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9064" name="Object 40"/>
          <p:cNvGraphicFramePr>
            <a:graphicFrameLocks noChangeAspect="1"/>
          </p:cNvGraphicFramePr>
          <p:nvPr/>
        </p:nvGraphicFramePr>
        <p:xfrm>
          <a:off x="1042988" y="476250"/>
          <a:ext cx="1809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99" name="Equation" r:id="rId5" imgW="101556" imgH="190417" progId="Equation.DSMT4">
                  <p:embed/>
                </p:oleObj>
              </mc:Choice>
              <mc:Fallback>
                <p:oleObj name="Equation" r:id="rId5" imgW="10155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1809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5" name="Object 41"/>
          <p:cNvGraphicFramePr>
            <a:graphicFrameLocks noChangeAspect="1"/>
          </p:cNvGraphicFramePr>
          <p:nvPr/>
        </p:nvGraphicFramePr>
        <p:xfrm>
          <a:off x="1009650" y="1196975"/>
          <a:ext cx="249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0" name="Equation" r:id="rId7" imgW="139639" imgH="190417" progId="Equation.DSMT4">
                  <p:embed/>
                </p:oleObj>
              </mc:Choice>
              <mc:Fallback>
                <p:oleObj name="Equation" r:id="rId7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196975"/>
                        <a:ext cx="24923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6" name="Object 42"/>
          <p:cNvGraphicFramePr>
            <a:graphicFrameLocks noChangeAspect="1"/>
          </p:cNvGraphicFramePr>
          <p:nvPr/>
        </p:nvGraphicFramePr>
        <p:xfrm>
          <a:off x="2771775" y="1412875"/>
          <a:ext cx="2270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1" name="Equation" r:id="rId9" imgW="126835" imgH="202936" progId="Equation.DSMT4">
                  <p:embed/>
                </p:oleObj>
              </mc:Choice>
              <mc:Fallback>
                <p:oleObj name="Equation" r:id="rId9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2270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7" name="Object 43"/>
          <p:cNvGraphicFramePr>
            <a:graphicFrameLocks noChangeAspect="1"/>
          </p:cNvGraphicFramePr>
          <p:nvPr/>
        </p:nvGraphicFramePr>
        <p:xfrm>
          <a:off x="3671888" y="1808163"/>
          <a:ext cx="2492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2" name="Equation" r:id="rId11" imgW="139639" imgH="190417" progId="Equation.DSMT4">
                  <p:embed/>
                </p:oleObj>
              </mc:Choice>
              <mc:Fallback>
                <p:oleObj name="Equation" r:id="rId11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808163"/>
                        <a:ext cx="2492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8" name="Object 44"/>
          <p:cNvGraphicFramePr>
            <a:graphicFrameLocks noChangeAspect="1"/>
          </p:cNvGraphicFramePr>
          <p:nvPr/>
        </p:nvGraphicFramePr>
        <p:xfrm>
          <a:off x="4140200" y="1268413"/>
          <a:ext cx="249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3" name="Equation" r:id="rId13" imgW="139639" imgH="203112" progId="Equation.DSMT4">
                  <p:embed/>
                </p:oleObj>
              </mc:Choice>
              <mc:Fallback>
                <p:oleObj name="Equation" r:id="rId13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268413"/>
                        <a:ext cx="249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9" name="Object 45"/>
          <p:cNvGraphicFramePr>
            <a:graphicFrameLocks noChangeAspect="1"/>
          </p:cNvGraphicFramePr>
          <p:nvPr/>
        </p:nvGraphicFramePr>
        <p:xfrm>
          <a:off x="4140200" y="512763"/>
          <a:ext cx="249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4" name="Equation" r:id="rId15" imgW="139639" imgH="203112" progId="Equation.DSMT4">
                  <p:embed/>
                </p:oleObj>
              </mc:Choice>
              <mc:Fallback>
                <p:oleObj name="Equation" r:id="rId15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2763"/>
                        <a:ext cx="249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0" name="Object 46"/>
          <p:cNvGraphicFramePr>
            <a:graphicFrameLocks noChangeAspect="1"/>
          </p:cNvGraphicFramePr>
          <p:nvPr/>
        </p:nvGraphicFramePr>
        <p:xfrm>
          <a:off x="3671888" y="119063"/>
          <a:ext cx="249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5" name="Equation" r:id="rId17" imgW="139639" imgH="203112" progId="Equation.DSMT4">
                  <p:embed/>
                </p:oleObj>
              </mc:Choice>
              <mc:Fallback>
                <p:oleObj name="Equation" r:id="rId17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19063"/>
                        <a:ext cx="249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1" name="Object 47"/>
          <p:cNvGraphicFramePr>
            <a:graphicFrameLocks noChangeAspect="1"/>
          </p:cNvGraphicFramePr>
          <p:nvPr/>
        </p:nvGraphicFramePr>
        <p:xfrm>
          <a:off x="2771775" y="296863"/>
          <a:ext cx="2254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6" name="Equation" r:id="rId19" imgW="126835" imgH="202936" progId="Equation.DSMT4">
                  <p:embed/>
                </p:oleObj>
              </mc:Choice>
              <mc:Fallback>
                <p:oleObj name="Equation" r:id="rId19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6863"/>
                        <a:ext cx="2254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2" name="Object 48"/>
          <p:cNvGraphicFramePr>
            <a:graphicFrameLocks noChangeAspect="1"/>
          </p:cNvGraphicFramePr>
          <p:nvPr/>
        </p:nvGraphicFramePr>
        <p:xfrm>
          <a:off x="1908175" y="1952625"/>
          <a:ext cx="3397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7" name="Equation" r:id="rId21" imgW="190417" imgH="203112" progId="Equation.DSMT4">
                  <p:embed/>
                </p:oleObj>
              </mc:Choice>
              <mc:Fallback>
                <p:oleObj name="Equation" r:id="rId21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52625"/>
                        <a:ext cx="3397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3" name="Object 49"/>
          <p:cNvGraphicFramePr>
            <a:graphicFrameLocks noChangeAspect="1"/>
          </p:cNvGraphicFramePr>
          <p:nvPr/>
        </p:nvGraphicFramePr>
        <p:xfrm>
          <a:off x="1150938" y="2479675"/>
          <a:ext cx="51927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8" name="Equation" r:id="rId23" imgW="2908080" imgH="241200" progId="Equation.DSMT4">
                  <p:embed/>
                </p:oleObj>
              </mc:Choice>
              <mc:Fallback>
                <p:oleObj name="Equation" r:id="rId23" imgW="2908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479675"/>
                        <a:ext cx="5192712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4" name="Object 50"/>
          <p:cNvGraphicFramePr>
            <a:graphicFrameLocks noChangeAspect="1"/>
          </p:cNvGraphicFramePr>
          <p:nvPr/>
        </p:nvGraphicFramePr>
        <p:xfrm>
          <a:off x="6443663" y="2486025"/>
          <a:ext cx="12461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09" name="Equation" r:id="rId25" imgW="698400" imgH="241200" progId="Equation.DSMT4">
                  <p:embed/>
                </p:oleObj>
              </mc:Choice>
              <mc:Fallback>
                <p:oleObj name="Equation" r:id="rId25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486025"/>
                        <a:ext cx="124618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5" name="Object 51"/>
          <p:cNvGraphicFramePr>
            <a:graphicFrameLocks noChangeAspect="1"/>
          </p:cNvGraphicFramePr>
          <p:nvPr/>
        </p:nvGraphicFramePr>
        <p:xfrm>
          <a:off x="647700" y="3063875"/>
          <a:ext cx="23796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0" name="Equation" r:id="rId27" imgW="1333500" imgH="241300" progId="Equation.DSMT4">
                  <p:embed/>
                </p:oleObj>
              </mc:Choice>
              <mc:Fallback>
                <p:oleObj name="Equation" r:id="rId27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063875"/>
                        <a:ext cx="23796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6" name="Object 52"/>
          <p:cNvGraphicFramePr>
            <a:graphicFrameLocks noChangeAspect="1"/>
          </p:cNvGraphicFramePr>
          <p:nvPr/>
        </p:nvGraphicFramePr>
        <p:xfrm>
          <a:off x="3062288" y="3027363"/>
          <a:ext cx="55054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1" name="Equation" r:id="rId29" imgW="3085920" imgH="253800" progId="Equation.DSMT4">
                  <p:embed/>
                </p:oleObj>
              </mc:Choice>
              <mc:Fallback>
                <p:oleObj name="Equation" r:id="rId29" imgW="3085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2288" y="3027363"/>
                        <a:ext cx="55054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7" name="Object 53"/>
          <p:cNvGraphicFramePr>
            <a:graphicFrameLocks noChangeAspect="1"/>
          </p:cNvGraphicFramePr>
          <p:nvPr/>
        </p:nvGraphicFramePr>
        <p:xfrm>
          <a:off x="631825" y="3624263"/>
          <a:ext cx="41925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2" name="Equation" r:id="rId31" imgW="2349500" imgH="241300" progId="Equation.DSMT4">
                  <p:embed/>
                </p:oleObj>
              </mc:Choice>
              <mc:Fallback>
                <p:oleObj name="Equation" r:id="rId31" imgW="2349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624263"/>
                        <a:ext cx="419258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9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49618"/>
              </p:ext>
            </p:extLst>
          </p:nvPr>
        </p:nvGraphicFramePr>
        <p:xfrm>
          <a:off x="639763" y="4216177"/>
          <a:ext cx="3695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3" name="Equation" r:id="rId33" imgW="2070000" imgH="253800" progId="Equation.DSMT4">
                  <p:embed/>
                </p:oleObj>
              </mc:Choice>
              <mc:Fallback>
                <p:oleObj name="Equation" r:id="rId33" imgW="2070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4216177"/>
                        <a:ext cx="36957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891102"/>
              </p:ext>
            </p:extLst>
          </p:nvPr>
        </p:nvGraphicFramePr>
        <p:xfrm>
          <a:off x="4364038" y="4206652"/>
          <a:ext cx="15636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4" name="Equation" r:id="rId35" imgW="876240" imgH="279360" progId="Equation.DSMT4">
                  <p:embed/>
                </p:oleObj>
              </mc:Choice>
              <mc:Fallback>
                <p:oleObj name="Equation" r:id="rId35" imgW="876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4206652"/>
                        <a:ext cx="156368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770722"/>
              </p:ext>
            </p:extLst>
          </p:nvPr>
        </p:nvGraphicFramePr>
        <p:xfrm>
          <a:off x="658813" y="4819427"/>
          <a:ext cx="795972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5" name="Equation" r:id="rId37" imgW="4457520" imgH="304560" progId="Equation.DSMT4">
                  <p:embed/>
                </p:oleObj>
              </mc:Choice>
              <mc:Fallback>
                <p:oleObj name="Equation" r:id="rId37" imgW="44575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819427"/>
                        <a:ext cx="795972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384064"/>
              </p:ext>
            </p:extLst>
          </p:nvPr>
        </p:nvGraphicFramePr>
        <p:xfrm>
          <a:off x="587376" y="5440139"/>
          <a:ext cx="60769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6" name="Equation" r:id="rId39" imgW="3403600" imgH="304800" progId="Equation.DSMT4">
                  <p:embed/>
                </p:oleObj>
              </mc:Choice>
              <mc:Fallback>
                <p:oleObj name="Equation" r:id="rId39" imgW="3403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6" y="5440139"/>
                        <a:ext cx="60769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84" name="Line 60"/>
          <p:cNvSpPr>
            <a:spLocks noChangeShapeType="1"/>
          </p:cNvSpPr>
          <p:nvPr/>
        </p:nvSpPr>
        <p:spPr bwMode="auto">
          <a:xfrm flipV="1">
            <a:off x="5364163" y="711200"/>
            <a:ext cx="1692275" cy="17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85" name="Line 61"/>
          <p:cNvSpPr>
            <a:spLocks noChangeShapeType="1"/>
          </p:cNvSpPr>
          <p:nvPr/>
        </p:nvSpPr>
        <p:spPr bwMode="auto">
          <a:xfrm flipV="1">
            <a:off x="5364163" y="1412875"/>
            <a:ext cx="1620837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86" name="Line 62"/>
          <p:cNvSpPr>
            <a:spLocks noChangeShapeType="1"/>
          </p:cNvSpPr>
          <p:nvPr/>
        </p:nvSpPr>
        <p:spPr bwMode="auto">
          <a:xfrm>
            <a:off x="5329238" y="7286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89" name="Line 65"/>
          <p:cNvSpPr>
            <a:spLocks noChangeShapeType="1"/>
          </p:cNvSpPr>
          <p:nvPr/>
        </p:nvSpPr>
        <p:spPr bwMode="auto">
          <a:xfrm>
            <a:off x="7920038" y="7286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090" name="Oval 66"/>
          <p:cNvSpPr>
            <a:spLocks noChangeArrowheads="1"/>
          </p:cNvSpPr>
          <p:nvPr/>
        </p:nvSpPr>
        <p:spPr bwMode="auto">
          <a:xfrm>
            <a:off x="7885113" y="657225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91" name="Oval 67"/>
          <p:cNvSpPr>
            <a:spLocks noChangeArrowheads="1"/>
          </p:cNvSpPr>
          <p:nvPr/>
        </p:nvSpPr>
        <p:spPr bwMode="auto">
          <a:xfrm>
            <a:off x="6985000" y="65722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29092" name="Object 68"/>
          <p:cNvGraphicFramePr>
            <a:graphicFrameLocks noChangeAspect="1"/>
          </p:cNvGraphicFramePr>
          <p:nvPr/>
        </p:nvGraphicFramePr>
        <p:xfrm>
          <a:off x="5003800" y="512763"/>
          <a:ext cx="180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7" name="Equation" r:id="rId41" imgW="101556" imgH="190417" progId="Equation.DSMT4">
                  <p:embed/>
                </p:oleObj>
              </mc:Choice>
              <mc:Fallback>
                <p:oleObj name="Equation" r:id="rId41" imgW="10155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2763"/>
                        <a:ext cx="1809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3" name="Object 69"/>
          <p:cNvGraphicFramePr>
            <a:graphicFrameLocks noChangeAspect="1"/>
          </p:cNvGraphicFramePr>
          <p:nvPr/>
        </p:nvGraphicFramePr>
        <p:xfrm>
          <a:off x="4970463" y="1233488"/>
          <a:ext cx="2492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8" name="Equation" r:id="rId42" imgW="139639" imgH="190417" progId="Equation.DSMT4">
                  <p:embed/>
                </p:oleObj>
              </mc:Choice>
              <mc:Fallback>
                <p:oleObj name="Equation" r:id="rId42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1233488"/>
                        <a:ext cx="2492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4" name="Object 70"/>
          <p:cNvGraphicFramePr>
            <a:graphicFrameLocks noChangeAspect="1"/>
          </p:cNvGraphicFramePr>
          <p:nvPr/>
        </p:nvGraphicFramePr>
        <p:xfrm>
          <a:off x="6732588" y="1449388"/>
          <a:ext cx="2270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19" name="Equation" r:id="rId43" imgW="126835" imgH="202936" progId="Equation.DSMT4">
                  <p:embed/>
                </p:oleObj>
              </mc:Choice>
              <mc:Fallback>
                <p:oleObj name="Equation" r:id="rId43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449388"/>
                        <a:ext cx="2270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5" name="Object 71"/>
          <p:cNvGraphicFramePr>
            <a:graphicFrameLocks noChangeAspect="1"/>
          </p:cNvGraphicFramePr>
          <p:nvPr/>
        </p:nvGraphicFramePr>
        <p:xfrm>
          <a:off x="8101013" y="1304925"/>
          <a:ext cx="249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0" name="Equation" r:id="rId44" imgW="139639" imgH="203112" progId="Equation.DSMT4">
                  <p:embed/>
                </p:oleObj>
              </mc:Choice>
              <mc:Fallback>
                <p:oleObj name="Equation" r:id="rId44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1304925"/>
                        <a:ext cx="24923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6" name="Object 72"/>
          <p:cNvGraphicFramePr>
            <a:graphicFrameLocks noChangeAspect="1"/>
          </p:cNvGraphicFramePr>
          <p:nvPr/>
        </p:nvGraphicFramePr>
        <p:xfrm>
          <a:off x="8101013" y="549275"/>
          <a:ext cx="249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1" name="Equation" r:id="rId45" imgW="139639" imgH="203112" progId="Equation.DSMT4">
                  <p:embed/>
                </p:oleObj>
              </mc:Choice>
              <mc:Fallback>
                <p:oleObj name="Equation" r:id="rId45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49275"/>
                        <a:ext cx="24923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7" name="Object 73"/>
          <p:cNvGraphicFramePr>
            <a:graphicFrameLocks noChangeAspect="1"/>
          </p:cNvGraphicFramePr>
          <p:nvPr/>
        </p:nvGraphicFramePr>
        <p:xfrm>
          <a:off x="6732588" y="333375"/>
          <a:ext cx="2254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2" name="Equation" r:id="rId46" imgW="126835" imgH="202936" progId="Equation.DSMT4">
                  <p:embed/>
                </p:oleObj>
              </mc:Choice>
              <mc:Fallback>
                <p:oleObj name="Equation" r:id="rId46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33375"/>
                        <a:ext cx="2254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98" name="Oval 74"/>
          <p:cNvSpPr>
            <a:spLocks noChangeArrowheads="1"/>
          </p:cNvSpPr>
          <p:nvPr/>
        </p:nvSpPr>
        <p:spPr bwMode="auto">
          <a:xfrm>
            <a:off x="6985000" y="13414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099" name="Oval 75"/>
          <p:cNvSpPr>
            <a:spLocks noChangeArrowheads="1"/>
          </p:cNvSpPr>
          <p:nvPr/>
        </p:nvSpPr>
        <p:spPr bwMode="auto">
          <a:xfrm>
            <a:off x="7848600" y="137636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100" name="Oval 76"/>
          <p:cNvSpPr>
            <a:spLocks noChangeArrowheads="1"/>
          </p:cNvSpPr>
          <p:nvPr/>
        </p:nvSpPr>
        <p:spPr bwMode="auto">
          <a:xfrm>
            <a:off x="5292725" y="137636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29101" name="Line 77"/>
          <p:cNvSpPr>
            <a:spLocks noChangeShapeType="1"/>
          </p:cNvSpPr>
          <p:nvPr/>
        </p:nvSpPr>
        <p:spPr bwMode="auto">
          <a:xfrm flipH="1">
            <a:off x="7058025" y="728663"/>
            <a:ext cx="827088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29102" name="Line 78"/>
          <p:cNvSpPr>
            <a:spLocks noChangeShapeType="1"/>
          </p:cNvSpPr>
          <p:nvPr/>
        </p:nvSpPr>
        <p:spPr bwMode="auto">
          <a:xfrm>
            <a:off x="7056438" y="765175"/>
            <a:ext cx="792162" cy="611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9103" name="Object 79"/>
          <p:cNvGraphicFramePr>
            <a:graphicFrameLocks noChangeAspect="1"/>
          </p:cNvGraphicFramePr>
          <p:nvPr/>
        </p:nvGraphicFramePr>
        <p:xfrm>
          <a:off x="5976938" y="1773238"/>
          <a:ext cx="43021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3" name="Equation" r:id="rId47" imgW="241195" imgH="253890" progId="Equation.DSMT4">
                  <p:embed/>
                </p:oleObj>
              </mc:Choice>
              <mc:Fallback>
                <p:oleObj name="Equation" r:id="rId47" imgW="24119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1773238"/>
                        <a:ext cx="430212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104" name="Oval 80"/>
          <p:cNvSpPr>
            <a:spLocks noChangeArrowheads="1"/>
          </p:cNvSpPr>
          <p:nvPr/>
        </p:nvSpPr>
        <p:spPr bwMode="auto">
          <a:xfrm>
            <a:off x="5292725" y="65722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61"/>
          <p:cNvGraphicFramePr>
            <a:graphicFrameLocks noChangeAspect="1"/>
          </p:cNvGraphicFramePr>
          <p:nvPr/>
        </p:nvGraphicFramePr>
        <p:xfrm>
          <a:off x="7775575" y="2479675"/>
          <a:ext cx="7477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4" name="Equation" r:id="rId49" imgW="419040" imgH="241200" progId="Equation.DSMT4">
                  <p:embed/>
                </p:oleObj>
              </mc:Choice>
              <mc:Fallback>
                <p:oleObj name="Equation" r:id="rId49" imgW="419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479675"/>
                        <a:ext cx="74771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923820"/>
              </p:ext>
            </p:extLst>
          </p:nvPr>
        </p:nvGraphicFramePr>
        <p:xfrm>
          <a:off x="6043613" y="4197127"/>
          <a:ext cx="16097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25" name="Equation" r:id="rId51" imgW="901440" imgH="279360" progId="Equation.DSMT4">
                  <p:embed/>
                </p:oleObj>
              </mc:Choice>
              <mc:Fallback>
                <p:oleObj name="Equation" r:id="rId51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4197127"/>
                        <a:ext cx="1609725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30178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9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2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9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9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29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29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9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10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1000"/>
                                        <p:tgtEl>
                                          <p:spTgt spid="12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2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2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2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2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2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12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1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1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12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1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12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2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29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12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2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43" grpId="0" animBg="1"/>
      <p:bldP spid="129044" grpId="0" animBg="1"/>
      <p:bldP spid="129045" grpId="0" animBg="1"/>
      <p:bldP spid="129046" grpId="0" animBg="1"/>
      <p:bldP spid="129047" grpId="0" animBg="1"/>
      <p:bldP spid="129048" grpId="0" animBg="1"/>
      <p:bldP spid="129049" grpId="0" animBg="1"/>
      <p:bldP spid="129051" grpId="0" animBg="1"/>
      <p:bldP spid="129052" grpId="0" animBg="1"/>
      <p:bldP spid="129053" grpId="0" animBg="1"/>
      <p:bldP spid="129054" grpId="0" animBg="1"/>
      <p:bldP spid="129055" grpId="0" animBg="1"/>
      <p:bldP spid="129056" grpId="0" animBg="1"/>
      <p:bldP spid="129057" grpId="0" animBg="1"/>
      <p:bldP spid="129058" grpId="0" animBg="1"/>
      <p:bldP spid="129059" grpId="0" animBg="1"/>
      <p:bldP spid="129060" grpId="0" animBg="1"/>
      <p:bldP spid="129061" grpId="0" animBg="1"/>
      <p:bldP spid="129062" grpId="0" animBg="1"/>
      <p:bldP spid="129063" grpId="0" animBg="1"/>
      <p:bldP spid="129084" grpId="0" animBg="1"/>
      <p:bldP spid="129085" grpId="0" animBg="1"/>
      <p:bldP spid="129086" grpId="0" animBg="1"/>
      <p:bldP spid="129089" grpId="0" animBg="1"/>
      <p:bldP spid="129090" grpId="0" animBg="1"/>
      <p:bldP spid="129091" grpId="0" animBg="1"/>
      <p:bldP spid="129098" grpId="0" animBg="1"/>
      <p:bldP spid="129099" grpId="0" animBg="1"/>
      <p:bldP spid="129100" grpId="0" animBg="1"/>
      <p:bldP spid="129101" grpId="0" animBg="1"/>
      <p:bldP spid="129102" grpId="0" animBg="1"/>
      <p:bldP spid="12910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Line 3"/>
          <p:cNvSpPr>
            <a:spLocks noChangeShapeType="1"/>
          </p:cNvSpPr>
          <p:nvPr/>
        </p:nvSpPr>
        <p:spPr bwMode="auto">
          <a:xfrm flipV="1">
            <a:off x="1403350" y="674688"/>
            <a:ext cx="1657350" cy="17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1" name="Line 4"/>
          <p:cNvSpPr>
            <a:spLocks noChangeShapeType="1"/>
          </p:cNvSpPr>
          <p:nvPr/>
        </p:nvSpPr>
        <p:spPr bwMode="auto">
          <a:xfrm>
            <a:off x="1439863" y="137636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2" name="Line 5"/>
          <p:cNvSpPr>
            <a:spLocks noChangeShapeType="1"/>
          </p:cNvSpPr>
          <p:nvPr/>
        </p:nvSpPr>
        <p:spPr bwMode="auto">
          <a:xfrm>
            <a:off x="1368425" y="69215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3" name="Line 6"/>
          <p:cNvSpPr>
            <a:spLocks noChangeShapeType="1"/>
          </p:cNvSpPr>
          <p:nvPr/>
        </p:nvSpPr>
        <p:spPr bwMode="auto">
          <a:xfrm>
            <a:off x="3095625" y="692150"/>
            <a:ext cx="7921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4" name="Line 7"/>
          <p:cNvSpPr>
            <a:spLocks noChangeShapeType="1"/>
          </p:cNvSpPr>
          <p:nvPr/>
        </p:nvSpPr>
        <p:spPr bwMode="auto">
          <a:xfrm>
            <a:off x="3095625" y="1376363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5" name="Line 8"/>
          <p:cNvSpPr>
            <a:spLocks noChangeShapeType="1"/>
          </p:cNvSpPr>
          <p:nvPr/>
        </p:nvSpPr>
        <p:spPr bwMode="auto">
          <a:xfrm>
            <a:off x="3959225" y="69215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6" name="Line 9"/>
          <p:cNvSpPr>
            <a:spLocks noChangeShapeType="1"/>
          </p:cNvSpPr>
          <p:nvPr/>
        </p:nvSpPr>
        <p:spPr bwMode="auto">
          <a:xfrm flipV="1">
            <a:off x="3095625" y="22542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7" name="Line 10"/>
          <p:cNvSpPr>
            <a:spLocks noChangeShapeType="1"/>
          </p:cNvSpPr>
          <p:nvPr/>
        </p:nvSpPr>
        <p:spPr bwMode="auto">
          <a:xfrm>
            <a:off x="3527425" y="22542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8" name="Line 11"/>
          <p:cNvSpPr>
            <a:spLocks noChangeShapeType="1"/>
          </p:cNvSpPr>
          <p:nvPr/>
        </p:nvSpPr>
        <p:spPr bwMode="auto">
          <a:xfrm>
            <a:off x="3095625" y="1449388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59" name="Line 12"/>
          <p:cNvSpPr>
            <a:spLocks noChangeShapeType="1"/>
          </p:cNvSpPr>
          <p:nvPr/>
        </p:nvSpPr>
        <p:spPr bwMode="auto">
          <a:xfrm flipV="1">
            <a:off x="3563938" y="1412875"/>
            <a:ext cx="396875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60" name="Line 13"/>
          <p:cNvSpPr>
            <a:spLocks noChangeShapeType="1"/>
          </p:cNvSpPr>
          <p:nvPr/>
        </p:nvSpPr>
        <p:spPr bwMode="auto">
          <a:xfrm>
            <a:off x="3059113" y="728663"/>
            <a:ext cx="865187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61" name="Line 14"/>
          <p:cNvSpPr>
            <a:spLocks noChangeShapeType="1"/>
          </p:cNvSpPr>
          <p:nvPr/>
        </p:nvSpPr>
        <p:spPr bwMode="auto">
          <a:xfrm flipH="1">
            <a:off x="3097213" y="728663"/>
            <a:ext cx="827087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62" name="Oval 15"/>
          <p:cNvSpPr>
            <a:spLocks noChangeArrowheads="1"/>
          </p:cNvSpPr>
          <p:nvPr/>
        </p:nvSpPr>
        <p:spPr bwMode="auto">
          <a:xfrm>
            <a:off x="3455988" y="1889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3" name="Oval 16"/>
          <p:cNvSpPr>
            <a:spLocks noChangeArrowheads="1"/>
          </p:cNvSpPr>
          <p:nvPr/>
        </p:nvSpPr>
        <p:spPr bwMode="auto">
          <a:xfrm>
            <a:off x="1331913" y="6207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4" name="Oval 17"/>
          <p:cNvSpPr>
            <a:spLocks noChangeArrowheads="1"/>
          </p:cNvSpPr>
          <p:nvPr/>
        </p:nvSpPr>
        <p:spPr bwMode="auto">
          <a:xfrm>
            <a:off x="1368425" y="13414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5" name="Oval 18"/>
          <p:cNvSpPr>
            <a:spLocks noChangeArrowheads="1"/>
          </p:cNvSpPr>
          <p:nvPr/>
        </p:nvSpPr>
        <p:spPr bwMode="auto">
          <a:xfrm>
            <a:off x="3024188" y="1341438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6" name="Oval 19"/>
          <p:cNvSpPr>
            <a:spLocks noChangeArrowheads="1"/>
          </p:cNvSpPr>
          <p:nvPr/>
        </p:nvSpPr>
        <p:spPr bwMode="auto">
          <a:xfrm>
            <a:off x="3492500" y="184467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7" name="Oval 20"/>
          <p:cNvSpPr>
            <a:spLocks noChangeArrowheads="1"/>
          </p:cNvSpPr>
          <p:nvPr/>
        </p:nvSpPr>
        <p:spPr bwMode="auto">
          <a:xfrm>
            <a:off x="3924300" y="13414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8" name="Oval 21"/>
          <p:cNvSpPr>
            <a:spLocks noChangeArrowheads="1"/>
          </p:cNvSpPr>
          <p:nvPr/>
        </p:nvSpPr>
        <p:spPr bwMode="auto">
          <a:xfrm>
            <a:off x="3924300" y="62071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69" name="Oval 22"/>
          <p:cNvSpPr>
            <a:spLocks noChangeArrowheads="1"/>
          </p:cNvSpPr>
          <p:nvPr/>
        </p:nvSpPr>
        <p:spPr bwMode="auto">
          <a:xfrm>
            <a:off x="3024188" y="6207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8" name="Object 23"/>
          <p:cNvGraphicFramePr>
            <a:graphicFrameLocks noChangeAspect="1"/>
          </p:cNvGraphicFramePr>
          <p:nvPr/>
        </p:nvGraphicFramePr>
        <p:xfrm>
          <a:off x="1042988" y="476250"/>
          <a:ext cx="1809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4" name="Equation" r:id="rId3" imgW="101556" imgH="190417" progId="Equation.DSMT4">
                  <p:embed/>
                </p:oleObj>
              </mc:Choice>
              <mc:Fallback>
                <p:oleObj name="Equation" r:id="rId3" imgW="10155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6250"/>
                        <a:ext cx="1809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24"/>
          <p:cNvGraphicFramePr>
            <a:graphicFrameLocks noChangeAspect="1"/>
          </p:cNvGraphicFramePr>
          <p:nvPr/>
        </p:nvGraphicFramePr>
        <p:xfrm>
          <a:off x="1009650" y="1196975"/>
          <a:ext cx="2492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5" name="Equation" r:id="rId5" imgW="139639" imgH="190417" progId="Equation.DSMT4">
                  <p:embed/>
                </p:oleObj>
              </mc:Choice>
              <mc:Fallback>
                <p:oleObj name="Equation" r:id="rId5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9650" y="1196975"/>
                        <a:ext cx="249238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25"/>
          <p:cNvGraphicFramePr>
            <a:graphicFrameLocks noChangeAspect="1"/>
          </p:cNvGraphicFramePr>
          <p:nvPr/>
        </p:nvGraphicFramePr>
        <p:xfrm>
          <a:off x="2771775" y="1412875"/>
          <a:ext cx="2270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6" name="Equation" r:id="rId7" imgW="126835" imgH="202936" progId="Equation.DSMT4">
                  <p:embed/>
                </p:oleObj>
              </mc:Choice>
              <mc:Fallback>
                <p:oleObj name="Equation" r:id="rId7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412875"/>
                        <a:ext cx="227013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26"/>
          <p:cNvGraphicFramePr>
            <a:graphicFrameLocks noChangeAspect="1"/>
          </p:cNvGraphicFramePr>
          <p:nvPr/>
        </p:nvGraphicFramePr>
        <p:xfrm>
          <a:off x="3671888" y="1808163"/>
          <a:ext cx="2492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7" name="Equation" r:id="rId9" imgW="139639" imgH="190417" progId="Equation.DSMT4">
                  <p:embed/>
                </p:oleObj>
              </mc:Choice>
              <mc:Fallback>
                <p:oleObj name="Equation" r:id="rId9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808163"/>
                        <a:ext cx="2492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27"/>
          <p:cNvGraphicFramePr>
            <a:graphicFrameLocks noChangeAspect="1"/>
          </p:cNvGraphicFramePr>
          <p:nvPr/>
        </p:nvGraphicFramePr>
        <p:xfrm>
          <a:off x="4140200" y="1268413"/>
          <a:ext cx="249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8" name="Equation" r:id="rId11" imgW="139639" imgH="203112" progId="Equation.DSMT4">
                  <p:embed/>
                </p:oleObj>
              </mc:Choice>
              <mc:Fallback>
                <p:oleObj name="Equation" r:id="rId11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268413"/>
                        <a:ext cx="249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28"/>
          <p:cNvGraphicFramePr>
            <a:graphicFrameLocks noChangeAspect="1"/>
          </p:cNvGraphicFramePr>
          <p:nvPr/>
        </p:nvGraphicFramePr>
        <p:xfrm>
          <a:off x="4140200" y="512763"/>
          <a:ext cx="249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39" name="Equation" r:id="rId13" imgW="139639" imgH="203112" progId="Equation.DSMT4">
                  <p:embed/>
                </p:oleObj>
              </mc:Choice>
              <mc:Fallback>
                <p:oleObj name="Equation" r:id="rId13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12763"/>
                        <a:ext cx="249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29"/>
          <p:cNvGraphicFramePr>
            <a:graphicFrameLocks noChangeAspect="1"/>
          </p:cNvGraphicFramePr>
          <p:nvPr/>
        </p:nvGraphicFramePr>
        <p:xfrm>
          <a:off x="3671888" y="119063"/>
          <a:ext cx="249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0" name="Equation" r:id="rId15" imgW="139639" imgH="203112" progId="Equation.DSMT4">
                  <p:embed/>
                </p:oleObj>
              </mc:Choice>
              <mc:Fallback>
                <p:oleObj name="Equation" r:id="rId15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119063"/>
                        <a:ext cx="249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30"/>
          <p:cNvGraphicFramePr>
            <a:graphicFrameLocks noChangeAspect="1"/>
          </p:cNvGraphicFramePr>
          <p:nvPr/>
        </p:nvGraphicFramePr>
        <p:xfrm>
          <a:off x="2771775" y="296863"/>
          <a:ext cx="2254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1" name="Equation" r:id="rId17" imgW="126835" imgH="202936" progId="Equation.DSMT4">
                  <p:embed/>
                </p:oleObj>
              </mc:Choice>
              <mc:Fallback>
                <p:oleObj name="Equation" r:id="rId17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6863"/>
                        <a:ext cx="2254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31"/>
          <p:cNvGraphicFramePr>
            <a:graphicFrameLocks noChangeAspect="1"/>
          </p:cNvGraphicFramePr>
          <p:nvPr/>
        </p:nvGraphicFramePr>
        <p:xfrm>
          <a:off x="1908175" y="1952625"/>
          <a:ext cx="3397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2" name="Equation" r:id="rId19" imgW="190417" imgH="203112" progId="Equation.DSMT4">
                  <p:embed/>
                </p:oleObj>
              </mc:Choice>
              <mc:Fallback>
                <p:oleObj name="Equation" r:id="rId1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52625"/>
                        <a:ext cx="3397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38"/>
          <p:cNvGraphicFramePr>
            <a:graphicFrameLocks noChangeAspect="1"/>
          </p:cNvGraphicFramePr>
          <p:nvPr/>
        </p:nvGraphicFramePr>
        <p:xfrm>
          <a:off x="6065838" y="3068638"/>
          <a:ext cx="14747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43" name="Equation" r:id="rId21" imgW="825500" imgH="279400" progId="Equation.DSMT4">
                  <p:embed/>
                </p:oleObj>
              </mc:Choice>
              <mc:Fallback>
                <p:oleObj name="Equation" r:id="rId21" imgW="82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3068638"/>
                        <a:ext cx="147478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13" name="Line 41"/>
          <p:cNvSpPr>
            <a:spLocks noChangeShapeType="1"/>
          </p:cNvSpPr>
          <p:nvPr/>
        </p:nvSpPr>
        <p:spPr bwMode="auto">
          <a:xfrm flipV="1">
            <a:off x="1295400" y="3176588"/>
            <a:ext cx="1655763" cy="11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1365250" y="3922713"/>
            <a:ext cx="1584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5" name="Line 43"/>
          <p:cNvSpPr>
            <a:spLocks noChangeShapeType="1"/>
          </p:cNvSpPr>
          <p:nvPr/>
        </p:nvSpPr>
        <p:spPr bwMode="auto">
          <a:xfrm>
            <a:off x="1295400" y="321310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6" name="Line 44"/>
          <p:cNvSpPr>
            <a:spLocks noChangeShapeType="1"/>
          </p:cNvSpPr>
          <p:nvPr/>
        </p:nvSpPr>
        <p:spPr bwMode="auto">
          <a:xfrm>
            <a:off x="3021013" y="3176588"/>
            <a:ext cx="8667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7" name="Line 45"/>
          <p:cNvSpPr>
            <a:spLocks noChangeShapeType="1"/>
          </p:cNvSpPr>
          <p:nvPr/>
        </p:nvSpPr>
        <p:spPr bwMode="auto">
          <a:xfrm>
            <a:off x="3021013" y="3922713"/>
            <a:ext cx="866775" cy="111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8" name="Line 46"/>
          <p:cNvSpPr>
            <a:spLocks noChangeShapeType="1"/>
          </p:cNvSpPr>
          <p:nvPr/>
        </p:nvSpPr>
        <p:spPr bwMode="auto">
          <a:xfrm>
            <a:off x="3884613" y="3238500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19" name="Line 47"/>
          <p:cNvSpPr>
            <a:spLocks noChangeShapeType="1"/>
          </p:cNvSpPr>
          <p:nvPr/>
        </p:nvSpPr>
        <p:spPr bwMode="auto">
          <a:xfrm flipV="1">
            <a:off x="2987675" y="2744788"/>
            <a:ext cx="396875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20" name="Line 48"/>
          <p:cNvSpPr>
            <a:spLocks noChangeShapeType="1"/>
          </p:cNvSpPr>
          <p:nvPr/>
        </p:nvSpPr>
        <p:spPr bwMode="auto">
          <a:xfrm>
            <a:off x="3452813" y="2771775"/>
            <a:ext cx="434975" cy="3698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21" name="Line 49"/>
          <p:cNvSpPr>
            <a:spLocks noChangeShapeType="1"/>
          </p:cNvSpPr>
          <p:nvPr/>
        </p:nvSpPr>
        <p:spPr bwMode="auto">
          <a:xfrm>
            <a:off x="3021013" y="3933825"/>
            <a:ext cx="3968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22" name="Line 50"/>
          <p:cNvSpPr>
            <a:spLocks noChangeShapeType="1"/>
          </p:cNvSpPr>
          <p:nvPr/>
        </p:nvSpPr>
        <p:spPr bwMode="auto">
          <a:xfrm flipV="1">
            <a:off x="3489325" y="3933825"/>
            <a:ext cx="3968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23" name="Line 51"/>
          <p:cNvSpPr>
            <a:spLocks noChangeShapeType="1"/>
          </p:cNvSpPr>
          <p:nvPr/>
        </p:nvSpPr>
        <p:spPr bwMode="auto">
          <a:xfrm>
            <a:off x="3024188" y="3213100"/>
            <a:ext cx="827087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1124" name="Line 52"/>
          <p:cNvSpPr>
            <a:spLocks noChangeShapeType="1"/>
          </p:cNvSpPr>
          <p:nvPr/>
        </p:nvSpPr>
        <p:spPr bwMode="auto">
          <a:xfrm flipH="1">
            <a:off x="3022600" y="3213100"/>
            <a:ext cx="865188" cy="67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935038" y="2493963"/>
            <a:ext cx="3379787" cy="2195512"/>
            <a:chOff x="589" y="1571"/>
            <a:chExt cx="2129" cy="1383"/>
          </a:xfrm>
        </p:grpSpPr>
        <p:graphicFrame>
          <p:nvGraphicFramePr>
            <p:cNvPr id="131139" name="Object 26"/>
            <p:cNvGraphicFramePr>
              <a:graphicFrameLocks noChangeAspect="1"/>
            </p:cNvGraphicFramePr>
            <p:nvPr/>
          </p:nvGraphicFramePr>
          <p:xfrm>
            <a:off x="2190" y="1571"/>
            <a:ext cx="1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4" name="Equation" r:id="rId23" imgW="139639" imgH="203112" progId="Equation.DSMT4">
                    <p:embed/>
                  </p:oleObj>
                </mc:Choice>
                <mc:Fallback>
                  <p:oleObj name="Equation" r:id="rId23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0" y="1571"/>
                          <a:ext cx="15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08" name="Oval 53"/>
            <p:cNvSpPr>
              <a:spLocks noChangeArrowheads="1"/>
            </p:cNvSpPr>
            <p:nvPr/>
          </p:nvSpPr>
          <p:spPr bwMode="auto">
            <a:xfrm>
              <a:off x="2134" y="17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09" name="Oval 54"/>
            <p:cNvSpPr>
              <a:spLocks noChangeArrowheads="1"/>
            </p:cNvSpPr>
            <p:nvPr/>
          </p:nvSpPr>
          <p:spPr bwMode="auto">
            <a:xfrm>
              <a:off x="796" y="197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0" name="Oval 55"/>
            <p:cNvSpPr>
              <a:spLocks noChangeArrowheads="1"/>
            </p:cNvSpPr>
            <p:nvPr/>
          </p:nvSpPr>
          <p:spPr bwMode="auto">
            <a:xfrm>
              <a:off x="819" y="243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1" name="Oval 56"/>
            <p:cNvSpPr>
              <a:spLocks noChangeArrowheads="1"/>
            </p:cNvSpPr>
            <p:nvPr/>
          </p:nvSpPr>
          <p:spPr bwMode="auto">
            <a:xfrm>
              <a:off x="1862" y="243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2" name="Oval 57"/>
            <p:cNvSpPr>
              <a:spLocks noChangeArrowheads="1"/>
            </p:cNvSpPr>
            <p:nvPr/>
          </p:nvSpPr>
          <p:spPr bwMode="auto">
            <a:xfrm>
              <a:off x="2157" y="275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3" name="Oval 58"/>
            <p:cNvSpPr>
              <a:spLocks noChangeArrowheads="1"/>
            </p:cNvSpPr>
            <p:nvPr/>
          </p:nvSpPr>
          <p:spPr bwMode="auto">
            <a:xfrm>
              <a:off x="2429" y="243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4" name="Oval 59"/>
            <p:cNvSpPr>
              <a:spLocks noChangeArrowheads="1"/>
            </p:cNvSpPr>
            <p:nvPr/>
          </p:nvSpPr>
          <p:spPr bwMode="auto">
            <a:xfrm>
              <a:off x="2429" y="197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9315" name="Oval 60"/>
            <p:cNvSpPr>
              <a:spLocks noChangeArrowheads="1"/>
            </p:cNvSpPr>
            <p:nvPr/>
          </p:nvSpPr>
          <p:spPr bwMode="auto">
            <a:xfrm>
              <a:off x="1862" y="197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131133" name="Object 61"/>
            <p:cNvGraphicFramePr>
              <a:graphicFrameLocks noChangeAspect="1"/>
            </p:cNvGraphicFramePr>
            <p:nvPr/>
          </p:nvGraphicFramePr>
          <p:xfrm>
            <a:off x="610" y="1904"/>
            <a:ext cx="11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5" name="Equation" r:id="rId24" imgW="101556" imgH="190417" progId="Equation.DSMT4">
                    <p:embed/>
                  </p:oleObj>
                </mc:Choice>
                <mc:Fallback>
                  <p:oleObj name="Equation" r:id="rId24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" y="1904"/>
                          <a:ext cx="11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34" name="Object 62"/>
            <p:cNvGraphicFramePr>
              <a:graphicFrameLocks noChangeAspect="1"/>
            </p:cNvGraphicFramePr>
            <p:nvPr/>
          </p:nvGraphicFramePr>
          <p:xfrm>
            <a:off x="589" y="2358"/>
            <a:ext cx="15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6" name="Equation" r:id="rId25" imgW="139639" imgH="190417" progId="Equation.DSMT4">
                    <p:embed/>
                  </p:oleObj>
                </mc:Choice>
                <mc:Fallback>
                  <p:oleObj name="Equation" r:id="rId25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2358"/>
                          <a:ext cx="15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35" name="Object 63"/>
            <p:cNvGraphicFramePr>
              <a:graphicFrameLocks noChangeAspect="1"/>
            </p:cNvGraphicFramePr>
            <p:nvPr/>
          </p:nvGraphicFramePr>
          <p:xfrm>
            <a:off x="1699" y="2494"/>
            <a:ext cx="14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7" name="Equation" r:id="rId26" imgW="126835" imgH="202936" progId="Equation.DSMT4">
                    <p:embed/>
                  </p:oleObj>
                </mc:Choice>
                <mc:Fallback>
                  <p:oleObj name="Equation" r:id="rId26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2494"/>
                          <a:ext cx="14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36" name="Object 64"/>
            <p:cNvGraphicFramePr>
              <a:graphicFrameLocks noChangeAspect="1"/>
            </p:cNvGraphicFramePr>
            <p:nvPr/>
          </p:nvGraphicFramePr>
          <p:xfrm>
            <a:off x="2266" y="2743"/>
            <a:ext cx="15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8" name="Equation" r:id="rId27" imgW="139639" imgH="190417" progId="Equation.DSMT4">
                    <p:embed/>
                  </p:oleObj>
                </mc:Choice>
                <mc:Fallback>
                  <p:oleObj name="Equation" r:id="rId27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2743"/>
                          <a:ext cx="157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37" name="Object 65"/>
            <p:cNvGraphicFramePr>
              <a:graphicFrameLocks noChangeAspect="1"/>
            </p:cNvGraphicFramePr>
            <p:nvPr/>
          </p:nvGraphicFramePr>
          <p:xfrm>
            <a:off x="2561" y="2403"/>
            <a:ext cx="1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49" name="Equation" r:id="rId28" imgW="139639" imgH="203112" progId="Equation.DSMT4">
                    <p:embed/>
                  </p:oleObj>
                </mc:Choice>
                <mc:Fallback>
                  <p:oleObj name="Equation" r:id="rId28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2403"/>
                          <a:ext cx="15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38" name="Object 66"/>
            <p:cNvGraphicFramePr>
              <a:graphicFrameLocks noChangeAspect="1"/>
            </p:cNvGraphicFramePr>
            <p:nvPr/>
          </p:nvGraphicFramePr>
          <p:xfrm>
            <a:off x="2561" y="1927"/>
            <a:ext cx="1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50" name="Equation" r:id="rId29" imgW="139639" imgH="203112" progId="Equation.DSMT4">
                    <p:embed/>
                  </p:oleObj>
                </mc:Choice>
                <mc:Fallback>
                  <p:oleObj name="Equation" r:id="rId29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1" y="1927"/>
                          <a:ext cx="15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140" name="Object 59"/>
            <p:cNvGraphicFramePr>
              <a:graphicFrameLocks noChangeAspect="1"/>
            </p:cNvGraphicFramePr>
            <p:nvPr/>
          </p:nvGraphicFramePr>
          <p:xfrm>
            <a:off x="1699" y="1791"/>
            <a:ext cx="142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051" name="Equation" r:id="rId30" imgW="126835" imgH="202936" progId="Equation.DSMT4">
                    <p:embed/>
                  </p:oleObj>
                </mc:Choice>
                <mc:Fallback>
                  <p:oleObj name="Equation" r:id="rId3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9" y="1791"/>
                          <a:ext cx="142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1141" name="AutoShape 69"/>
          <p:cNvSpPr>
            <a:spLocks noChangeArrowheads="1"/>
          </p:cNvSpPr>
          <p:nvPr/>
        </p:nvSpPr>
        <p:spPr bwMode="auto">
          <a:xfrm>
            <a:off x="935038" y="5084763"/>
            <a:ext cx="3168650" cy="773112"/>
          </a:xfrm>
          <a:prstGeom prst="wedgeRoundRectCallout">
            <a:avLst>
              <a:gd name="adj1" fmla="val 2411"/>
              <a:gd name="adj2" fmla="val 5118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三个基本回路组合出一条行走路线</a:t>
            </a:r>
          </a:p>
        </p:txBody>
      </p:sp>
      <p:sp>
        <p:nvSpPr>
          <p:cNvPr id="9284" name="Line 7"/>
          <p:cNvSpPr>
            <a:spLocks noChangeShapeType="1"/>
          </p:cNvSpPr>
          <p:nvPr/>
        </p:nvSpPr>
        <p:spPr bwMode="auto">
          <a:xfrm>
            <a:off x="6264275" y="2205038"/>
            <a:ext cx="828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85" name="Line 11"/>
          <p:cNvSpPr>
            <a:spLocks noChangeShapeType="1"/>
          </p:cNvSpPr>
          <p:nvPr/>
        </p:nvSpPr>
        <p:spPr bwMode="auto">
          <a:xfrm>
            <a:off x="6265863" y="2278063"/>
            <a:ext cx="3968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86" name="Line 12"/>
          <p:cNvSpPr>
            <a:spLocks noChangeShapeType="1"/>
          </p:cNvSpPr>
          <p:nvPr/>
        </p:nvSpPr>
        <p:spPr bwMode="auto">
          <a:xfrm flipV="1">
            <a:off x="6734175" y="2241550"/>
            <a:ext cx="396875" cy="431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87" name="Oval 18"/>
          <p:cNvSpPr>
            <a:spLocks noChangeArrowheads="1"/>
          </p:cNvSpPr>
          <p:nvPr/>
        </p:nvSpPr>
        <p:spPr bwMode="auto">
          <a:xfrm>
            <a:off x="6194425" y="217011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88" name="Oval 19"/>
          <p:cNvSpPr>
            <a:spLocks noChangeArrowheads="1"/>
          </p:cNvSpPr>
          <p:nvPr/>
        </p:nvSpPr>
        <p:spPr bwMode="auto">
          <a:xfrm>
            <a:off x="6662738" y="2673350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89" name="Oval 20"/>
          <p:cNvSpPr>
            <a:spLocks noChangeArrowheads="1"/>
          </p:cNvSpPr>
          <p:nvPr/>
        </p:nvSpPr>
        <p:spPr bwMode="auto">
          <a:xfrm>
            <a:off x="7094538" y="2170113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28" name="Object 67"/>
          <p:cNvGraphicFramePr>
            <a:graphicFrameLocks noChangeAspect="1"/>
          </p:cNvGraphicFramePr>
          <p:nvPr/>
        </p:nvGraphicFramePr>
        <p:xfrm>
          <a:off x="5942013" y="2241550"/>
          <a:ext cx="22701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2" name="Equation" r:id="rId31" imgW="126835" imgH="202936" progId="Equation.DSMT4">
                  <p:embed/>
                </p:oleObj>
              </mc:Choice>
              <mc:Fallback>
                <p:oleObj name="Equation" r:id="rId31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2013" y="2241550"/>
                        <a:ext cx="227012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68"/>
          <p:cNvGraphicFramePr>
            <a:graphicFrameLocks noChangeAspect="1"/>
          </p:cNvGraphicFramePr>
          <p:nvPr/>
        </p:nvGraphicFramePr>
        <p:xfrm>
          <a:off x="6842125" y="2636838"/>
          <a:ext cx="249238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3" name="Equation" r:id="rId32" imgW="139639" imgH="190417" progId="Equation.DSMT4">
                  <p:embed/>
                </p:oleObj>
              </mc:Choice>
              <mc:Fallback>
                <p:oleObj name="Equation" r:id="rId32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25" y="2636838"/>
                        <a:ext cx="249238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69"/>
          <p:cNvGraphicFramePr>
            <a:graphicFrameLocks noChangeAspect="1"/>
          </p:cNvGraphicFramePr>
          <p:nvPr/>
        </p:nvGraphicFramePr>
        <p:xfrm>
          <a:off x="7310438" y="2097088"/>
          <a:ext cx="249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4" name="Equation" r:id="rId33" imgW="139639" imgH="203112" progId="Equation.DSMT4">
                  <p:embed/>
                </p:oleObj>
              </mc:Choice>
              <mc:Fallback>
                <p:oleObj name="Equation" r:id="rId33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0438" y="2097088"/>
                        <a:ext cx="2492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0" name="Line 6"/>
          <p:cNvSpPr>
            <a:spLocks noChangeShapeType="1"/>
          </p:cNvSpPr>
          <p:nvPr/>
        </p:nvSpPr>
        <p:spPr bwMode="auto">
          <a:xfrm>
            <a:off x="6264275" y="1006475"/>
            <a:ext cx="900113" cy="269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91" name="Line 9"/>
          <p:cNvSpPr>
            <a:spLocks noChangeShapeType="1"/>
          </p:cNvSpPr>
          <p:nvPr/>
        </p:nvSpPr>
        <p:spPr bwMode="auto">
          <a:xfrm flipV="1">
            <a:off x="6264275" y="539750"/>
            <a:ext cx="396875" cy="4318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92" name="Oval 15"/>
          <p:cNvSpPr>
            <a:spLocks noChangeArrowheads="1"/>
          </p:cNvSpPr>
          <p:nvPr/>
        </p:nvSpPr>
        <p:spPr bwMode="auto">
          <a:xfrm>
            <a:off x="6624638" y="503238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93" name="Oval 21"/>
          <p:cNvSpPr>
            <a:spLocks noChangeArrowheads="1"/>
          </p:cNvSpPr>
          <p:nvPr/>
        </p:nvSpPr>
        <p:spPr bwMode="auto">
          <a:xfrm>
            <a:off x="7092950" y="9350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294" name="Oval 22"/>
          <p:cNvSpPr>
            <a:spLocks noChangeArrowheads="1"/>
          </p:cNvSpPr>
          <p:nvPr/>
        </p:nvSpPr>
        <p:spPr bwMode="auto">
          <a:xfrm>
            <a:off x="6192838" y="935038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1" name="Object 75"/>
          <p:cNvGraphicFramePr>
            <a:graphicFrameLocks noChangeAspect="1"/>
          </p:cNvGraphicFramePr>
          <p:nvPr/>
        </p:nvGraphicFramePr>
        <p:xfrm>
          <a:off x="7308850" y="827088"/>
          <a:ext cx="24923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5" name="Equation" r:id="rId34" imgW="139639" imgH="203112" progId="Equation.DSMT4">
                  <p:embed/>
                </p:oleObj>
              </mc:Choice>
              <mc:Fallback>
                <p:oleObj name="Equation" r:id="rId34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827088"/>
                        <a:ext cx="24923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76"/>
          <p:cNvGraphicFramePr>
            <a:graphicFrameLocks noChangeAspect="1"/>
          </p:cNvGraphicFramePr>
          <p:nvPr/>
        </p:nvGraphicFramePr>
        <p:xfrm>
          <a:off x="6588125" y="139700"/>
          <a:ext cx="24923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6" name="Equation" r:id="rId35" imgW="139639" imgH="203112" progId="Equation.DSMT4">
                  <p:embed/>
                </p:oleObj>
              </mc:Choice>
              <mc:Fallback>
                <p:oleObj name="Equation" r:id="rId35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9700"/>
                        <a:ext cx="24923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77"/>
          <p:cNvGraphicFramePr>
            <a:graphicFrameLocks noChangeAspect="1"/>
          </p:cNvGraphicFramePr>
          <p:nvPr/>
        </p:nvGraphicFramePr>
        <p:xfrm>
          <a:off x="5940425" y="611188"/>
          <a:ext cx="2254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7" name="Equation" r:id="rId36" imgW="126835" imgH="202936" progId="Equation.DSMT4">
                  <p:embed/>
                </p:oleObj>
              </mc:Choice>
              <mc:Fallback>
                <p:oleObj name="Equation" r:id="rId36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611188"/>
                        <a:ext cx="225425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5" name="Line 10"/>
          <p:cNvSpPr>
            <a:spLocks noChangeShapeType="1"/>
          </p:cNvSpPr>
          <p:nvPr/>
        </p:nvSpPr>
        <p:spPr bwMode="auto">
          <a:xfrm>
            <a:off x="6713538" y="595313"/>
            <a:ext cx="414337" cy="3492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9234" name="Object 79"/>
          <p:cNvGraphicFramePr>
            <a:graphicFrameLocks noChangeAspect="1"/>
          </p:cNvGraphicFramePr>
          <p:nvPr/>
        </p:nvGraphicFramePr>
        <p:xfrm>
          <a:off x="5924550" y="1233488"/>
          <a:ext cx="154146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8" name="Equation" r:id="rId37" imgW="863225" imgH="279279" progId="Equation.DSMT4">
                  <p:embed/>
                </p:oleObj>
              </mc:Choice>
              <mc:Fallback>
                <p:oleObj name="Equation" r:id="rId37" imgW="8632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1233488"/>
                        <a:ext cx="154146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80"/>
          <p:cNvGraphicFramePr>
            <a:graphicFrameLocks noChangeAspect="1"/>
          </p:cNvGraphicFramePr>
          <p:nvPr/>
        </p:nvGraphicFramePr>
        <p:xfrm>
          <a:off x="5924550" y="5408613"/>
          <a:ext cx="20177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59" name="Equation" r:id="rId39" imgW="1130300" imgH="279400" progId="Equation.DSMT4">
                  <p:embed/>
                </p:oleObj>
              </mc:Choice>
              <mc:Fallback>
                <p:oleObj name="Equation" r:id="rId39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5408613"/>
                        <a:ext cx="20177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96" name="Line 60"/>
          <p:cNvSpPr>
            <a:spLocks noChangeShapeType="1"/>
          </p:cNvSpPr>
          <p:nvPr/>
        </p:nvSpPr>
        <p:spPr bwMode="auto">
          <a:xfrm flipV="1">
            <a:off x="5726113" y="4241800"/>
            <a:ext cx="1692275" cy="17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97" name="Line 61"/>
          <p:cNvSpPr>
            <a:spLocks noChangeShapeType="1"/>
          </p:cNvSpPr>
          <p:nvPr/>
        </p:nvSpPr>
        <p:spPr bwMode="auto">
          <a:xfrm flipV="1">
            <a:off x="5726113" y="4943475"/>
            <a:ext cx="1620837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98" name="Line 62"/>
          <p:cNvSpPr>
            <a:spLocks noChangeShapeType="1"/>
          </p:cNvSpPr>
          <p:nvPr/>
        </p:nvSpPr>
        <p:spPr bwMode="auto">
          <a:xfrm>
            <a:off x="5691188" y="42592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99" name="Line 65"/>
          <p:cNvSpPr>
            <a:spLocks noChangeShapeType="1"/>
          </p:cNvSpPr>
          <p:nvPr/>
        </p:nvSpPr>
        <p:spPr bwMode="auto">
          <a:xfrm>
            <a:off x="8281988" y="4259263"/>
            <a:ext cx="0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00" name="Oval 66"/>
          <p:cNvSpPr>
            <a:spLocks noChangeArrowheads="1"/>
          </p:cNvSpPr>
          <p:nvPr/>
        </p:nvSpPr>
        <p:spPr bwMode="auto">
          <a:xfrm>
            <a:off x="8247063" y="4187825"/>
            <a:ext cx="71437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01" name="Oval 67"/>
          <p:cNvSpPr>
            <a:spLocks noChangeArrowheads="1"/>
          </p:cNvSpPr>
          <p:nvPr/>
        </p:nvSpPr>
        <p:spPr bwMode="auto">
          <a:xfrm>
            <a:off x="7346950" y="418782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36" name="Object 20"/>
          <p:cNvGraphicFramePr>
            <a:graphicFrameLocks noChangeAspect="1"/>
          </p:cNvGraphicFramePr>
          <p:nvPr/>
        </p:nvGraphicFramePr>
        <p:xfrm>
          <a:off x="5365750" y="4043363"/>
          <a:ext cx="1809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0" name="Equation" r:id="rId41" imgW="101556" imgH="190417" progId="Equation.DSMT4">
                  <p:embed/>
                </p:oleObj>
              </mc:Choice>
              <mc:Fallback>
                <p:oleObj name="Equation" r:id="rId41" imgW="101556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4043363"/>
                        <a:ext cx="1809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5332413" y="4764088"/>
          <a:ext cx="2492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1" name="Equation" r:id="rId42" imgW="139639" imgH="190417" progId="Equation.DSMT4">
                  <p:embed/>
                </p:oleObj>
              </mc:Choice>
              <mc:Fallback>
                <p:oleObj name="Equation" r:id="rId42" imgW="13963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764088"/>
                        <a:ext cx="249237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8" name="Object 70"/>
          <p:cNvGraphicFramePr>
            <a:graphicFrameLocks noChangeAspect="1"/>
          </p:cNvGraphicFramePr>
          <p:nvPr/>
        </p:nvGraphicFramePr>
        <p:xfrm>
          <a:off x="7094538" y="4979988"/>
          <a:ext cx="227012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2" name="Equation" r:id="rId43" imgW="126835" imgH="202936" progId="Equation.DSMT4">
                  <p:embed/>
                </p:oleObj>
              </mc:Choice>
              <mc:Fallback>
                <p:oleObj name="Equation" r:id="rId43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979988"/>
                        <a:ext cx="227012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71"/>
          <p:cNvGraphicFramePr>
            <a:graphicFrameLocks noChangeAspect="1"/>
          </p:cNvGraphicFramePr>
          <p:nvPr/>
        </p:nvGraphicFramePr>
        <p:xfrm>
          <a:off x="8462963" y="4835525"/>
          <a:ext cx="249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3" name="Equation" r:id="rId44" imgW="139639" imgH="203112" progId="Equation.DSMT4">
                  <p:embed/>
                </p:oleObj>
              </mc:Choice>
              <mc:Fallback>
                <p:oleObj name="Equation" r:id="rId44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3" y="4835525"/>
                        <a:ext cx="24923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0" name="Object 72"/>
          <p:cNvGraphicFramePr>
            <a:graphicFrameLocks noChangeAspect="1"/>
          </p:cNvGraphicFramePr>
          <p:nvPr/>
        </p:nvGraphicFramePr>
        <p:xfrm>
          <a:off x="8462963" y="4079875"/>
          <a:ext cx="24923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4" name="Equation" r:id="rId45" imgW="139639" imgH="203112" progId="Equation.DSMT4">
                  <p:embed/>
                </p:oleObj>
              </mc:Choice>
              <mc:Fallback>
                <p:oleObj name="Equation" r:id="rId45" imgW="13963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3" y="4079875"/>
                        <a:ext cx="24923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73"/>
          <p:cNvGraphicFramePr>
            <a:graphicFrameLocks noChangeAspect="1"/>
          </p:cNvGraphicFramePr>
          <p:nvPr/>
        </p:nvGraphicFramePr>
        <p:xfrm>
          <a:off x="7094538" y="3863975"/>
          <a:ext cx="2254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065" name="Equation" r:id="rId46" imgW="126835" imgH="202936" progId="Equation.DSMT4">
                  <p:embed/>
                </p:oleObj>
              </mc:Choice>
              <mc:Fallback>
                <p:oleObj name="Equation" r:id="rId46" imgW="126835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3863975"/>
                        <a:ext cx="225425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2" name="Oval 74"/>
          <p:cNvSpPr>
            <a:spLocks noChangeArrowheads="1"/>
          </p:cNvSpPr>
          <p:nvPr/>
        </p:nvSpPr>
        <p:spPr bwMode="auto">
          <a:xfrm>
            <a:off x="7346950" y="4872038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03" name="Oval 75"/>
          <p:cNvSpPr>
            <a:spLocks noChangeArrowheads="1"/>
          </p:cNvSpPr>
          <p:nvPr/>
        </p:nvSpPr>
        <p:spPr bwMode="auto">
          <a:xfrm>
            <a:off x="8210550" y="490696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04" name="Oval 76"/>
          <p:cNvSpPr>
            <a:spLocks noChangeArrowheads="1"/>
          </p:cNvSpPr>
          <p:nvPr/>
        </p:nvSpPr>
        <p:spPr bwMode="auto">
          <a:xfrm>
            <a:off x="5654675" y="4906963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05" name="Line 77"/>
          <p:cNvSpPr>
            <a:spLocks noChangeShapeType="1"/>
          </p:cNvSpPr>
          <p:nvPr/>
        </p:nvSpPr>
        <p:spPr bwMode="auto">
          <a:xfrm flipH="1">
            <a:off x="7419975" y="4259263"/>
            <a:ext cx="827088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06" name="Line 78"/>
          <p:cNvSpPr>
            <a:spLocks noChangeShapeType="1"/>
          </p:cNvSpPr>
          <p:nvPr/>
        </p:nvSpPr>
        <p:spPr bwMode="auto">
          <a:xfrm>
            <a:off x="7418388" y="4295775"/>
            <a:ext cx="792162" cy="611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07" name="Oval 80"/>
          <p:cNvSpPr>
            <a:spLocks noChangeArrowheads="1"/>
          </p:cNvSpPr>
          <p:nvPr/>
        </p:nvSpPr>
        <p:spPr bwMode="auto">
          <a:xfrm>
            <a:off x="5654675" y="4187825"/>
            <a:ext cx="71438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55117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3" grpId="0" animBg="1"/>
      <p:bldP spid="131114" grpId="0" animBg="1"/>
      <p:bldP spid="131115" grpId="0" animBg="1"/>
      <p:bldP spid="131116" grpId="0" animBg="1"/>
      <p:bldP spid="131117" grpId="0" animBg="1"/>
      <p:bldP spid="131118" grpId="0" animBg="1"/>
      <p:bldP spid="131119" grpId="0" animBg="1"/>
      <p:bldP spid="131120" grpId="0" animBg="1"/>
      <p:bldP spid="131121" grpId="0" animBg="1"/>
      <p:bldP spid="131122" grpId="0" animBg="1"/>
      <p:bldP spid="131123" grpId="0" animBg="1"/>
      <p:bldP spid="131124" grpId="0" animBg="1"/>
      <p:bldP spid="131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792163" y="301625"/>
          <a:ext cx="64865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1" name="Equation" r:id="rId3" imgW="3644640" imgH="279360" progId="Equation.DSMT4">
                  <p:embed/>
                </p:oleObj>
              </mc:Choice>
              <mc:Fallback>
                <p:oleObj name="Equation" r:id="rId3" imgW="364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01625"/>
                        <a:ext cx="6486525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/>
        </p:nvGraphicFramePr>
        <p:xfrm>
          <a:off x="755650" y="1027113"/>
          <a:ext cx="86201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2" name="Equation" r:id="rId5" imgW="482400" imgH="241200" progId="Equation.DSMT4">
                  <p:embed/>
                </p:oleObj>
              </mc:Choice>
              <mc:Fallback>
                <p:oleObj name="Equation" r:id="rId5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027113"/>
                        <a:ext cx="86201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6" name="Object 20"/>
          <p:cNvGraphicFramePr>
            <a:graphicFrameLocks noChangeAspect="1"/>
          </p:cNvGraphicFramePr>
          <p:nvPr/>
        </p:nvGraphicFramePr>
        <p:xfrm>
          <a:off x="738188" y="1701800"/>
          <a:ext cx="8842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3" name="Equation" r:id="rId7" imgW="495000" imgH="241200" progId="Equation.DSMT4">
                  <p:embed/>
                </p:oleObj>
              </mc:Choice>
              <mc:Fallback>
                <p:oleObj name="Equation" r:id="rId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701800"/>
                        <a:ext cx="8842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7" name="Object 21"/>
          <p:cNvGraphicFramePr>
            <a:graphicFrameLocks noChangeAspect="1"/>
          </p:cNvGraphicFramePr>
          <p:nvPr/>
        </p:nvGraphicFramePr>
        <p:xfrm>
          <a:off x="703263" y="2346325"/>
          <a:ext cx="7410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4" name="Equation" r:id="rId9" imgW="4152600" imgH="304560" progId="Equation.DSMT4">
                  <p:embed/>
                </p:oleObj>
              </mc:Choice>
              <mc:Fallback>
                <p:oleObj name="Equation" r:id="rId9" imgW="41526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2346325"/>
                        <a:ext cx="74104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8" name="Object 22"/>
          <p:cNvGraphicFramePr>
            <a:graphicFrameLocks noChangeAspect="1"/>
          </p:cNvGraphicFramePr>
          <p:nvPr/>
        </p:nvGraphicFramePr>
        <p:xfrm>
          <a:off x="768350" y="3054350"/>
          <a:ext cx="47466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5" name="Equation" r:id="rId11" imgW="266400" imgH="241200" progId="Equation.DSMT4">
                  <p:embed/>
                </p:oleObj>
              </mc:Choice>
              <mc:Fallback>
                <p:oleObj name="Equation" r:id="rId11" imgW="266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054350"/>
                        <a:ext cx="474663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9" name="Object 23"/>
          <p:cNvGraphicFramePr>
            <a:graphicFrameLocks noChangeAspect="1"/>
          </p:cNvGraphicFramePr>
          <p:nvPr/>
        </p:nvGraphicFramePr>
        <p:xfrm>
          <a:off x="749300" y="3751263"/>
          <a:ext cx="5905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6" name="Equation" r:id="rId13" imgW="330120" imgH="266400" progId="Equation.DSMT4">
                  <p:embed/>
                </p:oleObj>
              </mc:Choice>
              <mc:Fallback>
                <p:oleObj name="Equation" r:id="rId13" imgW="3301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751263"/>
                        <a:ext cx="5905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1" name="Object 25"/>
          <p:cNvGraphicFramePr>
            <a:graphicFrameLocks noChangeAspect="1"/>
          </p:cNvGraphicFramePr>
          <p:nvPr/>
        </p:nvGraphicFramePr>
        <p:xfrm>
          <a:off x="700088" y="4476750"/>
          <a:ext cx="8842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7" name="Equation" r:id="rId15" imgW="495000" imgH="241200" progId="Equation.DSMT4">
                  <p:embed/>
                </p:oleObj>
              </mc:Choice>
              <mc:Fallback>
                <p:oleObj name="Equation" r:id="rId15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4476750"/>
                        <a:ext cx="884237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22" name="Object 26"/>
          <p:cNvGraphicFramePr>
            <a:graphicFrameLocks noChangeAspect="1"/>
          </p:cNvGraphicFramePr>
          <p:nvPr/>
        </p:nvGraphicFramePr>
        <p:xfrm>
          <a:off x="4356100" y="3749675"/>
          <a:ext cx="37163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8" name="Equation" r:id="rId17" imgW="2082600" imgH="279360" progId="Equation.DSMT4">
                  <p:embed/>
                </p:oleObj>
              </mc:Choice>
              <mc:Fallback>
                <p:oleObj name="Equation" r:id="rId17" imgW="2082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49675"/>
                        <a:ext cx="37163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4" name="AutoShape 38"/>
          <p:cNvSpPr>
            <a:spLocks noChangeArrowheads="1"/>
          </p:cNvSpPr>
          <p:nvPr/>
        </p:nvSpPr>
        <p:spPr bwMode="auto">
          <a:xfrm>
            <a:off x="802023" y="5742864"/>
            <a:ext cx="7521575" cy="608012"/>
          </a:xfrm>
          <a:prstGeom prst="wedgeRoundRectCallout">
            <a:avLst>
              <a:gd name="adj1" fmla="val 2240"/>
              <a:gd name="adj2" fmla="val 4893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该算法执行过程中每条边最多访问两次，算法的时间复杂度为</a:t>
            </a:r>
            <a:r>
              <a:rPr lang="en-US" altLang="zh-CN" sz="18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O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(|</a:t>
            </a:r>
            <a:r>
              <a:rPr lang="en-US" altLang="zh-CN" sz="18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|)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zh-CN" altLang="en-US" sz="1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662113" y="982663"/>
          <a:ext cx="6705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09" name="Equation" r:id="rId19" imgW="3759120" imgH="279360" progId="Equation.DSMT4">
                  <p:embed/>
                </p:oleObj>
              </mc:Choice>
              <mc:Fallback>
                <p:oleObj name="Equation" r:id="rId19" imgW="3759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982663"/>
                        <a:ext cx="67056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671638" y="1652588"/>
          <a:ext cx="60515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0" name="Equation" r:id="rId21" imgW="3390840" imgH="291960" progId="Equation.DSMT4">
                  <p:embed/>
                </p:oleObj>
              </mc:Choice>
              <mc:Fallback>
                <p:oleObj name="Equation" r:id="rId21" imgW="3390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1652588"/>
                        <a:ext cx="60515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336675" y="3021013"/>
          <a:ext cx="1903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1" name="Equation" r:id="rId23" imgW="1066680" imgH="279360" progId="Equation.DSMT4">
                  <p:embed/>
                </p:oleObj>
              </mc:Choice>
              <mc:Fallback>
                <p:oleObj name="Equation" r:id="rId23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021013"/>
                        <a:ext cx="19034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1281113" y="3763963"/>
          <a:ext cx="3038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2" name="Equation" r:id="rId25" imgW="1701720" imgH="241200" progId="Equation.DSMT4">
                  <p:embed/>
                </p:oleObj>
              </mc:Choice>
              <mc:Fallback>
                <p:oleObj name="Equation" r:id="rId25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763963"/>
                        <a:ext cx="3038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1665288" y="4410075"/>
          <a:ext cx="4554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13" name="Equation" r:id="rId27" imgW="2552400" imgH="279360" progId="Equation.DSMT4">
                  <p:embed/>
                </p:oleObj>
              </mc:Choice>
              <mc:Fallback>
                <p:oleObj name="Equation" r:id="rId27" imgW="2552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4410075"/>
                        <a:ext cx="4554537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200900" y="3695700"/>
            <a:ext cx="693738" cy="492125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>
              <a:solidFill>
                <a:srgbClr val="FF33CC"/>
              </a:solidFill>
            </a:endParaRPr>
          </a:p>
        </p:txBody>
      </p:sp>
      <p:sp>
        <p:nvSpPr>
          <p:cNvPr id="18" name="AutoShape 38"/>
          <p:cNvSpPr>
            <a:spLocks noChangeArrowheads="1"/>
          </p:cNvSpPr>
          <p:nvPr/>
        </p:nvSpPr>
        <p:spPr bwMode="auto">
          <a:xfrm>
            <a:off x="1671638" y="5011026"/>
            <a:ext cx="5440363" cy="608013"/>
          </a:xfrm>
          <a:prstGeom prst="wedgeRoundRectCallout">
            <a:avLst>
              <a:gd name="adj1" fmla="val 692"/>
              <a:gd name="adj2" fmla="val 5079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删除后得到的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有向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图不再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强</a:t>
            </a:r>
            <a:r>
              <a:rPr lang="en-US" altLang="zh-CN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连通的边称为割边</a:t>
            </a:r>
            <a:r>
              <a:rPr lang="en-US" altLang="zh-CN" sz="18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endParaRPr lang="zh-CN" altLang="en-US" sz="1800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252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4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84225" y="533400"/>
          <a:ext cx="52482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52" name="Equation" r:id="rId3" imgW="2946240" imgH="253800" progId="Equation.DSMT4">
                  <p:embed/>
                </p:oleObj>
              </mc:Choice>
              <mc:Fallback>
                <p:oleObj name="Equation" r:id="rId3" imgW="2946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533400"/>
                        <a:ext cx="52482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43"/>
          <p:cNvGrpSpPr>
            <a:grpSpLocks/>
          </p:cNvGrpSpPr>
          <p:nvPr/>
        </p:nvGrpSpPr>
        <p:grpSpPr bwMode="auto">
          <a:xfrm>
            <a:off x="993775" y="1990725"/>
            <a:ext cx="3541713" cy="3482975"/>
            <a:chOff x="2705100" y="1990725"/>
            <a:chExt cx="3609994" cy="3775075"/>
          </a:xfrm>
        </p:grpSpPr>
        <p:graphicFrame>
          <p:nvGraphicFramePr>
            <p:cNvPr id="5" name="Object 20"/>
            <p:cNvGraphicFramePr>
              <a:graphicFrameLocks noChangeAspect="1"/>
            </p:cNvGraphicFramePr>
            <p:nvPr/>
          </p:nvGraphicFramePr>
          <p:xfrm>
            <a:off x="5302260" y="3429000"/>
            <a:ext cx="35560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53" name="Equation" r:id="rId5" imgW="152280" imgH="228600" progId="Equation.DSMT4">
                    <p:embed/>
                  </p:oleObj>
                </mc:Choice>
                <mc:Fallback>
                  <p:oleObj name="Equation" r:id="rId5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260" y="3429000"/>
                          <a:ext cx="355600" cy="525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3" name="组合 69"/>
            <p:cNvGrpSpPr>
              <a:grpSpLocks/>
            </p:cNvGrpSpPr>
            <p:nvPr/>
          </p:nvGrpSpPr>
          <p:grpSpPr bwMode="auto">
            <a:xfrm>
              <a:off x="2705100" y="1990725"/>
              <a:ext cx="3609994" cy="3775075"/>
              <a:chOff x="2705100" y="1038245"/>
              <a:chExt cx="3610021" cy="3775086"/>
            </a:xfrm>
          </p:grpSpPr>
          <p:grpSp>
            <p:nvGrpSpPr>
              <p:cNvPr id="34" name="Group 92"/>
              <p:cNvGrpSpPr>
                <a:grpSpLocks/>
              </p:cNvGrpSpPr>
              <p:nvPr/>
            </p:nvGrpSpPr>
            <p:grpSpPr bwMode="auto">
              <a:xfrm>
                <a:off x="3038454" y="1490673"/>
                <a:ext cx="2951163" cy="3030544"/>
                <a:chOff x="1769" y="1117"/>
                <a:chExt cx="1859" cy="1909"/>
              </a:xfrm>
            </p:grpSpPr>
            <p:sp>
              <p:nvSpPr>
                <p:cNvPr id="18487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160" y="1117"/>
                  <a:ext cx="901" cy="2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8" name="Line 69"/>
                <p:cNvSpPr>
                  <a:spLocks noChangeShapeType="1"/>
                </p:cNvSpPr>
                <p:nvPr/>
              </p:nvSpPr>
              <p:spPr bwMode="auto">
                <a:xfrm>
                  <a:off x="3107" y="1162"/>
                  <a:ext cx="433" cy="4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9" name="Line 71"/>
                <p:cNvSpPr>
                  <a:spLocks noChangeShapeType="1"/>
                </p:cNvSpPr>
                <p:nvPr/>
              </p:nvSpPr>
              <p:spPr bwMode="auto">
                <a:xfrm>
                  <a:off x="3583" y="1638"/>
                  <a:ext cx="45" cy="6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0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52" y="2341"/>
                  <a:ext cx="476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1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344" y="2871"/>
                  <a:ext cx="824" cy="1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2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1792" y="2480"/>
                  <a:ext cx="529" cy="5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3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769" y="1706"/>
                  <a:ext cx="29" cy="7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4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791" y="1163"/>
                  <a:ext cx="369" cy="52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5" name="Line 77"/>
                <p:cNvSpPr>
                  <a:spLocks noChangeShapeType="1"/>
                </p:cNvSpPr>
                <p:nvPr/>
              </p:nvSpPr>
              <p:spPr bwMode="auto">
                <a:xfrm>
                  <a:off x="3084" y="1185"/>
                  <a:ext cx="45" cy="163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6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814" y="1662"/>
                  <a:ext cx="1724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7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1813" y="2455"/>
                  <a:ext cx="1316" cy="3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8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814" y="2341"/>
                  <a:ext cx="1769" cy="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99" name="Freeform 82"/>
                <p:cNvSpPr>
                  <a:spLocks/>
                </p:cNvSpPr>
                <p:nvPr/>
              </p:nvSpPr>
              <p:spPr bwMode="auto">
                <a:xfrm>
                  <a:off x="3368" y="1684"/>
                  <a:ext cx="238" cy="635"/>
                </a:xfrm>
                <a:custGeom>
                  <a:avLst/>
                  <a:gdLst>
                    <a:gd name="T0" fmla="*/ 238 w 238"/>
                    <a:gd name="T1" fmla="*/ 323 h 658"/>
                    <a:gd name="T2" fmla="*/ 11 w 238"/>
                    <a:gd name="T3" fmla="*/ 223 h 658"/>
                    <a:gd name="T4" fmla="*/ 170 w 238"/>
                    <a:gd name="T5" fmla="*/ 0 h 658"/>
                    <a:gd name="T6" fmla="*/ 0 60000 65536"/>
                    <a:gd name="T7" fmla="*/ 0 60000 65536"/>
                    <a:gd name="T8" fmla="*/ 0 60000 65536"/>
                    <a:gd name="T9" fmla="*/ 0 w 238"/>
                    <a:gd name="T10" fmla="*/ 0 h 658"/>
                    <a:gd name="T11" fmla="*/ 238 w 238"/>
                    <a:gd name="T12" fmla="*/ 658 h 6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8" h="658">
                      <a:moveTo>
                        <a:pt x="238" y="658"/>
                      </a:moveTo>
                      <a:cubicBezTo>
                        <a:pt x="130" y="611"/>
                        <a:pt x="22" y="564"/>
                        <a:pt x="11" y="454"/>
                      </a:cubicBezTo>
                      <a:cubicBezTo>
                        <a:pt x="0" y="344"/>
                        <a:pt x="143" y="76"/>
                        <a:pt x="17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500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814" y="1162"/>
                  <a:ext cx="1247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" name="Object 8"/>
              <p:cNvGraphicFramePr>
                <a:graphicFrameLocks noChangeAspect="1"/>
              </p:cNvGraphicFramePr>
              <p:nvPr/>
            </p:nvGraphicFramePr>
            <p:xfrm>
              <a:off x="4111635" y="1038245"/>
              <a:ext cx="325440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4" name="Equation" r:id="rId7" imgW="139680" imgH="228600" progId="Equation.DSMT4">
                      <p:embed/>
                    </p:oleObj>
                  </mc:Choice>
                  <mc:Fallback>
                    <p:oleObj name="Equation" r:id="rId7" imgW="1396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635" y="1038245"/>
                            <a:ext cx="325440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Object 9"/>
              <p:cNvGraphicFramePr>
                <a:graphicFrameLocks noChangeAspect="1"/>
              </p:cNvGraphicFramePr>
              <p:nvPr/>
            </p:nvGraphicFramePr>
            <p:xfrm>
              <a:off x="4718067" y="2684488"/>
              <a:ext cx="441328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5" name="Equation" r:id="rId9" imgW="190440" imgH="228600" progId="Equation.DSMT4">
                      <p:embed/>
                    </p:oleObj>
                  </mc:Choice>
                  <mc:Fallback>
                    <p:oleObj name="Equation" r:id="rId9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8067" y="2684488"/>
                            <a:ext cx="441328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0"/>
              <p:cNvGraphicFramePr>
                <a:graphicFrameLocks noChangeAspect="1"/>
              </p:cNvGraphicFramePr>
              <p:nvPr/>
            </p:nvGraphicFramePr>
            <p:xfrm>
              <a:off x="4440251" y="4287867"/>
              <a:ext cx="3540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6" name="Equation" r:id="rId11" imgW="152280" imgH="228600" progId="Equation.DSMT4">
                      <p:embed/>
                    </p:oleObj>
                  </mc:Choice>
                  <mc:Fallback>
                    <p:oleObj name="Equation" r:id="rId11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0251" y="4287867"/>
                            <a:ext cx="3540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1"/>
              <p:cNvGraphicFramePr>
                <a:graphicFrameLocks noChangeAspect="1"/>
              </p:cNvGraphicFramePr>
              <p:nvPr/>
            </p:nvGraphicFramePr>
            <p:xfrm>
              <a:off x="3216279" y="3937028"/>
              <a:ext cx="354016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7" name="Equation" r:id="rId13" imgW="152280" imgH="228600" progId="Equation.DSMT4">
                      <p:embed/>
                    </p:oleObj>
                  </mc:Choice>
                  <mc:Fallback>
                    <p:oleObj name="Equation" r:id="rId13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279" y="3937028"/>
                            <a:ext cx="354016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3"/>
              <p:cNvGraphicFramePr>
                <a:graphicFrameLocks noChangeAspect="1"/>
              </p:cNvGraphicFramePr>
              <p:nvPr/>
            </p:nvGraphicFramePr>
            <p:xfrm>
              <a:off x="2705100" y="2754348"/>
              <a:ext cx="354016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8" name="Equation" r:id="rId15" imgW="152280" imgH="228600" progId="Equation.DSMT4">
                      <p:embed/>
                    </p:oleObj>
                  </mc:Choice>
                  <mc:Fallback>
                    <p:oleObj name="Equation" r:id="rId15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100" y="2754348"/>
                            <a:ext cx="354016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4"/>
              <p:cNvGraphicFramePr>
                <a:graphicFrameLocks noChangeAspect="1"/>
              </p:cNvGraphicFramePr>
              <p:nvPr/>
            </p:nvGraphicFramePr>
            <p:xfrm>
              <a:off x="4294200" y="1735160"/>
              <a:ext cx="3540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59" name="Equation" r:id="rId17" imgW="152280" imgH="228600" progId="Equation.DSMT4">
                      <p:embed/>
                    </p:oleObj>
                  </mc:Choice>
                  <mc:Fallback>
                    <p:oleObj name="Equation" r:id="rId17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200" y="1735160"/>
                            <a:ext cx="3540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5"/>
              <p:cNvGraphicFramePr>
                <a:graphicFrameLocks noChangeAspect="1"/>
              </p:cNvGraphicFramePr>
              <p:nvPr/>
            </p:nvGraphicFramePr>
            <p:xfrm>
              <a:off x="5535634" y="1552596"/>
              <a:ext cx="355603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0" name="Equation" r:id="rId19" imgW="152280" imgH="228600" progId="Equation.DSMT4">
                      <p:embed/>
                    </p:oleObj>
                  </mc:Choice>
                  <mc:Fallback>
                    <p:oleObj name="Equation" r:id="rId19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5634" y="1552596"/>
                            <a:ext cx="355603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6"/>
              <p:cNvGraphicFramePr>
                <a:graphicFrameLocks noChangeAspect="1"/>
              </p:cNvGraphicFramePr>
              <p:nvPr/>
            </p:nvGraphicFramePr>
            <p:xfrm>
              <a:off x="5959518" y="2636863"/>
              <a:ext cx="355603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1" name="Equation" r:id="rId21" imgW="152280" imgH="228600" progId="Equation.DSMT4">
                      <p:embed/>
                    </p:oleObj>
                  </mc:Choice>
                  <mc:Fallback>
                    <p:oleObj name="Equation" r:id="rId21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9518" y="2636863"/>
                            <a:ext cx="355603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7"/>
              <p:cNvGraphicFramePr>
                <a:graphicFrameLocks noChangeAspect="1"/>
              </p:cNvGraphicFramePr>
              <p:nvPr/>
            </p:nvGraphicFramePr>
            <p:xfrm>
              <a:off x="5572146" y="3681441"/>
              <a:ext cx="355603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2" name="Equation" r:id="rId23" imgW="152280" imgH="228600" progId="Equation.DSMT4">
                      <p:embed/>
                    </p:oleObj>
                  </mc:Choice>
                  <mc:Fallback>
                    <p:oleObj name="Equation" r:id="rId23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2146" y="3681441"/>
                            <a:ext cx="355603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8"/>
              <p:cNvGraphicFramePr>
                <a:graphicFrameLocks noChangeAspect="1"/>
              </p:cNvGraphicFramePr>
              <p:nvPr/>
            </p:nvGraphicFramePr>
            <p:xfrm>
              <a:off x="3965584" y="3790978"/>
              <a:ext cx="444503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3" name="Equation" r:id="rId25" imgW="190440" imgH="228600" progId="Equation.DSMT4">
                      <p:embed/>
                    </p:oleObj>
                  </mc:Choice>
                  <mc:Fallback>
                    <p:oleObj name="Equation" r:id="rId25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5584" y="3790978"/>
                            <a:ext cx="444503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9"/>
              <p:cNvGraphicFramePr>
                <a:graphicFrameLocks noChangeAspect="1"/>
              </p:cNvGraphicFramePr>
              <p:nvPr/>
            </p:nvGraphicFramePr>
            <p:xfrm>
              <a:off x="4383101" y="3375052"/>
              <a:ext cx="414340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4" name="Equation" r:id="rId27" imgW="177480" imgH="228600" progId="Equation.DSMT4">
                      <p:embed/>
                    </p:oleObj>
                  </mc:Choice>
                  <mc:Fallback>
                    <p:oleObj name="Equation" r:id="rId27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3101" y="3375052"/>
                            <a:ext cx="414340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21"/>
              <p:cNvGraphicFramePr>
                <a:graphicFrameLocks noChangeAspect="1"/>
              </p:cNvGraphicFramePr>
              <p:nvPr/>
            </p:nvGraphicFramePr>
            <p:xfrm>
              <a:off x="4259275" y="2319362"/>
              <a:ext cx="4429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5" name="Equation" r:id="rId29" imgW="190440" imgH="228600" progId="Equation.DSMT4">
                      <p:embed/>
                    </p:oleObj>
                  </mc:Choice>
                  <mc:Fallback>
                    <p:oleObj name="Equation" r:id="rId29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275" y="2319362"/>
                            <a:ext cx="4429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22"/>
              <p:cNvGraphicFramePr>
                <a:graphicFrameLocks noChangeAspect="1"/>
              </p:cNvGraphicFramePr>
              <p:nvPr/>
            </p:nvGraphicFramePr>
            <p:xfrm>
              <a:off x="2908302" y="1557360"/>
              <a:ext cx="442916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66" name="Equation" r:id="rId31" imgW="190440" imgH="228600" progId="Equation.DSMT4">
                      <p:embed/>
                    </p:oleObj>
                  </mc:Choice>
                  <mc:Fallback>
                    <p:oleObj name="Equation" r:id="rId31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8302" y="1557360"/>
                            <a:ext cx="442916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1" name="Object 41"/>
          <p:cNvGraphicFramePr>
            <a:graphicFrameLocks noChangeAspect="1"/>
          </p:cNvGraphicFramePr>
          <p:nvPr/>
        </p:nvGraphicFramePr>
        <p:xfrm>
          <a:off x="774700" y="1182688"/>
          <a:ext cx="57007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7" name="Equation" r:id="rId33" imgW="3200400" imgH="279360" progId="Equation.DSMT4">
                  <p:embed/>
                </p:oleObj>
              </mc:Choice>
              <mc:Fallback>
                <p:oleObj name="Equation" r:id="rId33" imgW="3200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182688"/>
                        <a:ext cx="5700713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/>
        </p:nvGraphicFramePr>
        <p:xfrm>
          <a:off x="6107113" y="533400"/>
          <a:ext cx="23526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68" name="Equation" r:id="rId35" imgW="1320480" imgH="253800" progId="Equation.DSMT4">
                  <p:embed/>
                </p:oleObj>
              </mc:Choice>
              <mc:Fallback>
                <p:oleObj name="Equation" r:id="rId35" imgW="1320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533400"/>
                        <a:ext cx="2352675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组合 43"/>
          <p:cNvGrpSpPr>
            <a:grpSpLocks/>
          </p:cNvGrpSpPr>
          <p:nvPr/>
        </p:nvGrpSpPr>
        <p:grpSpPr bwMode="auto">
          <a:xfrm>
            <a:off x="5083175" y="1968500"/>
            <a:ext cx="3541713" cy="3482975"/>
            <a:chOff x="2705100" y="1990725"/>
            <a:chExt cx="3609994" cy="3775075"/>
          </a:xfrm>
        </p:grpSpPr>
        <p:graphicFrame>
          <p:nvGraphicFramePr>
            <p:cNvPr id="18" name="Object 36"/>
            <p:cNvGraphicFramePr>
              <a:graphicFrameLocks noChangeAspect="1"/>
            </p:cNvGraphicFramePr>
            <p:nvPr/>
          </p:nvGraphicFramePr>
          <p:xfrm>
            <a:off x="5302260" y="3429000"/>
            <a:ext cx="355600" cy="525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069" name="Equation" r:id="rId37" imgW="152280" imgH="228600" progId="Equation.DSMT4">
                    <p:embed/>
                  </p:oleObj>
                </mc:Choice>
                <mc:Fallback>
                  <p:oleObj name="Equation" r:id="rId37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2260" y="3429000"/>
                          <a:ext cx="355600" cy="525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组合 69"/>
            <p:cNvGrpSpPr>
              <a:grpSpLocks/>
            </p:cNvGrpSpPr>
            <p:nvPr/>
          </p:nvGrpSpPr>
          <p:grpSpPr bwMode="auto">
            <a:xfrm>
              <a:off x="2705101" y="1990725"/>
              <a:ext cx="3609995" cy="3775075"/>
              <a:chOff x="2705100" y="1038245"/>
              <a:chExt cx="3610021" cy="3775086"/>
            </a:xfrm>
          </p:grpSpPr>
          <p:grpSp>
            <p:nvGrpSpPr>
              <p:cNvPr id="37" name="Group 92"/>
              <p:cNvGrpSpPr>
                <a:grpSpLocks/>
              </p:cNvGrpSpPr>
              <p:nvPr/>
            </p:nvGrpSpPr>
            <p:grpSpPr bwMode="auto">
              <a:xfrm>
                <a:off x="3038455" y="1503388"/>
                <a:ext cx="2951164" cy="2959133"/>
                <a:chOff x="1769" y="1125"/>
                <a:chExt cx="1859" cy="1864"/>
              </a:xfrm>
            </p:grpSpPr>
            <p:sp>
              <p:nvSpPr>
                <p:cNvPr id="18471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2160" y="1125"/>
                  <a:ext cx="946" cy="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2" name="Line 69"/>
                <p:cNvSpPr>
                  <a:spLocks noChangeShapeType="1"/>
                </p:cNvSpPr>
                <p:nvPr/>
              </p:nvSpPr>
              <p:spPr bwMode="auto">
                <a:xfrm>
                  <a:off x="3106" y="1155"/>
                  <a:ext cx="469" cy="47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3" name="Line 71"/>
                <p:cNvSpPr>
                  <a:spLocks noChangeShapeType="1"/>
                </p:cNvSpPr>
                <p:nvPr/>
              </p:nvSpPr>
              <p:spPr bwMode="auto">
                <a:xfrm>
                  <a:off x="3583" y="1638"/>
                  <a:ext cx="45" cy="6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4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3152" y="2341"/>
                  <a:ext cx="476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5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333" y="2851"/>
                  <a:ext cx="824" cy="1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6" name="Line 74"/>
                <p:cNvSpPr>
                  <a:spLocks noChangeShapeType="1"/>
                </p:cNvSpPr>
                <p:nvPr/>
              </p:nvSpPr>
              <p:spPr bwMode="auto">
                <a:xfrm flipH="1" flipV="1">
                  <a:off x="1804" y="2427"/>
                  <a:ext cx="529" cy="54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7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1769" y="1706"/>
                  <a:ext cx="29" cy="7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8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1770" y="1163"/>
                  <a:ext cx="390" cy="5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9" name="Line 77"/>
                <p:cNvSpPr>
                  <a:spLocks noChangeShapeType="1"/>
                </p:cNvSpPr>
                <p:nvPr/>
              </p:nvSpPr>
              <p:spPr bwMode="auto">
                <a:xfrm>
                  <a:off x="3083" y="1131"/>
                  <a:ext cx="68" cy="17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0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1793" y="1630"/>
                  <a:ext cx="1724" cy="9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1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1840" y="2427"/>
                  <a:ext cx="1289" cy="41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2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814" y="2341"/>
                  <a:ext cx="1769" cy="6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3" name="Freeform 82"/>
                <p:cNvSpPr>
                  <a:spLocks/>
                </p:cNvSpPr>
                <p:nvPr/>
              </p:nvSpPr>
              <p:spPr bwMode="auto">
                <a:xfrm>
                  <a:off x="3368" y="1655"/>
                  <a:ext cx="238" cy="635"/>
                </a:xfrm>
                <a:custGeom>
                  <a:avLst/>
                  <a:gdLst>
                    <a:gd name="T0" fmla="*/ 238 w 238"/>
                    <a:gd name="T1" fmla="*/ 323 h 658"/>
                    <a:gd name="T2" fmla="*/ 11 w 238"/>
                    <a:gd name="T3" fmla="*/ 223 h 658"/>
                    <a:gd name="T4" fmla="*/ 170 w 238"/>
                    <a:gd name="T5" fmla="*/ 0 h 658"/>
                    <a:gd name="T6" fmla="*/ 0 60000 65536"/>
                    <a:gd name="T7" fmla="*/ 0 60000 65536"/>
                    <a:gd name="T8" fmla="*/ 0 60000 65536"/>
                    <a:gd name="T9" fmla="*/ 0 w 238"/>
                    <a:gd name="T10" fmla="*/ 0 h 658"/>
                    <a:gd name="T11" fmla="*/ 238 w 238"/>
                    <a:gd name="T12" fmla="*/ 658 h 6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8" h="658">
                      <a:moveTo>
                        <a:pt x="238" y="658"/>
                      </a:moveTo>
                      <a:cubicBezTo>
                        <a:pt x="130" y="611"/>
                        <a:pt x="22" y="564"/>
                        <a:pt x="11" y="454"/>
                      </a:cubicBezTo>
                      <a:cubicBezTo>
                        <a:pt x="0" y="344"/>
                        <a:pt x="143" y="76"/>
                        <a:pt x="170" y="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84" name="Line 81"/>
                <p:cNvSpPr>
                  <a:spLocks noChangeShapeType="1"/>
                </p:cNvSpPr>
                <p:nvPr/>
              </p:nvSpPr>
              <p:spPr bwMode="auto">
                <a:xfrm flipV="1">
                  <a:off x="1793" y="1161"/>
                  <a:ext cx="1247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6" name="Object 37"/>
              <p:cNvGraphicFramePr>
                <a:graphicFrameLocks noChangeAspect="1"/>
              </p:cNvGraphicFramePr>
              <p:nvPr/>
            </p:nvGraphicFramePr>
            <p:xfrm>
              <a:off x="4111635" y="1038245"/>
              <a:ext cx="325440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0" name="Equation" r:id="rId38" imgW="139680" imgH="228600" progId="Equation.DSMT4">
                      <p:embed/>
                    </p:oleObj>
                  </mc:Choice>
                  <mc:Fallback>
                    <p:oleObj name="Equation" r:id="rId38" imgW="1396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1635" y="1038245"/>
                            <a:ext cx="325440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38"/>
              <p:cNvGraphicFramePr>
                <a:graphicFrameLocks noChangeAspect="1"/>
              </p:cNvGraphicFramePr>
              <p:nvPr/>
            </p:nvGraphicFramePr>
            <p:xfrm>
              <a:off x="4752018" y="2660818"/>
              <a:ext cx="441328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1" name="Equation" r:id="rId39" imgW="190440" imgH="228600" progId="Equation.DSMT4">
                      <p:embed/>
                    </p:oleObj>
                  </mc:Choice>
                  <mc:Fallback>
                    <p:oleObj name="Equation" r:id="rId39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018" y="2660818"/>
                            <a:ext cx="441328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39"/>
              <p:cNvGraphicFramePr>
                <a:graphicFrameLocks noChangeAspect="1"/>
              </p:cNvGraphicFramePr>
              <p:nvPr/>
            </p:nvGraphicFramePr>
            <p:xfrm>
              <a:off x="4440251" y="4287867"/>
              <a:ext cx="3540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2" name="Equation" r:id="rId40" imgW="152280" imgH="228600" progId="Equation.DSMT4">
                      <p:embed/>
                    </p:oleObj>
                  </mc:Choice>
                  <mc:Fallback>
                    <p:oleObj name="Equation" r:id="rId40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0251" y="4287867"/>
                            <a:ext cx="3540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Object 40"/>
              <p:cNvGraphicFramePr>
                <a:graphicFrameLocks noChangeAspect="1"/>
              </p:cNvGraphicFramePr>
              <p:nvPr/>
            </p:nvGraphicFramePr>
            <p:xfrm>
              <a:off x="3281501" y="3887642"/>
              <a:ext cx="354016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3" name="Equation" r:id="rId41" imgW="152280" imgH="228600" progId="Equation.DSMT4">
                      <p:embed/>
                    </p:oleObj>
                  </mc:Choice>
                  <mc:Fallback>
                    <p:oleObj name="Equation" r:id="rId41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1501" y="3887642"/>
                            <a:ext cx="354016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4"/>
              <p:cNvGraphicFramePr>
                <a:graphicFrameLocks noChangeAspect="1"/>
              </p:cNvGraphicFramePr>
              <p:nvPr/>
            </p:nvGraphicFramePr>
            <p:xfrm>
              <a:off x="2705100" y="2754348"/>
              <a:ext cx="354016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4" name="Equation" r:id="rId42" imgW="152280" imgH="228600" progId="Equation.DSMT4">
                      <p:embed/>
                    </p:oleObj>
                  </mc:Choice>
                  <mc:Fallback>
                    <p:oleObj name="Equation" r:id="rId42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5100" y="2754348"/>
                            <a:ext cx="354016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25"/>
              <p:cNvGraphicFramePr>
                <a:graphicFrameLocks noChangeAspect="1"/>
              </p:cNvGraphicFramePr>
              <p:nvPr/>
            </p:nvGraphicFramePr>
            <p:xfrm>
              <a:off x="4294200" y="1735160"/>
              <a:ext cx="3540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5" name="Equation" r:id="rId43" imgW="152280" imgH="228600" progId="Equation.DSMT4">
                      <p:embed/>
                    </p:oleObj>
                  </mc:Choice>
                  <mc:Fallback>
                    <p:oleObj name="Equation" r:id="rId43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4200" y="1735160"/>
                            <a:ext cx="3540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43"/>
              <p:cNvGraphicFramePr>
                <a:graphicFrameLocks noChangeAspect="1"/>
              </p:cNvGraphicFramePr>
              <p:nvPr/>
            </p:nvGraphicFramePr>
            <p:xfrm>
              <a:off x="5535634" y="1552596"/>
              <a:ext cx="355603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6" name="Equation" r:id="rId44" imgW="152280" imgH="228600" progId="Equation.DSMT4">
                      <p:embed/>
                    </p:oleObj>
                  </mc:Choice>
                  <mc:Fallback>
                    <p:oleObj name="Equation" r:id="rId44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5634" y="1552596"/>
                            <a:ext cx="355603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44"/>
              <p:cNvGraphicFramePr>
                <a:graphicFrameLocks noChangeAspect="1"/>
              </p:cNvGraphicFramePr>
              <p:nvPr/>
            </p:nvGraphicFramePr>
            <p:xfrm>
              <a:off x="5959518" y="2636863"/>
              <a:ext cx="355603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7" name="Equation" r:id="rId45" imgW="152280" imgH="228600" progId="Equation.DSMT4">
                      <p:embed/>
                    </p:oleObj>
                  </mc:Choice>
                  <mc:Fallback>
                    <p:oleObj name="Equation" r:id="rId45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59518" y="2636863"/>
                            <a:ext cx="355603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45"/>
              <p:cNvGraphicFramePr>
                <a:graphicFrameLocks noChangeAspect="1"/>
              </p:cNvGraphicFramePr>
              <p:nvPr/>
            </p:nvGraphicFramePr>
            <p:xfrm>
              <a:off x="5572146" y="3681441"/>
              <a:ext cx="355603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8" name="Equation" r:id="rId46" imgW="152280" imgH="228600" progId="Equation.DSMT4">
                      <p:embed/>
                    </p:oleObj>
                  </mc:Choice>
                  <mc:Fallback>
                    <p:oleObj name="Equation" r:id="rId46" imgW="1522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2146" y="3681441"/>
                            <a:ext cx="355603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46"/>
              <p:cNvGraphicFramePr>
                <a:graphicFrameLocks noChangeAspect="1"/>
              </p:cNvGraphicFramePr>
              <p:nvPr/>
            </p:nvGraphicFramePr>
            <p:xfrm>
              <a:off x="3965584" y="3790978"/>
              <a:ext cx="444503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79" name="Equation" r:id="rId47" imgW="190440" imgH="228600" progId="Equation.DSMT4">
                      <p:embed/>
                    </p:oleObj>
                  </mc:Choice>
                  <mc:Fallback>
                    <p:oleObj name="Equation" r:id="rId47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5584" y="3790978"/>
                            <a:ext cx="444503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47"/>
              <p:cNvGraphicFramePr>
                <a:graphicFrameLocks noChangeAspect="1"/>
              </p:cNvGraphicFramePr>
              <p:nvPr/>
            </p:nvGraphicFramePr>
            <p:xfrm>
              <a:off x="4383101" y="3375052"/>
              <a:ext cx="414340" cy="5254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80" name="Equation" r:id="rId48" imgW="177480" imgH="228600" progId="Equation.DSMT4">
                      <p:embed/>
                    </p:oleObj>
                  </mc:Choice>
                  <mc:Fallback>
                    <p:oleObj name="Equation" r:id="rId48" imgW="177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3101" y="3375052"/>
                            <a:ext cx="414340" cy="5254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Object 48"/>
              <p:cNvGraphicFramePr>
                <a:graphicFrameLocks noChangeAspect="1"/>
              </p:cNvGraphicFramePr>
              <p:nvPr/>
            </p:nvGraphicFramePr>
            <p:xfrm>
              <a:off x="4259275" y="2319362"/>
              <a:ext cx="442915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81" name="Equation" r:id="rId49" imgW="190440" imgH="228600" progId="Equation.DSMT4">
                      <p:embed/>
                    </p:oleObj>
                  </mc:Choice>
                  <mc:Fallback>
                    <p:oleObj name="Equation" r:id="rId49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9275" y="2319362"/>
                            <a:ext cx="442915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Object 49"/>
              <p:cNvGraphicFramePr>
                <a:graphicFrameLocks noChangeAspect="1"/>
              </p:cNvGraphicFramePr>
              <p:nvPr/>
            </p:nvGraphicFramePr>
            <p:xfrm>
              <a:off x="2908302" y="1557360"/>
              <a:ext cx="442916" cy="525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082" name="Equation" r:id="rId50" imgW="190440" imgH="228600" progId="Equation.DSMT4">
                      <p:embed/>
                    </p:oleObj>
                  </mc:Choice>
                  <mc:Fallback>
                    <p:oleObj name="Equation" r:id="rId50" imgW="1904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8302" y="1557360"/>
                            <a:ext cx="442916" cy="5254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9" name="Object 50"/>
          <p:cNvGraphicFramePr>
            <a:graphicFrameLocks noChangeAspect="1"/>
          </p:cNvGraphicFramePr>
          <p:nvPr/>
        </p:nvGraphicFramePr>
        <p:xfrm>
          <a:off x="6729413" y="5630863"/>
          <a:ext cx="40798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3" name="Equation" r:id="rId51" imgW="228600" imgH="190440" progId="Equation.DSMT4">
                  <p:embed/>
                </p:oleObj>
              </mc:Choice>
              <mc:Fallback>
                <p:oleObj name="Equation" r:id="rId51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5630863"/>
                        <a:ext cx="407987" cy="33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1"/>
          <p:cNvGraphicFramePr>
            <a:graphicFrameLocks noChangeAspect="1"/>
          </p:cNvGraphicFramePr>
          <p:nvPr/>
        </p:nvGraphicFramePr>
        <p:xfrm>
          <a:off x="2552700" y="5619750"/>
          <a:ext cx="3397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4" name="Equation" r:id="rId53" imgW="190440" imgH="203040" progId="Equation.DSMT4">
                  <p:embed/>
                </p:oleObj>
              </mc:Choice>
              <mc:Fallback>
                <p:oleObj name="Equation" r:id="rId53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5619750"/>
                        <a:ext cx="33972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637408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684213" y="1889125"/>
          <a:ext cx="67754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6" name="Equation" r:id="rId3" imgW="3797300" imgH="241300" progId="Equation.DSMT4">
                  <p:embed/>
                </p:oleObj>
              </mc:Choice>
              <mc:Fallback>
                <p:oleObj name="Equation" r:id="rId3" imgW="379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89125"/>
                        <a:ext cx="6775450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/>
          <p:cNvGraphicFramePr>
            <a:graphicFrameLocks noChangeAspect="1"/>
          </p:cNvGraphicFramePr>
          <p:nvPr/>
        </p:nvGraphicFramePr>
        <p:xfrm>
          <a:off x="684213" y="2543175"/>
          <a:ext cx="29654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7" name="Equation" r:id="rId5" imgW="1663700" imgH="279400" progId="Equation.DSMT4">
                  <p:embed/>
                </p:oleObj>
              </mc:Choice>
              <mc:Fallback>
                <p:oleObj name="Equation" r:id="rId5" imgW="1663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43175"/>
                        <a:ext cx="29654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15"/>
          <p:cNvGraphicFramePr>
            <a:graphicFrameLocks noChangeAspect="1"/>
          </p:cNvGraphicFramePr>
          <p:nvPr/>
        </p:nvGraphicFramePr>
        <p:xfrm>
          <a:off x="647700" y="3262313"/>
          <a:ext cx="29432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8" name="Equation" r:id="rId7" imgW="1651000" imgH="279400" progId="Equation.DSMT4">
                  <p:embed/>
                </p:oleObj>
              </mc:Choice>
              <mc:Fallback>
                <p:oleObj name="Equation" r:id="rId7" imgW="1651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62313"/>
                        <a:ext cx="2943225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7" name="Object 17"/>
          <p:cNvGraphicFramePr>
            <a:graphicFrameLocks noChangeAspect="1"/>
          </p:cNvGraphicFramePr>
          <p:nvPr/>
        </p:nvGraphicFramePr>
        <p:xfrm>
          <a:off x="3671888" y="3249613"/>
          <a:ext cx="4505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49" name="Equation" r:id="rId9" imgW="2527300" imgH="254000" progId="Equation.DSMT4">
                  <p:embed/>
                </p:oleObj>
              </mc:Choice>
              <mc:Fallback>
                <p:oleObj name="Equation" r:id="rId9" imgW="252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3249613"/>
                        <a:ext cx="45053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8" name="Object 18"/>
          <p:cNvGraphicFramePr>
            <a:graphicFrameLocks noChangeAspect="1"/>
          </p:cNvGraphicFramePr>
          <p:nvPr/>
        </p:nvGraphicFramePr>
        <p:xfrm>
          <a:off x="684213" y="4005263"/>
          <a:ext cx="26257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0" name="Equation" r:id="rId11" imgW="1473200" imgH="241300" progId="Equation.DSMT4">
                  <p:embed/>
                </p:oleObj>
              </mc:Choice>
              <mc:Fallback>
                <p:oleObj name="Equation" r:id="rId11" imgW="1473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05263"/>
                        <a:ext cx="26257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9" name="Object 19"/>
          <p:cNvGraphicFramePr>
            <a:graphicFrameLocks noChangeAspect="1"/>
          </p:cNvGraphicFramePr>
          <p:nvPr/>
        </p:nvGraphicFramePr>
        <p:xfrm>
          <a:off x="3348038" y="4005263"/>
          <a:ext cx="50260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1" name="Equation" r:id="rId13" imgW="2819400" imgH="241300" progId="Equation.DSMT4">
                  <p:embed/>
                </p:oleObj>
              </mc:Choice>
              <mc:Fallback>
                <p:oleObj name="Equation" r:id="rId13" imgW="2819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005263"/>
                        <a:ext cx="50260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0" name="Object 20"/>
          <p:cNvGraphicFramePr>
            <a:graphicFrameLocks noChangeAspect="1"/>
          </p:cNvGraphicFramePr>
          <p:nvPr/>
        </p:nvGraphicFramePr>
        <p:xfrm>
          <a:off x="684213" y="4760913"/>
          <a:ext cx="1970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2" name="Equation" r:id="rId15" imgW="1104900" imgH="254000" progId="Equation.DSMT4">
                  <p:embed/>
                </p:oleObj>
              </mc:Choice>
              <mc:Fallback>
                <p:oleObj name="Equation" r:id="rId1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0913"/>
                        <a:ext cx="19700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1" name="Object 21"/>
          <p:cNvGraphicFramePr>
            <a:graphicFrameLocks noChangeAspect="1"/>
          </p:cNvGraphicFramePr>
          <p:nvPr/>
        </p:nvGraphicFramePr>
        <p:xfrm>
          <a:off x="2759075" y="4770438"/>
          <a:ext cx="5592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3" name="Equation" r:id="rId17" imgW="3136900" imgH="241300" progId="Equation.DSMT4">
                  <p:embed/>
                </p:oleObj>
              </mc:Choice>
              <mc:Fallback>
                <p:oleObj name="Equation" r:id="rId17" imgW="313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770438"/>
                        <a:ext cx="5592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2" name="Object 22"/>
          <p:cNvGraphicFramePr>
            <a:graphicFrameLocks noChangeAspect="1"/>
          </p:cNvGraphicFramePr>
          <p:nvPr/>
        </p:nvGraphicFramePr>
        <p:xfrm>
          <a:off x="684213" y="5422900"/>
          <a:ext cx="5046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4" name="Equation" r:id="rId19" imgW="2831760" imgH="279360" progId="Equation.DSMT4">
                  <p:embed/>
                </p:oleObj>
              </mc:Choice>
              <mc:Fallback>
                <p:oleObj name="Equation" r:id="rId19" imgW="2831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22900"/>
                        <a:ext cx="504666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3" name="Object 23"/>
          <p:cNvGraphicFramePr>
            <a:graphicFrameLocks noChangeAspect="1"/>
          </p:cNvGraphicFramePr>
          <p:nvPr/>
        </p:nvGraphicFramePr>
        <p:xfrm>
          <a:off x="3671888" y="2552700"/>
          <a:ext cx="46370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5" name="Equation" r:id="rId21" imgW="2603500" imgH="254000" progId="Equation.DSMT4">
                  <p:embed/>
                </p:oleObj>
              </mc:Choice>
              <mc:Fallback>
                <p:oleObj name="Equation" r:id="rId21" imgW="260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2552700"/>
                        <a:ext cx="46370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44" name="Object 24"/>
          <p:cNvGraphicFramePr>
            <a:graphicFrameLocks noChangeAspect="1"/>
          </p:cNvGraphicFramePr>
          <p:nvPr/>
        </p:nvGraphicFramePr>
        <p:xfrm>
          <a:off x="763588" y="1276350"/>
          <a:ext cx="76612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6" name="Equation" r:id="rId23" imgW="4292600" imgH="241300" progId="Equation.DSMT4">
                  <p:embed/>
                </p:oleObj>
              </mc:Choice>
              <mc:Fallback>
                <p:oleObj name="Equation" r:id="rId23" imgW="4292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276350"/>
                        <a:ext cx="76612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/>
          <p:cNvGraphicFramePr>
            <a:graphicFrameLocks noChangeAspect="1"/>
          </p:cNvGraphicFramePr>
          <p:nvPr/>
        </p:nvGraphicFramePr>
        <p:xfrm>
          <a:off x="774700" y="482600"/>
          <a:ext cx="31496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57" name="Equation" r:id="rId25" imgW="1765080" imgH="241200" progId="Equation.DSMT4">
                  <p:embed/>
                </p:oleObj>
              </mc:Choice>
              <mc:Fallback>
                <p:oleObj name="Equation" r:id="rId25" imgW="1765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482600"/>
                        <a:ext cx="3149600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792135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8" name="Object 12"/>
          <p:cNvGraphicFramePr>
            <a:graphicFrameLocks noChangeAspect="1"/>
          </p:cNvGraphicFramePr>
          <p:nvPr/>
        </p:nvGraphicFramePr>
        <p:xfrm>
          <a:off x="569913" y="296863"/>
          <a:ext cx="461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5" name="Equation" r:id="rId4" imgW="266400" imgH="266400" progId="Equation.DSMT4">
                  <p:embed/>
                </p:oleObj>
              </mc:Choice>
              <mc:Fallback>
                <p:oleObj name="Equation" r:id="rId4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296863"/>
                        <a:ext cx="4619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/>
          <p:cNvGraphicFramePr>
            <a:graphicFrameLocks noChangeAspect="1"/>
          </p:cNvGraphicFramePr>
          <p:nvPr/>
        </p:nvGraphicFramePr>
        <p:xfrm>
          <a:off x="544513" y="882650"/>
          <a:ext cx="43703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6" name="Equation" r:id="rId6" imgW="2514600" imgH="241300" progId="Equation.DSMT4">
                  <p:embed/>
                </p:oleObj>
              </mc:Choice>
              <mc:Fallback>
                <p:oleObj name="Equation" r:id="rId6" imgW="251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882650"/>
                        <a:ext cx="437038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ChangeAspect="1"/>
          </p:cNvGraphicFramePr>
          <p:nvPr/>
        </p:nvGraphicFramePr>
        <p:xfrm>
          <a:off x="3276600" y="274638"/>
          <a:ext cx="5362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7" name="Equation" r:id="rId8" imgW="3086100" imgH="254000" progId="Equation.DSMT4">
                  <p:embed/>
                </p:oleObj>
              </mc:Choice>
              <mc:Fallback>
                <p:oleObj name="Equation" r:id="rId8" imgW="3086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638"/>
                        <a:ext cx="536257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/>
          <p:cNvGraphicFramePr>
            <a:graphicFrameLocks noChangeAspect="1"/>
          </p:cNvGraphicFramePr>
          <p:nvPr/>
        </p:nvGraphicFramePr>
        <p:xfrm>
          <a:off x="5003800" y="873125"/>
          <a:ext cx="3379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8" name="Equation" r:id="rId10" imgW="1942257" imgH="266584" progId="Equation.DSMT4">
                  <p:embed/>
                </p:oleObj>
              </mc:Choice>
              <mc:Fallback>
                <p:oleObj name="Equation" r:id="rId10" imgW="19422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73125"/>
                        <a:ext cx="33797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2447925" y="1449388"/>
          <a:ext cx="4856163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69" name="Equation" r:id="rId12" imgW="2794000" imgH="266700" progId="Equation.DSMT4">
                  <p:embed/>
                </p:oleObj>
              </mc:Choice>
              <mc:Fallback>
                <p:oleObj name="Equation" r:id="rId12" imgW="2794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1449388"/>
                        <a:ext cx="4856163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/>
          <p:cNvGraphicFramePr>
            <a:graphicFrameLocks noChangeAspect="1"/>
          </p:cNvGraphicFramePr>
          <p:nvPr/>
        </p:nvGraphicFramePr>
        <p:xfrm>
          <a:off x="528638" y="1458913"/>
          <a:ext cx="19192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0" name="Equation" r:id="rId14" imgW="1104900" imgH="241300" progId="Equation.DSMT4">
                  <p:embed/>
                </p:oleObj>
              </mc:Choice>
              <mc:Fallback>
                <p:oleObj name="Equation" r:id="rId14" imgW="1104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" y="1458913"/>
                        <a:ext cx="19192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/>
          <p:cNvGraphicFramePr>
            <a:graphicFrameLocks noChangeAspect="1"/>
          </p:cNvGraphicFramePr>
          <p:nvPr/>
        </p:nvGraphicFramePr>
        <p:xfrm>
          <a:off x="458788" y="2060575"/>
          <a:ext cx="4437062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1" name="Equation" r:id="rId16" imgW="2552700" imgH="279400" progId="Equation.DSMT4">
                  <p:embed/>
                </p:oleObj>
              </mc:Choice>
              <mc:Fallback>
                <p:oleObj name="Equation" r:id="rId16" imgW="2552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788" y="2060575"/>
                        <a:ext cx="4437062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22"/>
          <p:cNvGraphicFramePr>
            <a:graphicFrameLocks noChangeAspect="1"/>
          </p:cNvGraphicFramePr>
          <p:nvPr/>
        </p:nvGraphicFramePr>
        <p:xfrm>
          <a:off x="3276600" y="2828925"/>
          <a:ext cx="50752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2" name="Equation" r:id="rId18" imgW="2921000" imgH="241300" progId="Equation.DSMT4">
                  <p:embed/>
                </p:oleObj>
              </mc:Choice>
              <mc:Fallback>
                <p:oleObj name="Equation" r:id="rId18" imgW="292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828925"/>
                        <a:ext cx="5075238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/>
          <p:cNvGraphicFramePr>
            <a:graphicFrameLocks noChangeAspect="1"/>
          </p:cNvGraphicFramePr>
          <p:nvPr/>
        </p:nvGraphicFramePr>
        <p:xfrm>
          <a:off x="569913" y="3441700"/>
          <a:ext cx="40608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3" name="Equation" r:id="rId20" imgW="2336800" imgH="241300" progId="Equation.DSMT4">
                  <p:embed/>
                </p:oleObj>
              </mc:Choice>
              <mc:Fallback>
                <p:oleObj name="Equation" r:id="rId20" imgW="2336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3441700"/>
                        <a:ext cx="40608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6"/>
          <p:cNvGraphicFramePr>
            <a:graphicFrameLocks noChangeAspect="1"/>
          </p:cNvGraphicFramePr>
          <p:nvPr/>
        </p:nvGraphicFramePr>
        <p:xfrm>
          <a:off x="3276600" y="4054475"/>
          <a:ext cx="4986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4" name="Equation" r:id="rId22" imgW="2870200" imgH="254000" progId="Equation.DSMT4">
                  <p:embed/>
                </p:oleObj>
              </mc:Choice>
              <mc:Fallback>
                <p:oleObj name="Equation" r:id="rId22" imgW="287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54475"/>
                        <a:ext cx="49863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27"/>
          <p:cNvGraphicFramePr>
            <a:graphicFrameLocks noChangeAspect="1"/>
          </p:cNvGraphicFramePr>
          <p:nvPr>
            <p:extLst/>
          </p:nvPr>
        </p:nvGraphicFramePr>
        <p:xfrm>
          <a:off x="539750" y="4630738"/>
          <a:ext cx="478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5" name="Equation" r:id="rId24" imgW="2755900" imgH="241300" progId="Equation.DSMT4">
                  <p:embed/>
                </p:oleObj>
              </mc:Choice>
              <mc:Fallback>
                <p:oleObj name="Equation" r:id="rId24" imgW="2755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630738"/>
                        <a:ext cx="4787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4" name="Object 28"/>
          <p:cNvGraphicFramePr>
            <a:graphicFrameLocks noChangeAspect="1"/>
          </p:cNvGraphicFramePr>
          <p:nvPr/>
        </p:nvGraphicFramePr>
        <p:xfrm>
          <a:off x="7308850" y="1438275"/>
          <a:ext cx="1212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6" name="Equation" r:id="rId26" imgW="698197" imgH="266584" progId="Equation.DSMT4">
                  <p:embed/>
                </p:oleObj>
              </mc:Choice>
              <mc:Fallback>
                <p:oleObj name="Equation" r:id="rId26" imgW="69819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1438275"/>
                        <a:ext cx="1212850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4" name="AutoShape 38"/>
          <p:cNvSpPr>
            <a:spLocks noChangeArrowheads="1"/>
          </p:cNvSpPr>
          <p:nvPr/>
        </p:nvSpPr>
        <p:spPr bwMode="auto">
          <a:xfrm>
            <a:off x="738188" y="5445125"/>
            <a:ext cx="881062" cy="792163"/>
          </a:xfrm>
          <a:prstGeom prst="wedgeRoundRectCallout">
            <a:avLst>
              <a:gd name="adj1" fmla="val 4157"/>
              <a:gd name="adj2" fmla="val 5068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考察两个图</a:t>
            </a:r>
          </a:p>
        </p:txBody>
      </p:sp>
      <p:sp>
        <p:nvSpPr>
          <p:cNvPr id="26" name="AutoShape 38"/>
          <p:cNvSpPr>
            <a:spLocks noChangeArrowheads="1"/>
          </p:cNvSpPr>
          <p:nvPr/>
        </p:nvSpPr>
        <p:spPr bwMode="auto">
          <a:xfrm>
            <a:off x="5903913" y="5587578"/>
            <a:ext cx="2952750" cy="793750"/>
          </a:xfrm>
          <a:prstGeom prst="wedgeRoundRectCallout">
            <a:avLst>
              <a:gd name="adj1" fmla="val 4295"/>
              <a:gd name="adj2" fmla="val 5071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5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都有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Euler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回路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是简单回路，但不是基本回路</a:t>
            </a:r>
            <a:r>
              <a:rPr lang="en-US" altLang="zh-CN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endParaRPr lang="zh-CN" altLang="en-US" sz="1800" b="1" dirty="0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935038" y="296863"/>
          <a:ext cx="22733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7" name="Equation" r:id="rId28" imgW="1307880" imgH="253800" progId="Equation.DSMT4">
                  <p:embed/>
                </p:oleObj>
              </mc:Choice>
              <mc:Fallback>
                <p:oleObj name="Equation" r:id="rId28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96863"/>
                        <a:ext cx="2273300" cy="439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9"/>
          <p:cNvGraphicFramePr>
            <a:graphicFrameLocks noChangeAspect="1"/>
          </p:cNvGraphicFramePr>
          <p:nvPr/>
        </p:nvGraphicFramePr>
        <p:xfrm>
          <a:off x="576263" y="2833688"/>
          <a:ext cx="4397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8" name="Equation" r:id="rId30" imgW="253800" imgH="266400" progId="Equation.DSMT4">
                  <p:embed/>
                </p:oleObj>
              </mc:Choice>
              <mc:Fallback>
                <p:oleObj name="Equation" r:id="rId30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833688"/>
                        <a:ext cx="439737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/>
        </p:nvGraphicFramePr>
        <p:xfrm>
          <a:off x="935038" y="2828925"/>
          <a:ext cx="2273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9" name="Equation" r:id="rId32" imgW="1307880" imgH="253800" progId="Equation.DSMT4">
                  <p:embed/>
                </p:oleObj>
              </mc:Choice>
              <mc:Fallback>
                <p:oleObj name="Equation" r:id="rId32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828925"/>
                        <a:ext cx="2273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/>
          <p:cNvGraphicFramePr>
            <a:graphicFrameLocks noChangeAspect="1"/>
          </p:cNvGraphicFramePr>
          <p:nvPr>
            <p:extLst/>
          </p:nvPr>
        </p:nvGraphicFramePr>
        <p:xfrm>
          <a:off x="555625" y="4083161"/>
          <a:ext cx="460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0" name="Equation" r:id="rId33" imgW="266400" imgH="266400" progId="Equation.DSMT4">
                  <p:embed/>
                </p:oleObj>
              </mc:Choice>
              <mc:Fallback>
                <p:oleObj name="Equation" r:id="rId33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083161"/>
                        <a:ext cx="4603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2"/>
          <p:cNvGraphicFramePr>
            <a:graphicFrameLocks noChangeAspect="1"/>
          </p:cNvGraphicFramePr>
          <p:nvPr/>
        </p:nvGraphicFramePr>
        <p:xfrm>
          <a:off x="935038" y="4054475"/>
          <a:ext cx="22733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81" name="Equation" r:id="rId35" imgW="1307880" imgH="253800" progId="Equation.DSMT4">
                  <p:embed/>
                </p:oleObj>
              </mc:Choice>
              <mc:Fallback>
                <p:oleObj name="Equation" r:id="rId35" imgW="1307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054475"/>
                        <a:ext cx="22733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1"/>
          <p:cNvGrpSpPr>
            <a:grpSpLocks/>
          </p:cNvGrpSpPr>
          <p:nvPr/>
        </p:nvGrpSpPr>
        <p:grpSpPr bwMode="auto">
          <a:xfrm>
            <a:off x="3816350" y="5157788"/>
            <a:ext cx="1887538" cy="1439862"/>
            <a:chOff x="2546" y="3158"/>
            <a:chExt cx="1189" cy="907"/>
          </a:xfrm>
        </p:grpSpPr>
        <p:grpSp>
          <p:nvGrpSpPr>
            <p:cNvPr id="19" name="Group 35"/>
            <p:cNvGrpSpPr>
              <a:grpSpLocks/>
            </p:cNvGrpSpPr>
            <p:nvPr/>
          </p:nvGrpSpPr>
          <p:grpSpPr bwMode="auto">
            <a:xfrm>
              <a:off x="2608" y="3385"/>
              <a:ext cx="1089" cy="408"/>
              <a:chOff x="2131" y="3385"/>
              <a:chExt cx="1089" cy="408"/>
            </a:xfrm>
          </p:grpSpPr>
          <p:sp>
            <p:nvSpPr>
              <p:cNvPr id="2089" name="Line 31"/>
              <p:cNvSpPr>
                <a:spLocks noChangeShapeType="1"/>
              </p:cNvSpPr>
              <p:nvPr/>
            </p:nvSpPr>
            <p:spPr bwMode="auto">
              <a:xfrm flipH="1">
                <a:off x="2131" y="3385"/>
                <a:ext cx="272" cy="3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0" name="Line 32"/>
              <p:cNvSpPr>
                <a:spLocks noChangeShapeType="1"/>
              </p:cNvSpPr>
              <p:nvPr/>
            </p:nvSpPr>
            <p:spPr bwMode="auto">
              <a:xfrm>
                <a:off x="2154" y="3793"/>
                <a:ext cx="5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1" name="Line 34"/>
              <p:cNvSpPr>
                <a:spLocks noChangeShapeType="1"/>
              </p:cNvSpPr>
              <p:nvPr/>
            </p:nvSpPr>
            <p:spPr bwMode="auto">
              <a:xfrm flipH="1" flipV="1">
                <a:off x="2426" y="3385"/>
                <a:ext cx="25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2" name="Line 35"/>
              <p:cNvSpPr>
                <a:spLocks noChangeShapeType="1"/>
              </p:cNvSpPr>
              <p:nvPr/>
            </p:nvSpPr>
            <p:spPr bwMode="auto">
              <a:xfrm flipH="1">
                <a:off x="2676" y="3385"/>
                <a:ext cx="272" cy="38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3" name="Line 36"/>
              <p:cNvSpPr>
                <a:spLocks noChangeShapeType="1"/>
              </p:cNvSpPr>
              <p:nvPr/>
            </p:nvSpPr>
            <p:spPr bwMode="auto">
              <a:xfrm>
                <a:off x="2698" y="3793"/>
                <a:ext cx="5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94" name="Line 37"/>
              <p:cNvSpPr>
                <a:spLocks noChangeShapeType="1"/>
              </p:cNvSpPr>
              <p:nvPr/>
            </p:nvSpPr>
            <p:spPr bwMode="auto">
              <a:xfrm flipH="1" flipV="1">
                <a:off x="2970" y="3385"/>
                <a:ext cx="25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7" name="Object 41"/>
            <p:cNvGraphicFramePr>
              <a:graphicFrameLocks noChangeAspect="1"/>
            </p:cNvGraphicFramePr>
            <p:nvPr/>
          </p:nvGraphicFramePr>
          <p:xfrm>
            <a:off x="2835" y="3158"/>
            <a:ext cx="11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2" name="Equation" r:id="rId36" imgW="101520" imgH="190440" progId="Equation.DSMT4">
                    <p:embed/>
                  </p:oleObj>
                </mc:Choice>
                <mc:Fallback>
                  <p:oleObj name="Equation" r:id="rId36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158"/>
                          <a:ext cx="11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42"/>
            <p:cNvGraphicFramePr>
              <a:graphicFrameLocks noChangeAspect="1"/>
            </p:cNvGraphicFramePr>
            <p:nvPr/>
          </p:nvGraphicFramePr>
          <p:xfrm>
            <a:off x="2546" y="3834"/>
            <a:ext cx="153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3" name="Equation" r:id="rId38" imgW="139680" imgH="190440" progId="Equation.DSMT4">
                    <p:embed/>
                  </p:oleObj>
                </mc:Choice>
                <mc:Fallback>
                  <p:oleObj name="Equation" r:id="rId38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6" y="3834"/>
                          <a:ext cx="153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3"/>
            <p:cNvGraphicFramePr>
              <a:graphicFrameLocks noChangeAspect="1"/>
            </p:cNvGraphicFramePr>
            <p:nvPr/>
          </p:nvGraphicFramePr>
          <p:xfrm>
            <a:off x="3085" y="3843"/>
            <a:ext cx="139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4" name="Equation" r:id="rId40" imgW="126720" imgH="203040" progId="Equation.DSMT4">
                    <p:embed/>
                  </p:oleObj>
                </mc:Choice>
                <mc:Fallback>
                  <p:oleObj name="Equation" r:id="rId40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3843"/>
                          <a:ext cx="139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44"/>
            <p:cNvGraphicFramePr>
              <a:graphicFrameLocks noChangeAspect="1"/>
            </p:cNvGraphicFramePr>
            <p:nvPr/>
          </p:nvGraphicFramePr>
          <p:xfrm>
            <a:off x="3583" y="3816"/>
            <a:ext cx="1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5" name="Equation" r:id="rId42" imgW="139680" imgH="190440" progId="Equation.DSMT4">
                    <p:embed/>
                  </p:oleObj>
                </mc:Choice>
                <mc:Fallback>
                  <p:oleObj name="Equation" r:id="rId42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" y="3816"/>
                          <a:ext cx="15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45"/>
            <p:cNvGraphicFramePr>
              <a:graphicFrameLocks noChangeAspect="1"/>
            </p:cNvGraphicFramePr>
            <p:nvPr/>
          </p:nvGraphicFramePr>
          <p:xfrm>
            <a:off x="3380" y="3158"/>
            <a:ext cx="153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6" name="Equation" r:id="rId44" imgW="139680" imgH="203040" progId="Equation.DSMT4">
                    <p:embed/>
                  </p:oleObj>
                </mc:Choice>
                <mc:Fallback>
                  <p:oleObj name="Equation" r:id="rId44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3158"/>
                          <a:ext cx="153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63"/>
          <p:cNvGrpSpPr>
            <a:grpSpLocks/>
          </p:cNvGrpSpPr>
          <p:nvPr/>
        </p:nvGrpSpPr>
        <p:grpSpPr bwMode="auto">
          <a:xfrm>
            <a:off x="1855788" y="5241925"/>
            <a:ext cx="1778000" cy="1355725"/>
            <a:chOff x="1169" y="3211"/>
            <a:chExt cx="1120" cy="854"/>
          </a:xfrm>
        </p:grpSpPr>
        <p:sp>
          <p:nvSpPr>
            <p:cNvPr id="2082" name="Line 31"/>
            <p:cNvSpPr>
              <a:spLocks noChangeShapeType="1"/>
            </p:cNvSpPr>
            <p:nvPr/>
          </p:nvSpPr>
          <p:spPr bwMode="auto">
            <a:xfrm flipH="1">
              <a:off x="1214" y="3417"/>
              <a:ext cx="272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3" name="Line 32"/>
            <p:cNvSpPr>
              <a:spLocks noChangeShapeType="1"/>
            </p:cNvSpPr>
            <p:nvPr/>
          </p:nvSpPr>
          <p:spPr bwMode="auto">
            <a:xfrm>
              <a:off x="1214" y="3802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4" name="Line 34"/>
            <p:cNvSpPr>
              <a:spLocks noChangeShapeType="1"/>
            </p:cNvSpPr>
            <p:nvPr/>
          </p:nvSpPr>
          <p:spPr bwMode="auto">
            <a:xfrm flipH="1" flipV="1">
              <a:off x="1486" y="3417"/>
              <a:ext cx="25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5" name="Line 35"/>
            <p:cNvSpPr>
              <a:spLocks noChangeShapeType="1"/>
            </p:cNvSpPr>
            <p:nvPr/>
          </p:nvSpPr>
          <p:spPr bwMode="auto">
            <a:xfrm flipH="1">
              <a:off x="1724" y="3417"/>
              <a:ext cx="272" cy="3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6" name="Line 36"/>
            <p:cNvSpPr>
              <a:spLocks noChangeShapeType="1"/>
            </p:cNvSpPr>
            <p:nvPr/>
          </p:nvSpPr>
          <p:spPr bwMode="auto">
            <a:xfrm>
              <a:off x="1723" y="3802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7" name="Line 37"/>
            <p:cNvSpPr>
              <a:spLocks noChangeShapeType="1"/>
            </p:cNvSpPr>
            <p:nvPr/>
          </p:nvSpPr>
          <p:spPr bwMode="auto">
            <a:xfrm flipH="1" flipV="1">
              <a:off x="1995" y="3417"/>
              <a:ext cx="25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2" name="Object 56"/>
            <p:cNvGraphicFramePr>
              <a:graphicFrameLocks noChangeAspect="1"/>
            </p:cNvGraphicFramePr>
            <p:nvPr/>
          </p:nvGraphicFramePr>
          <p:xfrm>
            <a:off x="1391" y="3214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7" name="Equation" r:id="rId46" imgW="152280" imgH="164880" progId="Equation.DSMT4">
                    <p:embed/>
                  </p:oleObj>
                </mc:Choice>
                <mc:Fallback>
                  <p:oleObj name="Equation" r:id="rId4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1" y="3214"/>
                          <a:ext cx="16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57"/>
            <p:cNvGraphicFramePr>
              <a:graphicFrameLocks noChangeAspect="1"/>
            </p:cNvGraphicFramePr>
            <p:nvPr/>
          </p:nvGraphicFramePr>
          <p:xfrm>
            <a:off x="1169" y="3829"/>
            <a:ext cx="153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8" name="Equation" r:id="rId48" imgW="139680" imgH="215640" progId="Equation.DSMT4">
                    <p:embed/>
                  </p:oleObj>
                </mc:Choice>
                <mc:Fallback>
                  <p:oleObj name="Equation" r:id="rId48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3829"/>
                          <a:ext cx="153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8"/>
            <p:cNvGraphicFramePr>
              <a:graphicFrameLocks noChangeAspect="1"/>
            </p:cNvGraphicFramePr>
            <p:nvPr/>
          </p:nvGraphicFramePr>
          <p:xfrm>
            <a:off x="1661" y="3848"/>
            <a:ext cx="15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89" name="Equation" r:id="rId50" imgW="139680" imgH="164880" progId="Equation.DSMT4">
                    <p:embed/>
                  </p:oleObj>
                </mc:Choice>
                <mc:Fallback>
                  <p:oleObj name="Equation" r:id="rId50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1" y="3848"/>
                          <a:ext cx="153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59"/>
            <p:cNvGraphicFramePr>
              <a:graphicFrameLocks noChangeAspect="1"/>
            </p:cNvGraphicFramePr>
            <p:nvPr/>
          </p:nvGraphicFramePr>
          <p:xfrm>
            <a:off x="2109" y="3802"/>
            <a:ext cx="18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90" name="Equation" r:id="rId52" imgW="164880" imgH="215640" progId="Equation.DSMT4">
                    <p:embed/>
                  </p:oleObj>
                </mc:Choice>
                <mc:Fallback>
                  <p:oleObj name="Equation" r:id="rId52" imgW="164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3802"/>
                          <a:ext cx="18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60"/>
            <p:cNvGraphicFramePr>
              <a:graphicFrameLocks noChangeAspect="1"/>
            </p:cNvGraphicFramePr>
            <p:nvPr/>
          </p:nvGraphicFramePr>
          <p:xfrm>
            <a:off x="1935" y="3211"/>
            <a:ext cx="13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691" name="Equation" r:id="rId54" imgW="126720" imgH="164880" progId="Equation.DSMT4">
                    <p:embed/>
                  </p:oleObj>
                </mc:Choice>
                <mc:Fallback>
                  <p:oleObj name="Equation" r:id="rId54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3211"/>
                          <a:ext cx="139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5399798" y="3573016"/>
            <a:ext cx="2412562" cy="72004"/>
            <a:chOff x="5039750" y="3573016"/>
            <a:chExt cx="2412562" cy="72004"/>
          </a:xfrm>
        </p:grpSpPr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5076116" y="3609020"/>
              <a:ext cx="5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5643563" y="3609020"/>
              <a:ext cx="5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6228244" y="3609020"/>
              <a:ext cx="5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6840288" y="3609020"/>
              <a:ext cx="54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39750" y="3573020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5607563" y="3573020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6170404" y="3573020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/>
            <p:nvPr/>
          </p:nvSpPr>
          <p:spPr>
            <a:xfrm>
              <a:off x="6768244" y="3573016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7380312" y="3573016"/>
              <a:ext cx="72000" cy="7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7" name="Object 27"/>
          <p:cNvGraphicFramePr>
            <a:graphicFrameLocks noChangeAspect="1"/>
          </p:cNvGraphicFramePr>
          <p:nvPr>
            <p:extLst/>
          </p:nvPr>
        </p:nvGraphicFramePr>
        <p:xfrm>
          <a:off x="5976156" y="4486064"/>
          <a:ext cx="27368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2" name="Equation" r:id="rId56" imgW="1574640" imgH="241200" progId="Equation.DSMT4">
                  <p:embed/>
                </p:oleObj>
              </mc:Choice>
              <mc:Fallback>
                <p:oleObj name="Equation" r:id="rId56" imgW="1574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156" y="4486064"/>
                        <a:ext cx="27368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27"/>
          <p:cNvGraphicFramePr>
            <a:graphicFrameLocks noChangeAspect="1"/>
          </p:cNvGraphicFramePr>
          <p:nvPr>
            <p:extLst/>
          </p:nvPr>
        </p:nvGraphicFramePr>
        <p:xfrm>
          <a:off x="5976595" y="4937224"/>
          <a:ext cx="27368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93" name="Equation" r:id="rId58" imgW="1574640" imgH="291960" progId="Equation.DSMT4">
                  <p:embed/>
                </p:oleObj>
              </mc:Choice>
              <mc:Fallback>
                <p:oleObj name="Equation" r:id="rId58" imgW="15746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595" y="4937224"/>
                        <a:ext cx="27368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116312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10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9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4" grpId="0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3" name="Object 9"/>
          <p:cNvGraphicFramePr>
            <a:graphicFrameLocks noChangeAspect="1"/>
          </p:cNvGraphicFramePr>
          <p:nvPr/>
        </p:nvGraphicFramePr>
        <p:xfrm>
          <a:off x="684213" y="298450"/>
          <a:ext cx="2989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7" name="Equation" r:id="rId3" imgW="1676400" imgH="241300" progId="Equation.DSMT4">
                  <p:embed/>
                </p:oleObj>
              </mc:Choice>
              <mc:Fallback>
                <p:oleObj name="Equation" r:id="rId3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8450"/>
                        <a:ext cx="29892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/>
          <p:cNvGraphicFramePr>
            <a:graphicFrameLocks noChangeAspect="1"/>
          </p:cNvGraphicFramePr>
          <p:nvPr/>
        </p:nvGraphicFramePr>
        <p:xfrm>
          <a:off x="3708400" y="298450"/>
          <a:ext cx="5003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8" name="Equation" r:id="rId5" imgW="2806700" imgH="241300" progId="Equation.DSMT4">
                  <p:embed/>
                </p:oleObj>
              </mc:Choice>
              <mc:Fallback>
                <p:oleObj name="Equation" r:id="rId5" imgW="2806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8450"/>
                        <a:ext cx="5003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8" name="Object 14"/>
          <p:cNvGraphicFramePr>
            <a:graphicFrameLocks noChangeAspect="1"/>
          </p:cNvGraphicFramePr>
          <p:nvPr/>
        </p:nvGraphicFramePr>
        <p:xfrm>
          <a:off x="684213" y="874713"/>
          <a:ext cx="124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9" name="Equation" r:id="rId7" imgW="698500" imgH="241300" progId="Equation.DSMT4">
                  <p:embed/>
                </p:oleObj>
              </mc:Choice>
              <mc:Fallback>
                <p:oleObj name="Equation" r:id="rId7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74713"/>
                        <a:ext cx="12446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9" name="Object 15"/>
          <p:cNvGraphicFramePr>
            <a:graphicFrameLocks noChangeAspect="1"/>
          </p:cNvGraphicFramePr>
          <p:nvPr>
            <p:extLst/>
          </p:nvPr>
        </p:nvGraphicFramePr>
        <p:xfrm>
          <a:off x="1979712" y="874713"/>
          <a:ext cx="26908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0" name="Equation" r:id="rId9" imgW="1511300" imgH="241300" progId="Equation.DSMT4">
                  <p:embed/>
                </p:oleObj>
              </mc:Choice>
              <mc:Fallback>
                <p:oleObj name="Equation" r:id="rId9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874713"/>
                        <a:ext cx="26908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1" name="Object 17"/>
          <p:cNvGraphicFramePr>
            <a:graphicFrameLocks noChangeAspect="1"/>
          </p:cNvGraphicFramePr>
          <p:nvPr>
            <p:extLst/>
          </p:nvPr>
        </p:nvGraphicFramePr>
        <p:xfrm>
          <a:off x="4687987" y="884238"/>
          <a:ext cx="2692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1" name="Equation" r:id="rId11" imgW="1511300" imgH="241300" progId="Equation.DSMT4">
                  <p:embed/>
                </p:oleObj>
              </mc:Choice>
              <mc:Fallback>
                <p:oleObj name="Equation" r:id="rId11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987" y="884238"/>
                        <a:ext cx="26924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2" name="Object 18"/>
          <p:cNvGraphicFramePr>
            <a:graphicFrameLocks noChangeAspect="1"/>
          </p:cNvGraphicFramePr>
          <p:nvPr/>
        </p:nvGraphicFramePr>
        <p:xfrm>
          <a:off x="7451725" y="884238"/>
          <a:ext cx="1130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Equation" r:id="rId13" imgW="634725" imgH="241195" progId="Equation.DSMT4">
                  <p:embed/>
                </p:oleObj>
              </mc:Choice>
              <mc:Fallback>
                <p:oleObj name="Equation" r:id="rId13" imgW="6347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884238"/>
                        <a:ext cx="11303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3" name="Object 19"/>
          <p:cNvGraphicFramePr>
            <a:graphicFrameLocks noChangeAspect="1"/>
          </p:cNvGraphicFramePr>
          <p:nvPr>
            <p:extLst/>
          </p:nvPr>
        </p:nvGraphicFramePr>
        <p:xfrm>
          <a:off x="683568" y="1450975"/>
          <a:ext cx="4591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Equation" r:id="rId15" imgW="2578100" imgH="254000" progId="Equation.DSMT4">
                  <p:embed/>
                </p:oleObj>
              </mc:Choice>
              <mc:Fallback>
                <p:oleObj name="Equation" r:id="rId15" imgW="257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50975"/>
                        <a:ext cx="45910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8" name="Object 24"/>
          <p:cNvGraphicFramePr>
            <a:graphicFrameLocks noChangeAspect="1"/>
          </p:cNvGraphicFramePr>
          <p:nvPr>
            <p:extLst/>
          </p:nvPr>
        </p:nvGraphicFramePr>
        <p:xfrm>
          <a:off x="646869" y="5307013"/>
          <a:ext cx="43211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Equation" r:id="rId17" imgW="2425680" imgH="266400" progId="Equation.DSMT4">
                  <p:embed/>
                </p:oleObj>
              </mc:Choice>
              <mc:Fallback>
                <p:oleObj name="Equation" r:id="rId17" imgW="2425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869" y="5307013"/>
                        <a:ext cx="43211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1" name="Object 27"/>
          <p:cNvGraphicFramePr>
            <a:graphicFrameLocks noChangeAspect="1"/>
          </p:cNvGraphicFramePr>
          <p:nvPr/>
        </p:nvGraphicFramePr>
        <p:xfrm>
          <a:off x="3816350" y="2090738"/>
          <a:ext cx="4730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Equation" r:id="rId19" imgW="2654280" imgH="253800" progId="Equation.DSMT4">
                  <p:embed/>
                </p:oleObj>
              </mc:Choice>
              <mc:Fallback>
                <p:oleObj name="Equation" r:id="rId19" imgW="2654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090738"/>
                        <a:ext cx="47307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/>
          </p:nvPr>
        </p:nvGraphicFramePr>
        <p:xfrm>
          <a:off x="682638" y="2096852"/>
          <a:ext cx="29892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Equation" r:id="rId21" imgW="1676400" imgH="241300" progId="Equation.DSMT4">
                  <p:embed/>
                </p:oleObj>
              </mc:Choice>
              <mc:Fallback>
                <p:oleObj name="Equation" r:id="rId21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38" y="2096852"/>
                        <a:ext cx="29892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650875" y="2714625"/>
          <a:ext cx="5721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7" name="Equation" r:id="rId22" imgW="3213100" imgH="292100" progId="Equation.DSMT4">
                  <p:embed/>
                </p:oleObj>
              </mc:Choice>
              <mc:Fallback>
                <p:oleObj name="Equation" r:id="rId22" imgW="3213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2714625"/>
                        <a:ext cx="5721350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6397625" y="2751138"/>
          <a:ext cx="1854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Equation" r:id="rId24" imgW="1040948" imgH="241195" progId="Equation.DSMT4">
                  <p:embed/>
                </p:oleObj>
              </mc:Choice>
              <mc:Fallback>
                <p:oleObj name="Equation" r:id="rId24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751138"/>
                        <a:ext cx="18542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684213" y="3363913"/>
          <a:ext cx="7667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9" name="Equation" r:id="rId26" imgW="4305300" imgH="292100" progId="Equation.DSMT4">
                  <p:embed/>
                </p:oleObj>
              </mc:Choice>
              <mc:Fallback>
                <p:oleObj name="Equation" r:id="rId26" imgW="4305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63913"/>
                        <a:ext cx="766762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688975" y="4011613"/>
          <a:ext cx="75549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0" name="Equation" r:id="rId28" imgW="4241520" imgH="291960" progId="Equation.DSMT4">
                  <p:embed/>
                </p:oleObj>
              </mc:Choice>
              <mc:Fallback>
                <p:oleObj name="Equation" r:id="rId28" imgW="4241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011613"/>
                        <a:ext cx="755491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647700" y="4695825"/>
          <a:ext cx="7556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1" name="Equation" r:id="rId30" imgW="4241520" imgH="253800" progId="Equation.DSMT4">
                  <p:embed/>
                </p:oleObj>
              </mc:Choice>
              <mc:Fallback>
                <p:oleObj name="Equation" r:id="rId30" imgW="4241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95825"/>
                        <a:ext cx="7556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>
            <p:extLst/>
          </p:nvPr>
        </p:nvGraphicFramePr>
        <p:xfrm>
          <a:off x="5040313" y="5294089"/>
          <a:ext cx="31194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2" name="Equation" r:id="rId32" imgW="1752480" imgH="291960" progId="Equation.DSMT4">
                  <p:embed/>
                </p:oleObj>
              </mc:Choice>
              <mc:Fallback>
                <p:oleObj name="Equation" r:id="rId32" imgW="17524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294089"/>
                        <a:ext cx="31194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28179"/>
              </p:ext>
            </p:extLst>
          </p:nvPr>
        </p:nvGraphicFramePr>
        <p:xfrm>
          <a:off x="609600" y="5922843"/>
          <a:ext cx="3098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03" name="Equation" r:id="rId34" imgW="1739880" imgH="241200" progId="Equation.DSMT4">
                  <p:embed/>
                </p:oleObj>
              </mc:Choice>
              <mc:Fallback>
                <p:oleObj name="Equation" r:id="rId34" imgW="1739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922843"/>
                        <a:ext cx="3098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896489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64" name="Object 20"/>
          <p:cNvGraphicFramePr>
            <a:graphicFrameLocks noChangeAspect="1"/>
          </p:cNvGraphicFramePr>
          <p:nvPr/>
        </p:nvGraphicFramePr>
        <p:xfrm>
          <a:off x="827088" y="441325"/>
          <a:ext cx="4772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2" name="Equation" r:id="rId3" imgW="2679700" imgH="254000" progId="Equation.DSMT4">
                  <p:embed/>
                </p:oleObj>
              </mc:Choice>
              <mc:Fallback>
                <p:oleObj name="Equation" r:id="rId3" imgW="2679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1325"/>
                        <a:ext cx="4772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3995738" y="1112838"/>
          <a:ext cx="72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3" name="Equation" r:id="rId5" imgW="406080" imgH="253800" progId="Equation.DSMT4">
                  <p:embed/>
                </p:oleObj>
              </mc:Choice>
              <mc:Fallback>
                <p:oleObj name="Equation" r:id="rId5" imgW="406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112838"/>
                        <a:ext cx="723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1" name="Object 27"/>
          <p:cNvGraphicFramePr>
            <a:graphicFrameLocks noChangeAspect="1"/>
          </p:cNvGraphicFramePr>
          <p:nvPr/>
        </p:nvGraphicFramePr>
        <p:xfrm>
          <a:off x="803275" y="1890713"/>
          <a:ext cx="996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4" name="Equation" r:id="rId7" imgW="558720" imgH="241200" progId="Equation.DSMT4">
                  <p:embed/>
                </p:oleObj>
              </mc:Choice>
              <mc:Fallback>
                <p:oleObj name="Equation" r:id="rId7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890713"/>
                        <a:ext cx="9969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809625" y="2647950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5" name="Equation" r:id="rId9" imgW="495000" imgH="241200" progId="Equation.DSMT4">
                  <p:embed/>
                </p:oleObj>
              </mc:Choice>
              <mc:Fallback>
                <p:oleObj name="Equation" r:id="rId9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2647950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/>
          </p:nvPr>
        </p:nvGraphicFramePr>
        <p:xfrm>
          <a:off x="3023828" y="3200524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6" name="Equation" r:id="rId11" imgW="2501900" imgH="254000" progId="Equation.DSMT4">
                  <p:embed/>
                </p:oleObj>
              </mc:Choice>
              <mc:Fallback>
                <p:oleObj name="Equation" r:id="rId11" imgW="2501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3828" y="3200524"/>
                        <a:ext cx="4457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/>
          </p:nvPr>
        </p:nvGraphicFramePr>
        <p:xfrm>
          <a:off x="1727684" y="3213100"/>
          <a:ext cx="1244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7" name="Equation" r:id="rId13" imgW="698400" imgH="253800" progId="Equation.DSMT4">
                  <p:embed/>
                </p:oleObj>
              </mc:Choice>
              <mc:Fallback>
                <p:oleObj name="Equation" r:id="rId13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3213100"/>
                        <a:ext cx="12446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827088" y="3944938"/>
          <a:ext cx="9953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8" name="Equation" r:id="rId15" imgW="558720" imgH="241200" progId="Equation.DSMT4">
                  <p:embed/>
                </p:oleObj>
              </mc:Choice>
              <mc:Fallback>
                <p:oleObj name="Equation" r:id="rId15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944938"/>
                        <a:ext cx="9953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809625" y="4699000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19" name="Equation" r:id="rId17" imgW="495000" imgH="241200" progId="Equation.DSMT4">
                  <p:embed/>
                </p:oleObj>
              </mc:Choice>
              <mc:Fallback>
                <p:oleObj name="Equation" r:id="rId1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699000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1677988" y="5203825"/>
          <a:ext cx="4370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0" name="Equation" r:id="rId19" imgW="2450880" imgH="266400" progId="Equation.DSMT4">
                  <p:embed/>
                </p:oleObj>
              </mc:Choice>
              <mc:Fallback>
                <p:oleObj name="Equation" r:id="rId19" imgW="2450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5203825"/>
                        <a:ext cx="43703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134212"/>
              </p:ext>
            </p:extLst>
          </p:nvPr>
        </p:nvGraphicFramePr>
        <p:xfrm>
          <a:off x="809625" y="5841268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1" name="Equation" r:id="rId21" imgW="495000" imgH="241200" progId="Equation.DSMT4">
                  <p:embed/>
                </p:oleObj>
              </mc:Choice>
              <mc:Fallback>
                <p:oleObj name="Equation" r:id="rId21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841268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719263" y="1135063"/>
          <a:ext cx="2239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2" name="Equation" r:id="rId23" imgW="1257120" imgH="241200" progId="Equation.DSMT4">
                  <p:embed/>
                </p:oleObj>
              </mc:Choice>
              <mc:Fallback>
                <p:oleObj name="Equation" r:id="rId23" imgW="1257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1135063"/>
                        <a:ext cx="22399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827088" y="1160463"/>
          <a:ext cx="8604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3" name="Equation" r:id="rId25" imgW="482400" imgH="241200" progId="Equation.DSMT4">
                  <p:embed/>
                </p:oleObj>
              </mc:Choice>
              <mc:Fallback>
                <p:oleObj name="Equation" r:id="rId25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60463"/>
                        <a:ext cx="8604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4810125" y="1112838"/>
          <a:ext cx="34385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4" name="Equation" r:id="rId27" imgW="1930320" imgH="253800" progId="Equation.DSMT4">
                  <p:embed/>
                </p:oleObj>
              </mc:Choice>
              <mc:Fallback>
                <p:oleObj name="Equation" r:id="rId27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112838"/>
                        <a:ext cx="34385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1727200" y="1844675"/>
          <a:ext cx="662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5" name="Equation" r:id="rId29" imgW="3720960" imgH="253800" progId="Equation.DSMT4">
                  <p:embed/>
                </p:oleObj>
              </mc:Choice>
              <mc:Fallback>
                <p:oleObj name="Equation" r:id="rId29" imgW="372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844675"/>
                        <a:ext cx="6629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1736725" y="2601913"/>
          <a:ext cx="690403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6" name="Equation" r:id="rId31" imgW="3873240" imgH="279360" progId="Equation.DSMT4">
                  <p:embed/>
                </p:oleObj>
              </mc:Choice>
              <mc:Fallback>
                <p:oleObj name="Equation" r:id="rId31" imgW="3873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601913"/>
                        <a:ext cx="690403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/>
        </p:nvGraphicFramePr>
        <p:xfrm>
          <a:off x="1627188" y="3911600"/>
          <a:ext cx="66532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7" name="Equation" r:id="rId33" imgW="3733560" imgH="279360" progId="Equation.DSMT4">
                  <p:embed/>
                </p:oleObj>
              </mc:Choice>
              <mc:Fallback>
                <p:oleObj name="Equation" r:id="rId33" imgW="373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3911600"/>
                        <a:ext cx="6653212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1692275" y="4652963"/>
          <a:ext cx="706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8" name="Equation" r:id="rId35" imgW="3962160" imgH="253800" progId="Equation.DSMT4">
                  <p:embed/>
                </p:oleObj>
              </mc:Choice>
              <mc:Fallback>
                <p:oleObj name="Equation" r:id="rId35" imgW="3962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652963"/>
                        <a:ext cx="70612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17534"/>
              </p:ext>
            </p:extLst>
          </p:nvPr>
        </p:nvGraphicFramePr>
        <p:xfrm>
          <a:off x="1739987" y="5769260"/>
          <a:ext cx="57483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29" name="Equation" r:id="rId37" imgW="3225600" imgH="291960" progId="Equation.DSMT4">
                  <p:embed/>
                </p:oleObj>
              </mc:Choice>
              <mc:Fallback>
                <p:oleObj name="Equation" r:id="rId37" imgW="3225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87" y="5769260"/>
                        <a:ext cx="5748337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83578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647700" y="271463"/>
          <a:ext cx="30527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2" name="Equation" r:id="rId3" imgW="1714320" imgH="241200" progId="Equation.DSMT4">
                  <p:embed/>
                </p:oleObj>
              </mc:Choice>
              <mc:Fallback>
                <p:oleObj name="Equation" r:id="rId3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71463"/>
                        <a:ext cx="30527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1" name="Object 27"/>
          <p:cNvGraphicFramePr>
            <a:graphicFrameLocks noChangeAspect="1"/>
          </p:cNvGraphicFramePr>
          <p:nvPr/>
        </p:nvGraphicFramePr>
        <p:xfrm>
          <a:off x="684213" y="836613"/>
          <a:ext cx="67421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3" name="Equation" r:id="rId5" imgW="3784600" imgH="241300" progId="Equation.DSMT4">
                  <p:embed/>
                </p:oleObj>
              </mc:Choice>
              <mc:Fallback>
                <p:oleObj name="Equation" r:id="rId5" imgW="378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36613"/>
                        <a:ext cx="67421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84213" y="3762375"/>
          <a:ext cx="8620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4" name="Equation" r:id="rId7" imgW="482400" imgH="241200" progId="Equation.DSMT4">
                  <p:embed/>
                </p:oleObj>
              </mc:Choice>
              <mc:Fallback>
                <p:oleObj name="Equation" r:id="rId7" imgW="482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62375"/>
                        <a:ext cx="8620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724025" y="4314825"/>
          <a:ext cx="49355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5" name="Equation" r:id="rId9" imgW="2768400" imgH="266400" progId="Equation.DSMT4">
                  <p:embed/>
                </p:oleObj>
              </mc:Choice>
              <mc:Fallback>
                <p:oleObj name="Equation" r:id="rId9" imgW="2768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314825"/>
                        <a:ext cx="49355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701675" y="4914900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6" name="Equation" r:id="rId11" imgW="495000" imgH="241200" progId="Equation.DSMT4">
                  <p:embed/>
                </p:oleObj>
              </mc:Choice>
              <mc:Fallback>
                <p:oleObj name="Equation" r:id="rId11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914900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83"/>
          <p:cNvGrpSpPr>
            <a:grpSpLocks/>
          </p:cNvGrpSpPr>
          <p:nvPr/>
        </p:nvGrpSpPr>
        <p:grpSpPr bwMode="auto">
          <a:xfrm>
            <a:off x="935038" y="1304925"/>
            <a:ext cx="4964112" cy="2263775"/>
            <a:chOff x="589" y="822"/>
            <a:chExt cx="3127" cy="1426"/>
          </a:xfrm>
        </p:grpSpPr>
        <p:grpSp>
          <p:nvGrpSpPr>
            <p:cNvPr id="14" name="Group 82"/>
            <p:cNvGrpSpPr>
              <a:grpSpLocks/>
            </p:cNvGrpSpPr>
            <p:nvPr/>
          </p:nvGrpSpPr>
          <p:grpSpPr bwMode="auto">
            <a:xfrm>
              <a:off x="589" y="822"/>
              <a:ext cx="3127" cy="1236"/>
              <a:chOff x="589" y="822"/>
              <a:chExt cx="3127" cy="1236"/>
            </a:xfrm>
          </p:grpSpPr>
          <p:graphicFrame>
            <p:nvGraphicFramePr>
              <p:cNvPr id="22556" name="Object 26"/>
              <p:cNvGraphicFramePr>
                <a:graphicFrameLocks noChangeAspect="1"/>
              </p:cNvGraphicFramePr>
              <p:nvPr/>
            </p:nvGraphicFramePr>
            <p:xfrm>
              <a:off x="1294" y="1394"/>
              <a:ext cx="15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4167" name="Equation" r:id="rId13" imgW="139639" imgH="203112" progId="Equation.DSMT4">
                      <p:embed/>
                    </p:oleObj>
                  </mc:Choice>
                  <mc:Fallback>
                    <p:oleObj name="Equation" r:id="rId13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4" y="1394"/>
                            <a:ext cx="157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" name="Group 79"/>
              <p:cNvGrpSpPr>
                <a:grpSpLocks/>
              </p:cNvGrpSpPr>
              <p:nvPr/>
            </p:nvGrpSpPr>
            <p:grpSpPr bwMode="auto">
              <a:xfrm>
                <a:off x="589" y="822"/>
                <a:ext cx="3127" cy="1236"/>
                <a:chOff x="589" y="822"/>
                <a:chExt cx="3127" cy="1236"/>
              </a:xfrm>
            </p:grpSpPr>
            <p:sp>
              <p:nvSpPr>
                <p:cNvPr id="22586" name="Line 20"/>
                <p:cNvSpPr>
                  <a:spLocks noChangeShapeType="1"/>
                </p:cNvSpPr>
                <p:nvPr/>
              </p:nvSpPr>
              <p:spPr bwMode="auto">
                <a:xfrm>
                  <a:off x="2699" y="1162"/>
                  <a:ext cx="0" cy="6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78"/>
                <p:cNvGrpSpPr>
                  <a:grpSpLocks/>
                </p:cNvGrpSpPr>
                <p:nvPr/>
              </p:nvGrpSpPr>
              <p:grpSpPr bwMode="auto">
                <a:xfrm>
                  <a:off x="589" y="822"/>
                  <a:ext cx="3127" cy="1236"/>
                  <a:chOff x="636" y="913"/>
                  <a:chExt cx="3127" cy="1236"/>
                </a:xfrm>
              </p:grpSpPr>
              <p:sp>
                <p:nvSpPr>
                  <p:cNvPr id="22588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36" y="1226"/>
                    <a:ext cx="1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89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36" y="1838"/>
                    <a:ext cx="1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0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94" y="1213"/>
                    <a:ext cx="0" cy="6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3" y="1213"/>
                    <a:ext cx="408" cy="2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61" y="1521"/>
                    <a:ext cx="431" cy="31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66" y="1226"/>
                    <a:ext cx="431" cy="31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4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0" y="1570"/>
                    <a:ext cx="408" cy="2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2557" name="Object 47"/>
                  <p:cNvGraphicFramePr>
                    <a:graphicFrameLocks noChangeAspect="1"/>
                  </p:cNvGraphicFramePr>
                  <p:nvPr/>
                </p:nvGraphicFramePr>
                <p:xfrm>
                  <a:off x="976" y="1589"/>
                  <a:ext cx="1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68" name="Equation" r:id="rId15" imgW="139639" imgH="190417" progId="Equation.DSMT4">
                          <p:embed/>
                        </p:oleObj>
                      </mc:Choice>
                      <mc:Fallback>
                        <p:oleObj name="Equation" r:id="rId15" imgW="139639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6" y="1589"/>
                                <a:ext cx="1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58" name="Object 28"/>
                  <p:cNvGraphicFramePr>
                    <a:graphicFrameLocks noChangeAspect="1"/>
                  </p:cNvGraphicFramePr>
                  <p:nvPr/>
                </p:nvGraphicFramePr>
                <p:xfrm>
                  <a:off x="975" y="1274"/>
                  <a:ext cx="143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69" name="Equation" r:id="rId17" imgW="126835" imgH="202936" progId="Equation.DSMT4">
                          <p:embed/>
                        </p:oleObj>
                      </mc:Choice>
                      <mc:Fallback>
                        <p:oleObj name="Equation" r:id="rId17" imgW="126835" imgH="202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5" y="1274"/>
                                <a:ext cx="143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59" name="Object 49"/>
                  <p:cNvGraphicFramePr>
                    <a:graphicFrameLocks noChangeAspect="1"/>
                  </p:cNvGraphicFramePr>
                  <p:nvPr/>
                </p:nvGraphicFramePr>
                <p:xfrm>
                  <a:off x="2970" y="1611"/>
                  <a:ext cx="1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0" name="Equation" r:id="rId19" imgW="139639" imgH="190417" progId="Equation.DSMT4">
                          <p:embed/>
                        </p:oleObj>
                      </mc:Choice>
                      <mc:Fallback>
                        <p:oleObj name="Equation" r:id="rId19" imgW="139639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0" y="1611"/>
                                <a:ext cx="1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0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2607" y="1407"/>
                  <a:ext cx="15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1" name="Equation" r:id="rId21" imgW="139639" imgH="203112" progId="Equation.DSMT4">
                          <p:embed/>
                        </p:oleObj>
                      </mc:Choice>
                      <mc:Fallback>
                        <p:oleObj name="Equation" r:id="rId21" imgW="13963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07" y="1407"/>
                                <a:ext cx="15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1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2947" y="1251"/>
                  <a:ext cx="15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2" name="Equation" r:id="rId23" imgW="139639" imgH="203112" progId="Equation.DSMT4">
                          <p:embed/>
                        </p:oleObj>
                      </mc:Choice>
                      <mc:Fallback>
                        <p:oleObj name="Equation" r:id="rId23" imgW="13963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47" y="1251"/>
                                <a:ext cx="15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2" name="Object 52"/>
                  <p:cNvGraphicFramePr>
                    <a:graphicFrameLocks noChangeAspect="1"/>
                  </p:cNvGraphicFramePr>
                  <p:nvPr/>
                </p:nvGraphicFramePr>
                <p:xfrm>
                  <a:off x="1949" y="1112"/>
                  <a:ext cx="114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3" name="Equation" r:id="rId25" imgW="101556" imgH="190417" progId="Equation.DSMT4">
                          <p:embed/>
                        </p:oleObj>
                      </mc:Choice>
                      <mc:Fallback>
                        <p:oleObj name="Equation" r:id="rId25" imgW="101556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49" y="1112"/>
                                <a:ext cx="114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3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1881" y="1719"/>
                  <a:ext cx="2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4" name="Equation" r:id="rId27" imgW="228600" imgH="190500" progId="Equation.DSMT4">
                          <p:embed/>
                        </p:oleObj>
                      </mc:Choice>
                      <mc:Fallback>
                        <p:oleObj name="Equation" r:id="rId27" imgW="228600" imgH="1905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81" y="1719"/>
                                <a:ext cx="2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2595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1094"/>
                    <a:ext cx="520" cy="363"/>
                  </a:xfrm>
                  <a:prstGeom prst="wedgeRoundRectCallout">
                    <a:avLst>
                      <a:gd name="adj1" fmla="val 1410"/>
                      <a:gd name="adj2" fmla="val 45930"/>
                      <a:gd name="adj3" fmla="val 16667"/>
                    </a:avLst>
                  </a:prstGeom>
                  <a:noFill/>
                  <a:ln w="28575" algn="ctr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35000"/>
                      </a:lnSpc>
                    </a:pPr>
                    <a:r>
                      <a:rPr lang="zh-CN" altLang="en-US" sz="1800" b="1" dirty="0">
                        <a:solidFill>
                          <a:srgbClr val="FF3300"/>
                        </a:solidFill>
                      </a:rPr>
                      <a:t>邮局</a:t>
                    </a:r>
                  </a:p>
                </p:txBody>
              </p:sp>
              <p:sp>
                <p:nvSpPr>
                  <p:cNvPr id="22596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841" y="1462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7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1271" y="1825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8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1271" y="116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599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16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0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2723" y="1803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2601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150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2564" name="Object 61"/>
                  <p:cNvGraphicFramePr>
                    <a:graphicFrameLocks noChangeAspect="1"/>
                  </p:cNvGraphicFramePr>
                  <p:nvPr/>
                </p:nvGraphicFramePr>
                <p:xfrm>
                  <a:off x="636" y="1417"/>
                  <a:ext cx="171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5" name="Equation" r:id="rId29" imgW="152268" imgH="164957" progId="Equation.DSMT4">
                          <p:embed/>
                        </p:oleObj>
                      </mc:Choice>
                      <mc:Fallback>
                        <p:oleObj name="Equation" r:id="rId29" imgW="152268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6" y="1417"/>
                                <a:ext cx="171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5" name="Object 62"/>
                  <p:cNvGraphicFramePr>
                    <a:graphicFrameLocks noChangeAspect="1"/>
                  </p:cNvGraphicFramePr>
                  <p:nvPr/>
                </p:nvGraphicFramePr>
                <p:xfrm>
                  <a:off x="1203" y="981"/>
                  <a:ext cx="157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6" name="Equation" r:id="rId31" imgW="139579" imgH="164957" progId="Equation.DSMT4">
                          <p:embed/>
                        </p:oleObj>
                      </mc:Choice>
                      <mc:Fallback>
                        <p:oleObj name="Equation" r:id="rId31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3" y="981"/>
                                <a:ext cx="157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6" name="Object 63"/>
                  <p:cNvGraphicFramePr>
                    <a:graphicFrameLocks noChangeAspect="1"/>
                  </p:cNvGraphicFramePr>
                  <p:nvPr/>
                </p:nvGraphicFramePr>
                <p:xfrm>
                  <a:off x="2640" y="913"/>
                  <a:ext cx="185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7" name="Equation" r:id="rId33" imgW="164885" imgH="215619" progId="Equation.DSMT4">
                          <p:embed/>
                        </p:oleObj>
                      </mc:Choice>
                      <mc:Fallback>
                        <p:oleObj name="Equation" r:id="rId33" imgW="164885" imgH="215619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40" y="913"/>
                                <a:ext cx="185" cy="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7" name="Object 64"/>
                  <p:cNvGraphicFramePr>
                    <a:graphicFrameLocks noChangeAspect="1"/>
                  </p:cNvGraphicFramePr>
                  <p:nvPr/>
                </p:nvGraphicFramePr>
                <p:xfrm>
                  <a:off x="2684" y="1916"/>
                  <a:ext cx="143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8" name="Equation" r:id="rId35" imgW="126780" imgH="164814" progId="Equation.DSMT4">
                          <p:embed/>
                        </p:oleObj>
                      </mc:Choice>
                      <mc:Fallback>
                        <p:oleObj name="Equation" r:id="rId35" imgW="126780" imgH="1648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4" y="1916"/>
                                <a:ext cx="143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8" name="Object 65"/>
                  <p:cNvGraphicFramePr>
                    <a:graphicFrameLocks noChangeAspect="1"/>
                  </p:cNvGraphicFramePr>
                  <p:nvPr/>
                </p:nvGraphicFramePr>
                <p:xfrm>
                  <a:off x="3267" y="1508"/>
                  <a:ext cx="157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79" name="Equation" r:id="rId37" imgW="139579" imgH="164957" progId="Equation.DSMT4">
                          <p:embed/>
                        </p:oleObj>
                      </mc:Choice>
                      <mc:Fallback>
                        <p:oleObj name="Equation" r:id="rId37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67" y="1508"/>
                                <a:ext cx="157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569" name="Object 66"/>
                  <p:cNvGraphicFramePr>
                    <a:graphicFrameLocks noChangeAspect="1"/>
                  </p:cNvGraphicFramePr>
                  <p:nvPr/>
                </p:nvGraphicFramePr>
                <p:xfrm>
                  <a:off x="1203" y="1911"/>
                  <a:ext cx="157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4180" name="Equation" r:id="rId39" imgW="139579" imgH="215713" progId="Equation.DSMT4">
                          <p:embed/>
                        </p:oleObj>
                      </mc:Choice>
                      <mc:Fallback>
                        <p:oleObj name="Equation" r:id="rId39" imgW="139579" imgH="215713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3" y="1911"/>
                                <a:ext cx="157" cy="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22555" name="Object 27"/>
            <p:cNvGraphicFramePr>
              <a:graphicFrameLocks noChangeAspect="1"/>
            </p:cNvGraphicFramePr>
            <p:nvPr/>
          </p:nvGraphicFramePr>
          <p:xfrm>
            <a:off x="1833" y="2024"/>
            <a:ext cx="21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1" name="Equation" r:id="rId41" imgW="190417" imgH="203112" progId="Equation.DSMT4">
                    <p:embed/>
                  </p:oleObj>
                </mc:Choice>
                <mc:Fallback>
                  <p:oleObj name="Equation" r:id="rId41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024"/>
                          <a:ext cx="215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4"/>
          <p:cNvGrpSpPr>
            <a:grpSpLocks/>
          </p:cNvGrpSpPr>
          <p:nvPr/>
        </p:nvGrpSpPr>
        <p:grpSpPr bwMode="auto">
          <a:xfrm>
            <a:off x="6696075" y="1341438"/>
            <a:ext cx="1654175" cy="2159000"/>
            <a:chOff x="4218" y="845"/>
            <a:chExt cx="1042" cy="1360"/>
          </a:xfrm>
        </p:grpSpPr>
        <p:grpSp>
          <p:nvGrpSpPr>
            <p:cNvPr id="18" name="Group 81"/>
            <p:cNvGrpSpPr>
              <a:grpSpLocks/>
            </p:cNvGrpSpPr>
            <p:nvPr/>
          </p:nvGrpSpPr>
          <p:grpSpPr bwMode="auto">
            <a:xfrm>
              <a:off x="4218" y="845"/>
              <a:ext cx="1042" cy="1077"/>
              <a:chOff x="4332" y="867"/>
              <a:chExt cx="1042" cy="1077"/>
            </a:xfrm>
          </p:grpSpPr>
          <p:sp>
            <p:nvSpPr>
              <p:cNvPr id="22573" name="Line 66"/>
              <p:cNvSpPr>
                <a:spLocks noChangeShapeType="1"/>
              </p:cNvSpPr>
              <p:nvPr/>
            </p:nvSpPr>
            <p:spPr bwMode="auto">
              <a:xfrm>
                <a:off x="4490" y="1230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4" name="Line 67"/>
              <p:cNvSpPr>
                <a:spLocks noChangeShapeType="1"/>
              </p:cNvSpPr>
              <p:nvPr/>
            </p:nvSpPr>
            <p:spPr bwMode="auto">
              <a:xfrm>
                <a:off x="5216" y="1207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" name="Group 80"/>
              <p:cNvGrpSpPr>
                <a:grpSpLocks/>
              </p:cNvGrpSpPr>
              <p:nvPr/>
            </p:nvGrpSpPr>
            <p:grpSpPr bwMode="auto">
              <a:xfrm>
                <a:off x="4332" y="867"/>
                <a:ext cx="1042" cy="1077"/>
                <a:chOff x="4354" y="1060"/>
                <a:chExt cx="1042" cy="1077"/>
              </a:xfrm>
            </p:grpSpPr>
            <p:sp>
              <p:nvSpPr>
                <p:cNvPr id="22576" name="Oval 54"/>
                <p:cNvSpPr>
                  <a:spLocks noChangeArrowheads="1"/>
                </p:cNvSpPr>
                <p:nvPr/>
              </p:nvSpPr>
              <p:spPr bwMode="auto">
                <a:xfrm>
                  <a:off x="4490" y="1344"/>
                  <a:ext cx="68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7" name="Oval 55"/>
                <p:cNvSpPr>
                  <a:spLocks noChangeArrowheads="1"/>
                </p:cNvSpPr>
                <p:nvPr/>
              </p:nvSpPr>
              <p:spPr bwMode="auto">
                <a:xfrm>
                  <a:off x="5193" y="1344"/>
                  <a:ext cx="68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8" name="Oval 56"/>
                <p:cNvSpPr>
                  <a:spLocks noChangeArrowheads="1"/>
                </p:cNvSpPr>
                <p:nvPr/>
              </p:nvSpPr>
              <p:spPr bwMode="auto">
                <a:xfrm>
                  <a:off x="4490" y="1797"/>
                  <a:ext cx="68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79" name="Oval 57"/>
                <p:cNvSpPr>
                  <a:spLocks noChangeArrowheads="1"/>
                </p:cNvSpPr>
                <p:nvPr/>
              </p:nvSpPr>
              <p:spPr bwMode="auto">
                <a:xfrm>
                  <a:off x="5193" y="1797"/>
                  <a:ext cx="68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545" name="Object 32"/>
                <p:cNvGraphicFramePr>
                  <a:graphicFrameLocks noChangeAspect="1"/>
                </p:cNvGraphicFramePr>
                <p:nvPr/>
              </p:nvGraphicFramePr>
              <p:xfrm>
                <a:off x="4445" y="1139"/>
                <a:ext cx="157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2" name="Equation" r:id="rId43" imgW="139579" imgH="164957" progId="Equation.DSMT4">
                        <p:embed/>
                      </p:oleObj>
                    </mc:Choice>
                    <mc:Fallback>
                      <p:oleObj name="Equation" r:id="rId43" imgW="139579" imgH="16495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5" y="1139"/>
                              <a:ext cx="157" cy="1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46" name="Object 21"/>
                <p:cNvGraphicFramePr>
                  <a:graphicFrameLocks noChangeAspect="1"/>
                </p:cNvGraphicFramePr>
                <p:nvPr/>
              </p:nvGraphicFramePr>
              <p:xfrm>
                <a:off x="5144" y="1060"/>
                <a:ext cx="185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3" name="Equation" r:id="rId44" imgW="164885" imgH="215619" progId="Equation.DSMT4">
                        <p:embed/>
                      </p:oleObj>
                    </mc:Choice>
                    <mc:Fallback>
                      <p:oleObj name="Equation" r:id="rId44" imgW="164885" imgH="21561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4" y="1060"/>
                              <a:ext cx="185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47" name="Object 22"/>
                <p:cNvGraphicFramePr>
                  <a:graphicFrameLocks noChangeAspect="1"/>
                </p:cNvGraphicFramePr>
                <p:nvPr/>
              </p:nvGraphicFramePr>
              <p:xfrm>
                <a:off x="4445" y="1899"/>
                <a:ext cx="157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4" name="Equation" r:id="rId45" imgW="139579" imgH="215713" progId="Equation.DSMT4">
                        <p:embed/>
                      </p:oleObj>
                    </mc:Choice>
                    <mc:Fallback>
                      <p:oleObj name="Equation" r:id="rId45" imgW="139579" imgH="215713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45" y="1899"/>
                              <a:ext cx="157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48" name="Object 23"/>
                <p:cNvGraphicFramePr>
                  <a:graphicFrameLocks noChangeAspect="1"/>
                </p:cNvGraphicFramePr>
                <p:nvPr/>
              </p:nvGraphicFramePr>
              <p:xfrm>
                <a:off x="5148" y="1955"/>
                <a:ext cx="143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5" name="Equation" r:id="rId46" imgW="126780" imgH="164814" progId="Equation.DSMT4">
                        <p:embed/>
                      </p:oleObj>
                    </mc:Choice>
                    <mc:Fallback>
                      <p:oleObj name="Equation" r:id="rId46" imgW="126780" imgH="16481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48" y="1955"/>
                              <a:ext cx="143" cy="18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2580" name="Line 62"/>
                <p:cNvSpPr>
                  <a:spLocks noChangeShapeType="1"/>
                </p:cNvSpPr>
                <p:nvPr/>
              </p:nvSpPr>
              <p:spPr bwMode="auto">
                <a:xfrm>
                  <a:off x="4558" y="1389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81" name="Line 63"/>
                <p:cNvSpPr>
                  <a:spLocks noChangeShapeType="1"/>
                </p:cNvSpPr>
                <p:nvPr/>
              </p:nvSpPr>
              <p:spPr bwMode="auto">
                <a:xfrm>
                  <a:off x="4558" y="1842"/>
                  <a:ext cx="63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82" name="Line 64"/>
                <p:cNvSpPr>
                  <a:spLocks noChangeShapeType="1"/>
                </p:cNvSpPr>
                <p:nvPr/>
              </p:nvSpPr>
              <p:spPr bwMode="auto">
                <a:xfrm>
                  <a:off x="4536" y="1389"/>
                  <a:ext cx="680" cy="4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2583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536" y="1412"/>
                  <a:ext cx="657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prstDash val="sysDash"/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graphicFrame>
              <p:nvGraphicFramePr>
                <p:cNvPr id="22549" name="Object 38"/>
                <p:cNvGraphicFramePr>
                  <a:graphicFrameLocks noChangeAspect="1"/>
                </p:cNvGraphicFramePr>
                <p:nvPr/>
              </p:nvGraphicFramePr>
              <p:xfrm>
                <a:off x="4808" y="1185"/>
                <a:ext cx="114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6" name="Equation" r:id="rId47" imgW="101556" imgH="190417" progId="Equation.DSMT4">
                        <p:embed/>
                      </p:oleObj>
                    </mc:Choice>
                    <mc:Fallback>
                      <p:oleObj name="Equation" r:id="rId47" imgW="101556" imgH="190417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8" y="1185"/>
                              <a:ext cx="114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0" name="Object 39"/>
                <p:cNvGraphicFramePr>
                  <a:graphicFrameLocks noChangeAspect="1"/>
                </p:cNvGraphicFramePr>
                <p:nvPr/>
              </p:nvGraphicFramePr>
              <p:xfrm>
                <a:off x="4740" y="1774"/>
                <a:ext cx="257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7" name="Equation" r:id="rId48" imgW="228600" imgH="190500" progId="Equation.DSMT4">
                        <p:embed/>
                      </p:oleObj>
                    </mc:Choice>
                    <mc:Fallback>
                      <p:oleObj name="Equation" r:id="rId48" imgW="228600" imgH="1905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40" y="1774"/>
                              <a:ext cx="257" cy="21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1" name="Object 34"/>
                <p:cNvGraphicFramePr>
                  <a:graphicFrameLocks noChangeAspect="1"/>
                </p:cNvGraphicFramePr>
                <p:nvPr/>
              </p:nvGraphicFramePr>
              <p:xfrm>
                <a:off x="4354" y="1482"/>
                <a:ext cx="157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8" name="Equation" r:id="rId49" imgW="139639" imgH="203112" progId="Equation.DSMT4">
                        <p:embed/>
                      </p:oleObj>
                    </mc:Choice>
                    <mc:Fallback>
                      <p:oleObj name="Equation" r:id="rId49" imgW="13963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54" y="1482"/>
                              <a:ext cx="157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2" name="Object 36"/>
                <p:cNvGraphicFramePr>
                  <a:graphicFrameLocks noChangeAspect="1"/>
                </p:cNvGraphicFramePr>
                <p:nvPr/>
              </p:nvGraphicFramePr>
              <p:xfrm>
                <a:off x="5239" y="1480"/>
                <a:ext cx="157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89" name="Equation" r:id="rId50" imgW="139639" imgH="203112" progId="Equation.DSMT4">
                        <p:embed/>
                      </p:oleObj>
                    </mc:Choice>
                    <mc:Fallback>
                      <p:oleObj name="Equation" r:id="rId50" imgW="13963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39" y="1480"/>
                              <a:ext cx="157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3" name="Object 25"/>
                <p:cNvGraphicFramePr>
                  <a:graphicFrameLocks noChangeAspect="1"/>
                </p:cNvGraphicFramePr>
                <p:nvPr/>
              </p:nvGraphicFramePr>
              <p:xfrm>
                <a:off x="4626" y="1414"/>
                <a:ext cx="157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90" name="Equation" r:id="rId51" imgW="139639" imgH="203112" progId="Equation.DSMT4">
                        <p:embed/>
                      </p:oleObj>
                    </mc:Choice>
                    <mc:Fallback>
                      <p:oleObj name="Equation" r:id="rId51" imgW="13963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626" y="1414"/>
                              <a:ext cx="157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2554" name="Object 33"/>
                <p:cNvGraphicFramePr>
                  <a:graphicFrameLocks noChangeAspect="1"/>
                </p:cNvGraphicFramePr>
                <p:nvPr/>
              </p:nvGraphicFramePr>
              <p:xfrm>
                <a:off x="4944" y="1414"/>
                <a:ext cx="157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4191" name="Equation" r:id="rId53" imgW="139639" imgH="203112" progId="Equation.DSMT4">
                        <p:embed/>
                      </p:oleObj>
                    </mc:Choice>
                    <mc:Fallback>
                      <p:oleObj name="Equation" r:id="rId53" imgW="13963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44" y="1414"/>
                              <a:ext cx="157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22544" name="Object 35"/>
            <p:cNvGraphicFramePr>
              <a:graphicFrameLocks noChangeAspect="1"/>
            </p:cNvGraphicFramePr>
            <p:nvPr/>
          </p:nvGraphicFramePr>
          <p:xfrm>
            <a:off x="4604" y="1995"/>
            <a:ext cx="25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2" name="Equation" r:id="rId55" imgW="228600" imgH="190500" progId="Equation.DSMT4">
                    <p:embed/>
                  </p:oleObj>
                </mc:Choice>
                <mc:Fallback>
                  <p:oleObj name="Equation" r:id="rId55" imgW="228600" imgH="190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1995"/>
                          <a:ext cx="25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84213" y="5534025"/>
          <a:ext cx="9969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3" name="Equation" r:id="rId57" imgW="558720" imgH="241200" progId="Equation.DSMT4">
                  <p:embed/>
                </p:oleObj>
              </mc:Choice>
              <mc:Fallback>
                <p:oleObj name="Equation" r:id="rId57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34025"/>
                        <a:ext cx="9969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1662113" y="6099175"/>
          <a:ext cx="53228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4" name="Equation" r:id="rId59" imgW="2984500" imgH="304800" progId="Equation.DSMT4">
                  <p:embed/>
                </p:oleObj>
              </mc:Choice>
              <mc:Fallback>
                <p:oleObj name="Equation" r:id="rId59" imgW="298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6099175"/>
                        <a:ext cx="532288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8"/>
          <p:cNvGraphicFramePr>
            <a:graphicFrameLocks noChangeAspect="1"/>
          </p:cNvGraphicFramePr>
          <p:nvPr/>
        </p:nvGraphicFramePr>
        <p:xfrm>
          <a:off x="3816350" y="260350"/>
          <a:ext cx="4502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5" name="Equation" r:id="rId61" imgW="2527200" imgH="253800" progId="Equation.DSMT4">
                  <p:embed/>
                </p:oleObj>
              </mc:Choice>
              <mc:Fallback>
                <p:oleObj name="Equation" r:id="rId61" imgW="252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60350"/>
                        <a:ext cx="4502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0"/>
          <p:cNvGraphicFramePr>
            <a:graphicFrameLocks noChangeAspect="1"/>
          </p:cNvGraphicFramePr>
          <p:nvPr/>
        </p:nvGraphicFramePr>
        <p:xfrm>
          <a:off x="1708150" y="3738563"/>
          <a:ext cx="27193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6" name="Equation" r:id="rId63" imgW="1523880" imgH="241200" progId="Equation.DSMT4">
                  <p:embed/>
                </p:oleObj>
              </mc:Choice>
              <mc:Fallback>
                <p:oleObj name="Equation" r:id="rId63" imgW="1523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738563"/>
                        <a:ext cx="27193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1"/>
          <p:cNvGraphicFramePr>
            <a:graphicFrameLocks noChangeAspect="1"/>
          </p:cNvGraphicFramePr>
          <p:nvPr/>
        </p:nvGraphicFramePr>
        <p:xfrm>
          <a:off x="684213" y="4375150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7" name="Equation" r:id="rId65" imgW="495000" imgH="241200" progId="Equation.DSMT4">
                  <p:embed/>
                </p:oleObj>
              </mc:Choice>
              <mc:Fallback>
                <p:oleObj name="Equation" r:id="rId65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75150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2"/>
          <p:cNvGraphicFramePr>
            <a:graphicFrameLocks noChangeAspect="1"/>
          </p:cNvGraphicFramePr>
          <p:nvPr/>
        </p:nvGraphicFramePr>
        <p:xfrm>
          <a:off x="1692275" y="4892675"/>
          <a:ext cx="65214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8" name="Equation" r:id="rId67" imgW="3657600" imgH="253800" progId="Equation.DSMT4">
                  <p:embed/>
                </p:oleObj>
              </mc:Choice>
              <mc:Fallback>
                <p:oleObj name="Equation" r:id="rId67" imgW="3657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892675"/>
                        <a:ext cx="65214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3"/>
          <p:cNvGraphicFramePr>
            <a:graphicFrameLocks noChangeAspect="1"/>
          </p:cNvGraphicFramePr>
          <p:nvPr/>
        </p:nvGraphicFramePr>
        <p:xfrm>
          <a:off x="1716088" y="5487988"/>
          <a:ext cx="68881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9" name="Equation" r:id="rId69" imgW="3860640" imgH="304560" progId="Equation.DSMT4">
                  <p:embed/>
                </p:oleObj>
              </mc:Choice>
              <mc:Fallback>
                <p:oleObj name="Equation" r:id="rId69" imgW="38606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6088" y="5487988"/>
                        <a:ext cx="688816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40"/>
          <p:cNvGraphicFramePr>
            <a:graphicFrameLocks noChangeAspect="1"/>
          </p:cNvGraphicFramePr>
          <p:nvPr/>
        </p:nvGraphicFramePr>
        <p:xfrm>
          <a:off x="6738938" y="3681413"/>
          <a:ext cx="2009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0" name="Equation" r:id="rId71" imgW="1396800" imgH="253800" progId="Equation.DSMT4">
                  <p:embed/>
                </p:oleObj>
              </mc:Choice>
              <mc:Fallback>
                <p:oleObj name="Equation" r:id="rId71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3681413"/>
                        <a:ext cx="20097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0"/>
          <p:cNvGraphicFramePr>
            <a:graphicFrameLocks noChangeAspect="1"/>
          </p:cNvGraphicFramePr>
          <p:nvPr/>
        </p:nvGraphicFramePr>
        <p:xfrm>
          <a:off x="6740525" y="4114800"/>
          <a:ext cx="19716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1" name="Equation" r:id="rId73" imgW="1371600" imgH="253800" progId="Equation.DSMT4">
                  <p:embed/>
                </p:oleObj>
              </mc:Choice>
              <mc:Fallback>
                <p:oleObj name="Equation" r:id="rId73" imgW="1371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0525" y="4114800"/>
                        <a:ext cx="1971675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115613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71" name="Object 27"/>
          <p:cNvGraphicFramePr>
            <a:graphicFrameLocks noChangeAspect="1"/>
          </p:cNvGraphicFramePr>
          <p:nvPr/>
        </p:nvGraphicFramePr>
        <p:xfrm>
          <a:off x="1584325" y="2622550"/>
          <a:ext cx="69484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0" name="Equation" r:id="rId3" imgW="3898800" imgH="253800" progId="Equation.DSMT4">
                  <p:embed/>
                </p:oleObj>
              </mc:Choice>
              <mc:Fallback>
                <p:oleObj name="Equation" r:id="rId3" imgW="3898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622550"/>
                        <a:ext cx="6948488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70038" y="3105150"/>
          <a:ext cx="4370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91" name="Equation" r:id="rId5" imgW="2450880" imgH="266400" progId="Equation.DSMT4">
                  <p:embed/>
                </p:oleObj>
              </mc:Choice>
              <mc:Fallback>
                <p:oleObj name="Equation" r:id="rId5" imgW="2450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3105150"/>
                        <a:ext cx="43703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957263" y="3603625"/>
            <a:ext cx="4964112" cy="2241550"/>
            <a:chOff x="1360" y="2341"/>
            <a:chExt cx="3127" cy="1412"/>
          </a:xfrm>
        </p:grpSpPr>
        <p:sp>
          <p:nvSpPr>
            <p:cNvPr id="23625" name="Freeform 162"/>
            <p:cNvSpPr>
              <a:spLocks/>
            </p:cNvSpPr>
            <p:nvPr/>
          </p:nvSpPr>
          <p:spPr bwMode="auto">
            <a:xfrm>
              <a:off x="2041" y="2682"/>
              <a:ext cx="166" cy="567"/>
            </a:xfrm>
            <a:custGeom>
              <a:avLst/>
              <a:gdLst>
                <a:gd name="T0" fmla="*/ 0 w 166"/>
                <a:gd name="T1" fmla="*/ 0 h 567"/>
                <a:gd name="T2" fmla="*/ 107950 w 166"/>
                <a:gd name="T3" fmla="*/ 142875 h 567"/>
                <a:gd name="T4" fmla="*/ 252413 w 166"/>
                <a:gd name="T5" fmla="*/ 539750 h 567"/>
                <a:gd name="T6" fmla="*/ 36513 w 166"/>
                <a:gd name="T7" fmla="*/ 900113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6"/>
                <a:gd name="T13" fmla="*/ 0 h 567"/>
                <a:gd name="T14" fmla="*/ 166 w 166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6" h="567">
                  <a:moveTo>
                    <a:pt x="0" y="0"/>
                  </a:moveTo>
                  <a:cubicBezTo>
                    <a:pt x="21" y="16"/>
                    <a:pt x="42" y="33"/>
                    <a:pt x="68" y="90"/>
                  </a:cubicBezTo>
                  <a:cubicBezTo>
                    <a:pt x="94" y="147"/>
                    <a:pt x="166" y="261"/>
                    <a:pt x="159" y="340"/>
                  </a:cubicBezTo>
                  <a:cubicBezTo>
                    <a:pt x="152" y="419"/>
                    <a:pt x="46" y="529"/>
                    <a:pt x="23" y="56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626" name="Freeform 163"/>
            <p:cNvSpPr>
              <a:spLocks/>
            </p:cNvSpPr>
            <p:nvPr/>
          </p:nvSpPr>
          <p:spPr bwMode="auto">
            <a:xfrm>
              <a:off x="3288" y="2704"/>
              <a:ext cx="125" cy="567"/>
            </a:xfrm>
            <a:custGeom>
              <a:avLst/>
              <a:gdLst>
                <a:gd name="T0" fmla="*/ 198438 w 125"/>
                <a:gd name="T1" fmla="*/ 0 h 567"/>
                <a:gd name="T2" fmla="*/ 90488 w 125"/>
                <a:gd name="T3" fmla="*/ 107950 h 567"/>
                <a:gd name="T4" fmla="*/ 17463 w 125"/>
                <a:gd name="T5" fmla="*/ 431800 h 567"/>
                <a:gd name="T6" fmla="*/ 198438 w 125"/>
                <a:gd name="T7" fmla="*/ 900113 h 56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5"/>
                <a:gd name="T13" fmla="*/ 0 h 567"/>
                <a:gd name="T14" fmla="*/ 125 w 125"/>
                <a:gd name="T15" fmla="*/ 567 h 56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5" h="567">
                  <a:moveTo>
                    <a:pt x="125" y="0"/>
                  </a:moveTo>
                  <a:cubicBezTo>
                    <a:pt x="100" y="11"/>
                    <a:pt x="76" y="23"/>
                    <a:pt x="57" y="68"/>
                  </a:cubicBezTo>
                  <a:cubicBezTo>
                    <a:pt x="38" y="113"/>
                    <a:pt x="0" y="189"/>
                    <a:pt x="11" y="272"/>
                  </a:cubicBezTo>
                  <a:cubicBezTo>
                    <a:pt x="22" y="355"/>
                    <a:pt x="106" y="518"/>
                    <a:pt x="125" y="567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" name="Group 82"/>
            <p:cNvGrpSpPr>
              <a:grpSpLocks/>
            </p:cNvGrpSpPr>
            <p:nvPr/>
          </p:nvGrpSpPr>
          <p:grpSpPr bwMode="auto">
            <a:xfrm>
              <a:off x="1360" y="2341"/>
              <a:ext cx="3127" cy="1412"/>
              <a:chOff x="589" y="822"/>
              <a:chExt cx="3127" cy="1412"/>
            </a:xfrm>
          </p:grpSpPr>
          <p:grpSp>
            <p:nvGrpSpPr>
              <p:cNvPr id="8" name="Group 83"/>
              <p:cNvGrpSpPr>
                <a:grpSpLocks/>
              </p:cNvGrpSpPr>
              <p:nvPr/>
            </p:nvGrpSpPr>
            <p:grpSpPr bwMode="auto">
              <a:xfrm>
                <a:off x="589" y="822"/>
                <a:ext cx="3127" cy="1236"/>
                <a:chOff x="589" y="822"/>
                <a:chExt cx="3127" cy="1236"/>
              </a:xfrm>
            </p:grpSpPr>
            <p:graphicFrame>
              <p:nvGraphicFramePr>
                <p:cNvPr id="23582" name="Object 60"/>
                <p:cNvGraphicFramePr>
                  <a:graphicFrameLocks noChangeAspect="1"/>
                </p:cNvGraphicFramePr>
                <p:nvPr/>
              </p:nvGraphicFramePr>
              <p:xfrm>
                <a:off x="1294" y="1394"/>
                <a:ext cx="157" cy="2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5192" name="Equation" r:id="rId7" imgW="139639" imgH="203112" progId="Equation.DSMT4">
                        <p:embed/>
                      </p:oleObj>
                    </mc:Choice>
                    <mc:Fallback>
                      <p:oleObj name="Equation" r:id="rId7" imgW="139639" imgH="203112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4" y="1394"/>
                              <a:ext cx="157" cy="22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9" name="Group 85"/>
                <p:cNvGrpSpPr>
                  <a:grpSpLocks/>
                </p:cNvGrpSpPr>
                <p:nvPr/>
              </p:nvGrpSpPr>
              <p:grpSpPr bwMode="auto">
                <a:xfrm>
                  <a:off x="589" y="822"/>
                  <a:ext cx="3127" cy="1236"/>
                  <a:chOff x="589" y="822"/>
                  <a:chExt cx="3127" cy="1236"/>
                </a:xfrm>
              </p:grpSpPr>
              <p:sp>
                <p:nvSpPr>
                  <p:cNvPr id="23630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1162"/>
                    <a:ext cx="0" cy="6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0" name="Group 87"/>
                  <p:cNvGrpSpPr>
                    <a:grpSpLocks/>
                  </p:cNvGrpSpPr>
                  <p:nvPr/>
                </p:nvGrpSpPr>
                <p:grpSpPr bwMode="auto">
                  <a:xfrm>
                    <a:off x="589" y="822"/>
                    <a:ext cx="3127" cy="1236"/>
                    <a:chOff x="636" y="913"/>
                    <a:chExt cx="3127" cy="1236"/>
                  </a:xfrm>
                </p:grpSpPr>
                <p:sp>
                  <p:nvSpPr>
                    <p:cNvPr id="23632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6" y="1226"/>
                      <a:ext cx="1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3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336" y="1838"/>
                      <a:ext cx="1384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4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94" y="1213"/>
                      <a:ext cx="0" cy="61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5" name="Line 2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883" y="1213"/>
                      <a:ext cx="408" cy="2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6" name="Line 2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61" y="1521"/>
                      <a:ext cx="431" cy="3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7" name="Line 2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6" y="1226"/>
                      <a:ext cx="431" cy="317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38" name="Line 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790" y="1570"/>
                      <a:ext cx="408" cy="272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lIns="0" tIns="0" rIns="0" bIns="0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23583" name="Object 7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76" y="1589"/>
                    <a:ext cx="157" cy="2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3" name="Equation" r:id="rId9" imgW="139639" imgH="190417" progId="Equation.DSMT4">
                            <p:embed/>
                          </p:oleObj>
                        </mc:Choice>
                        <mc:Fallback>
                          <p:oleObj name="Equation" r:id="rId9" imgW="139639" imgH="19041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76" y="1589"/>
                                  <a:ext cx="157" cy="21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4" name="Object 7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75" y="1274"/>
                    <a:ext cx="143" cy="22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4" name="Equation" r:id="rId11" imgW="126835" imgH="202936" progId="Equation.DSMT4">
                            <p:embed/>
                          </p:oleObj>
                        </mc:Choice>
                        <mc:Fallback>
                          <p:oleObj name="Equation" r:id="rId11" imgW="126835" imgH="202936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75" y="1274"/>
                                  <a:ext cx="143" cy="22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5" name="Object 7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70" y="1611"/>
                    <a:ext cx="157" cy="2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5" name="Equation" r:id="rId13" imgW="139639" imgH="190417" progId="Equation.DSMT4">
                            <p:embed/>
                          </p:oleObj>
                        </mc:Choice>
                        <mc:Fallback>
                          <p:oleObj name="Equation" r:id="rId13" imgW="139639" imgH="19041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70" y="1611"/>
                                  <a:ext cx="157" cy="21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6" name="Object 74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07" y="1407"/>
                    <a:ext cx="157" cy="22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6" name="Equation" r:id="rId15" imgW="139639" imgH="203112" progId="Equation.DSMT4">
                            <p:embed/>
                          </p:oleObj>
                        </mc:Choice>
                        <mc:Fallback>
                          <p:oleObj name="Equation" r:id="rId15" imgW="13963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07" y="1407"/>
                                  <a:ext cx="157" cy="22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7" name="Object 7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47" y="1251"/>
                    <a:ext cx="157" cy="22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7" name="Equation" r:id="rId17" imgW="139639" imgH="203112" progId="Equation.DSMT4">
                            <p:embed/>
                          </p:oleObj>
                        </mc:Choice>
                        <mc:Fallback>
                          <p:oleObj name="Equation" r:id="rId17" imgW="13963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47" y="1251"/>
                                  <a:ext cx="157" cy="224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8" name="Object 7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49" y="1112"/>
                    <a:ext cx="114" cy="2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8" name="Equation" r:id="rId19" imgW="101556" imgH="190417" progId="Equation.DSMT4">
                            <p:embed/>
                          </p:oleObj>
                        </mc:Choice>
                        <mc:Fallback>
                          <p:oleObj name="Equation" r:id="rId19" imgW="101556" imgH="19041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949" y="1112"/>
                                  <a:ext cx="114" cy="21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89" name="Object 7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881" y="1719"/>
                    <a:ext cx="257" cy="21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199" name="Equation" r:id="rId21" imgW="228600" imgH="190500" progId="Equation.DSMT4">
                            <p:embed/>
                          </p:oleObj>
                        </mc:Choice>
                        <mc:Fallback>
                          <p:oleObj name="Equation" r:id="rId21" imgW="228600" imgH="1905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881" y="1719"/>
                                  <a:ext cx="257" cy="210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23639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43" y="1094"/>
                      <a:ext cx="520" cy="363"/>
                    </a:xfrm>
                    <a:prstGeom prst="wedgeRoundRectCallout">
                      <a:avLst>
                        <a:gd name="adj1" fmla="val 6880"/>
                        <a:gd name="adj2" fmla="val 47889"/>
                        <a:gd name="adj3" fmla="val 16667"/>
                      </a:avLst>
                    </a:prstGeom>
                    <a:noFill/>
                    <a:ln w="28575" algn="ctr">
                      <a:solidFill>
                        <a:srgbClr val="0000FF"/>
                      </a:solidFill>
                      <a:miter lim="800000"/>
                      <a:headEnd/>
                      <a:tailEnd/>
                    </a:ln>
                  </p:spPr>
                  <p:txBody>
                    <a:bodyPr lIns="0" tIns="0" rIns="0" bIns="0"/>
                    <a:lstStyle/>
                    <a:p>
                      <a:pPr algn="ctr">
                        <a:lnSpc>
                          <a:spcPct val="135000"/>
                        </a:lnSpc>
                      </a:pPr>
                      <a:r>
                        <a:rPr lang="zh-CN" altLang="en-US" sz="1800" b="1">
                          <a:solidFill>
                            <a:srgbClr val="FF3300"/>
                          </a:solidFill>
                        </a:rPr>
                        <a:t>邮局</a:t>
                      </a:r>
                    </a:p>
                  </p:txBody>
                </p:sp>
                <p:sp>
                  <p:nvSpPr>
                    <p:cNvPr id="23640" name="Oval 10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1" y="1462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41" name="Oval 10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1" y="1825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42" name="Oval 10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71" y="1168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43" name="Oval 10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00" y="1168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44" name="Oval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23" y="1803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645" name="Oval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1508"/>
                      <a:ext cx="68" cy="68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lIns="0" tIns="0" rIns="0" bIns="0" anchor="ctr">
                      <a:spAutoFit/>
                    </a:bodyPr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23590" name="Object 8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636" y="1417"/>
                    <a:ext cx="171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0" name="Equation" r:id="rId23" imgW="152268" imgH="164957" progId="Equation.DSMT4">
                            <p:embed/>
                          </p:oleObj>
                        </mc:Choice>
                        <mc:Fallback>
                          <p:oleObj name="Equation" r:id="rId23" imgW="152268" imgH="16495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636" y="1417"/>
                                  <a:ext cx="171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91" name="Object 86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203" y="981"/>
                    <a:ext cx="157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1" name="Equation" r:id="rId25" imgW="139579" imgH="164957" progId="Equation.DSMT4">
                            <p:embed/>
                          </p:oleObj>
                        </mc:Choice>
                        <mc:Fallback>
                          <p:oleObj name="Equation" r:id="rId25" imgW="139579" imgH="16495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203" y="981"/>
                                  <a:ext cx="157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92" name="Object 8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40" y="913"/>
                    <a:ext cx="185" cy="2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2" name="Equation" r:id="rId27" imgW="164885" imgH="215619" progId="Equation.DSMT4">
                            <p:embed/>
                          </p:oleObj>
                        </mc:Choice>
                        <mc:Fallback>
                          <p:oleObj name="Equation" r:id="rId27" imgW="164885" imgH="215619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40" y="913"/>
                                  <a:ext cx="185" cy="2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93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684" y="1916"/>
                    <a:ext cx="143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3" name="Equation" r:id="rId29" imgW="126780" imgH="164814" progId="Equation.DSMT4">
                            <p:embed/>
                          </p:oleObj>
                        </mc:Choice>
                        <mc:Fallback>
                          <p:oleObj name="Equation" r:id="rId29" imgW="126780" imgH="164814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684" y="1916"/>
                                  <a:ext cx="143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94" name="Object 8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267" y="1508"/>
                    <a:ext cx="157" cy="18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4" name="Equation" r:id="rId31" imgW="139579" imgH="164957" progId="Equation.DSMT4">
                            <p:embed/>
                          </p:oleObj>
                        </mc:Choice>
                        <mc:Fallback>
                          <p:oleObj name="Equation" r:id="rId31" imgW="139579" imgH="164957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267" y="1508"/>
                                  <a:ext cx="157" cy="182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23595" name="Object 90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203" y="1911"/>
                    <a:ext cx="157" cy="23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5205" name="Equation" r:id="rId33" imgW="139579" imgH="215713" progId="Equation.DSMT4">
                            <p:embed/>
                          </p:oleObj>
                        </mc:Choice>
                        <mc:Fallback>
                          <p:oleObj name="Equation" r:id="rId33" imgW="139579" imgH="215713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203" y="1911"/>
                                  <a:ext cx="157" cy="238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</p:grpSp>
          <p:graphicFrame>
            <p:nvGraphicFramePr>
              <p:cNvPr id="23581" name="Object 59"/>
              <p:cNvGraphicFramePr>
                <a:graphicFrameLocks noChangeAspect="1"/>
              </p:cNvGraphicFramePr>
              <p:nvPr/>
            </p:nvGraphicFramePr>
            <p:xfrm>
              <a:off x="1804" y="1954"/>
              <a:ext cx="273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6" name="Equation" r:id="rId35" imgW="241195" imgH="253890" progId="Equation.DSMT4">
                      <p:embed/>
                    </p:oleObj>
                  </mc:Choice>
                  <mc:Fallback>
                    <p:oleObj name="Equation" r:id="rId35" imgW="241195" imgH="25389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4" y="1954"/>
                            <a:ext cx="273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" name="Group 141"/>
          <p:cNvGrpSpPr>
            <a:grpSpLocks/>
          </p:cNvGrpSpPr>
          <p:nvPr/>
        </p:nvGrpSpPr>
        <p:grpSpPr bwMode="auto">
          <a:xfrm>
            <a:off x="6335713" y="188913"/>
            <a:ext cx="2252662" cy="2214562"/>
            <a:chOff x="3719" y="346"/>
            <a:chExt cx="1419" cy="1395"/>
          </a:xfrm>
        </p:grpSpPr>
        <p:sp>
          <p:nvSpPr>
            <p:cNvPr id="23618" name="Line 118"/>
            <p:cNvSpPr>
              <a:spLocks noChangeShapeType="1"/>
            </p:cNvSpPr>
            <p:nvPr/>
          </p:nvSpPr>
          <p:spPr bwMode="auto">
            <a:xfrm>
              <a:off x="4014" y="686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" name="Group 140"/>
            <p:cNvGrpSpPr>
              <a:grpSpLocks/>
            </p:cNvGrpSpPr>
            <p:nvPr/>
          </p:nvGrpSpPr>
          <p:grpSpPr bwMode="auto">
            <a:xfrm>
              <a:off x="3719" y="346"/>
              <a:ext cx="1419" cy="1395"/>
              <a:chOff x="4069" y="324"/>
              <a:chExt cx="1419" cy="1395"/>
            </a:xfrm>
          </p:grpSpPr>
          <p:sp>
            <p:nvSpPr>
              <p:cNvPr id="23620" name="Line 119"/>
              <p:cNvSpPr>
                <a:spLocks noChangeShapeType="1"/>
              </p:cNvSpPr>
              <p:nvPr/>
            </p:nvSpPr>
            <p:spPr bwMode="auto">
              <a:xfrm>
                <a:off x="5080" y="664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21" name="Oval 121"/>
              <p:cNvSpPr>
                <a:spLocks noChangeArrowheads="1"/>
              </p:cNvSpPr>
              <p:nvPr/>
            </p:nvSpPr>
            <p:spPr bwMode="auto">
              <a:xfrm>
                <a:off x="4332" y="608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22" name="Oval 122"/>
              <p:cNvSpPr>
                <a:spLocks noChangeArrowheads="1"/>
              </p:cNvSpPr>
              <p:nvPr/>
            </p:nvSpPr>
            <p:spPr bwMode="auto">
              <a:xfrm>
                <a:off x="5035" y="608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23" name="Oval 123"/>
              <p:cNvSpPr>
                <a:spLocks noChangeArrowheads="1"/>
              </p:cNvSpPr>
              <p:nvPr/>
            </p:nvSpPr>
            <p:spPr bwMode="auto">
              <a:xfrm>
                <a:off x="4332" y="1061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3624" name="Oval 124"/>
              <p:cNvSpPr>
                <a:spLocks noChangeArrowheads="1"/>
              </p:cNvSpPr>
              <p:nvPr/>
            </p:nvSpPr>
            <p:spPr bwMode="auto">
              <a:xfrm>
                <a:off x="5035" y="1061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23574" name="Object 48"/>
              <p:cNvGraphicFramePr>
                <a:graphicFrameLocks noChangeAspect="1"/>
              </p:cNvGraphicFramePr>
              <p:nvPr/>
            </p:nvGraphicFramePr>
            <p:xfrm>
              <a:off x="4287" y="403"/>
              <a:ext cx="157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7" name="Equation" r:id="rId37" imgW="139579" imgH="164957" progId="Equation.DSMT4">
                      <p:embed/>
                    </p:oleObj>
                  </mc:Choice>
                  <mc:Fallback>
                    <p:oleObj name="Equation" r:id="rId37" imgW="139579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7" y="403"/>
                            <a:ext cx="157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5" name="Object 49"/>
              <p:cNvGraphicFramePr>
                <a:graphicFrameLocks noChangeAspect="1"/>
              </p:cNvGraphicFramePr>
              <p:nvPr/>
            </p:nvGraphicFramePr>
            <p:xfrm>
              <a:off x="4986" y="324"/>
              <a:ext cx="185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8" name="Equation" r:id="rId38" imgW="164885" imgH="215619" progId="Equation.DSMT4">
                      <p:embed/>
                    </p:oleObj>
                  </mc:Choice>
                  <mc:Fallback>
                    <p:oleObj name="Equation" r:id="rId38" imgW="164885" imgH="21561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6" y="324"/>
                            <a:ext cx="185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6" name="Object 50"/>
              <p:cNvGraphicFramePr>
                <a:graphicFrameLocks noChangeAspect="1"/>
              </p:cNvGraphicFramePr>
              <p:nvPr/>
            </p:nvGraphicFramePr>
            <p:xfrm>
              <a:off x="4287" y="1163"/>
              <a:ext cx="157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09" name="Equation" r:id="rId39" imgW="139579" imgH="215713" progId="Equation.DSMT4">
                      <p:embed/>
                    </p:oleObj>
                  </mc:Choice>
                  <mc:Fallback>
                    <p:oleObj name="Equation" r:id="rId39" imgW="139579" imgH="2157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7" y="1163"/>
                            <a:ext cx="157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7" name="Object 51"/>
              <p:cNvGraphicFramePr>
                <a:graphicFrameLocks noChangeAspect="1"/>
              </p:cNvGraphicFramePr>
              <p:nvPr/>
            </p:nvGraphicFramePr>
            <p:xfrm>
              <a:off x="4990" y="1219"/>
              <a:ext cx="143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0" name="Equation" r:id="rId40" imgW="126780" imgH="164814" progId="Equation.DSMT4">
                      <p:embed/>
                    </p:oleObj>
                  </mc:Choice>
                  <mc:Fallback>
                    <p:oleObj name="Equation" r:id="rId40" imgW="126780" imgH="164814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0" y="1219"/>
                            <a:ext cx="143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8" name="Object 52"/>
              <p:cNvGraphicFramePr>
                <a:graphicFrameLocks noChangeAspect="1"/>
              </p:cNvGraphicFramePr>
              <p:nvPr/>
            </p:nvGraphicFramePr>
            <p:xfrm>
              <a:off x="4196" y="746"/>
              <a:ext cx="15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1" name="Equation" r:id="rId41" imgW="139639" imgH="203112" progId="Equation.DSMT4">
                      <p:embed/>
                    </p:oleObj>
                  </mc:Choice>
                  <mc:Fallback>
                    <p:oleObj name="Equation" r:id="rId41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746"/>
                            <a:ext cx="157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9" name="Object 53"/>
              <p:cNvGraphicFramePr>
                <a:graphicFrameLocks noChangeAspect="1"/>
              </p:cNvGraphicFramePr>
              <p:nvPr/>
            </p:nvGraphicFramePr>
            <p:xfrm>
              <a:off x="5081" y="744"/>
              <a:ext cx="15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2" name="Equation" r:id="rId42" imgW="139639" imgH="203112" progId="Equation.DSMT4">
                      <p:embed/>
                    </p:oleObj>
                  </mc:Choice>
                  <mc:Fallback>
                    <p:oleObj name="Equation" r:id="rId42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1" y="744"/>
                            <a:ext cx="157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80" name="Object 54"/>
              <p:cNvGraphicFramePr>
                <a:graphicFrameLocks noChangeAspect="1"/>
              </p:cNvGraphicFramePr>
              <p:nvPr/>
            </p:nvGraphicFramePr>
            <p:xfrm>
              <a:off x="4069" y="1439"/>
              <a:ext cx="141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3" name="Equation" r:id="rId43" imgW="1256755" imgH="253890" progId="Equation.DSMT4">
                      <p:embed/>
                    </p:oleObj>
                  </mc:Choice>
                  <mc:Fallback>
                    <p:oleObj name="Equation" r:id="rId43" imgW="1256755" imgH="25389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69" y="1439"/>
                            <a:ext cx="1419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" name="Group 144"/>
          <p:cNvGrpSpPr>
            <a:grpSpLocks/>
          </p:cNvGrpSpPr>
          <p:nvPr/>
        </p:nvGrpSpPr>
        <p:grpSpPr bwMode="auto">
          <a:xfrm>
            <a:off x="903288" y="152400"/>
            <a:ext cx="4964112" cy="2208213"/>
            <a:chOff x="589" y="822"/>
            <a:chExt cx="3127" cy="1391"/>
          </a:xfrm>
        </p:grpSpPr>
        <p:grpSp>
          <p:nvGrpSpPr>
            <p:cNvPr id="14" name="Group 145"/>
            <p:cNvGrpSpPr>
              <a:grpSpLocks/>
            </p:cNvGrpSpPr>
            <p:nvPr/>
          </p:nvGrpSpPr>
          <p:grpSpPr bwMode="auto">
            <a:xfrm>
              <a:off x="589" y="822"/>
              <a:ext cx="3127" cy="1236"/>
              <a:chOff x="589" y="822"/>
              <a:chExt cx="3127" cy="1236"/>
            </a:xfrm>
          </p:grpSpPr>
          <p:graphicFrame>
            <p:nvGraphicFramePr>
              <p:cNvPr id="23560" name="Object 34"/>
              <p:cNvGraphicFramePr>
                <a:graphicFrameLocks noChangeAspect="1"/>
              </p:cNvGraphicFramePr>
              <p:nvPr/>
            </p:nvGraphicFramePr>
            <p:xfrm>
              <a:off x="1294" y="1394"/>
              <a:ext cx="157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214" name="Equation" r:id="rId45" imgW="139639" imgH="203112" progId="Equation.DSMT4">
                      <p:embed/>
                    </p:oleObj>
                  </mc:Choice>
                  <mc:Fallback>
                    <p:oleObj name="Equation" r:id="rId45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4" y="1394"/>
                            <a:ext cx="157" cy="22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" name="Group 147"/>
              <p:cNvGrpSpPr>
                <a:grpSpLocks/>
              </p:cNvGrpSpPr>
              <p:nvPr/>
            </p:nvGrpSpPr>
            <p:grpSpPr bwMode="auto">
              <a:xfrm>
                <a:off x="589" y="822"/>
                <a:ext cx="3127" cy="1236"/>
                <a:chOff x="589" y="822"/>
                <a:chExt cx="3127" cy="1236"/>
              </a:xfrm>
            </p:grpSpPr>
            <p:sp>
              <p:nvSpPr>
                <p:cNvPr id="23602" name="Line 20"/>
                <p:cNvSpPr>
                  <a:spLocks noChangeShapeType="1"/>
                </p:cNvSpPr>
                <p:nvPr/>
              </p:nvSpPr>
              <p:spPr bwMode="auto">
                <a:xfrm>
                  <a:off x="2699" y="1162"/>
                  <a:ext cx="0" cy="61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149"/>
                <p:cNvGrpSpPr>
                  <a:grpSpLocks/>
                </p:cNvGrpSpPr>
                <p:nvPr/>
              </p:nvGrpSpPr>
              <p:grpSpPr bwMode="auto">
                <a:xfrm>
                  <a:off x="589" y="822"/>
                  <a:ext cx="3127" cy="1236"/>
                  <a:chOff x="636" y="913"/>
                  <a:chExt cx="3127" cy="1236"/>
                </a:xfrm>
              </p:grpSpPr>
              <p:sp>
                <p:nvSpPr>
                  <p:cNvPr id="2360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336" y="1226"/>
                    <a:ext cx="1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5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336" y="1838"/>
                    <a:ext cx="13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6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294" y="1213"/>
                    <a:ext cx="0" cy="61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7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83" y="1213"/>
                    <a:ext cx="408" cy="2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861" y="1521"/>
                    <a:ext cx="431" cy="31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0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766" y="1226"/>
                    <a:ext cx="431" cy="31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0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90" y="1570"/>
                    <a:ext cx="408" cy="27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61" name="Object 32"/>
                  <p:cNvGraphicFramePr>
                    <a:graphicFrameLocks noChangeAspect="1"/>
                  </p:cNvGraphicFramePr>
                  <p:nvPr/>
                </p:nvGraphicFramePr>
                <p:xfrm>
                  <a:off x="976" y="1589"/>
                  <a:ext cx="1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15" name="Equation" r:id="rId46" imgW="139639" imgH="190417" progId="Equation.DSMT4">
                          <p:embed/>
                        </p:oleObj>
                      </mc:Choice>
                      <mc:Fallback>
                        <p:oleObj name="Equation" r:id="rId46" imgW="139639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6" y="1589"/>
                                <a:ext cx="1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2" name="Object 33"/>
                  <p:cNvGraphicFramePr>
                    <a:graphicFrameLocks noChangeAspect="1"/>
                  </p:cNvGraphicFramePr>
                  <p:nvPr/>
                </p:nvGraphicFramePr>
                <p:xfrm>
                  <a:off x="975" y="1274"/>
                  <a:ext cx="143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16" name="Equation" r:id="rId47" imgW="126835" imgH="202936" progId="Equation.DSMT4">
                          <p:embed/>
                        </p:oleObj>
                      </mc:Choice>
                      <mc:Fallback>
                        <p:oleObj name="Equation" r:id="rId47" imgW="126835" imgH="202936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5" y="1274"/>
                                <a:ext cx="143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3" name="Object 23"/>
                  <p:cNvGraphicFramePr>
                    <a:graphicFrameLocks noChangeAspect="1"/>
                  </p:cNvGraphicFramePr>
                  <p:nvPr/>
                </p:nvGraphicFramePr>
                <p:xfrm>
                  <a:off x="2970" y="1611"/>
                  <a:ext cx="1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17" name="Equation" r:id="rId48" imgW="139639" imgH="190417" progId="Equation.DSMT4">
                          <p:embed/>
                        </p:oleObj>
                      </mc:Choice>
                      <mc:Fallback>
                        <p:oleObj name="Equation" r:id="rId48" imgW="139639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70" y="1611"/>
                                <a:ext cx="1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4" name="Object 36"/>
                  <p:cNvGraphicFramePr>
                    <a:graphicFrameLocks noChangeAspect="1"/>
                  </p:cNvGraphicFramePr>
                  <p:nvPr/>
                </p:nvGraphicFramePr>
                <p:xfrm>
                  <a:off x="2607" y="1407"/>
                  <a:ext cx="15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18" name="Equation" r:id="rId49" imgW="139639" imgH="203112" progId="Equation.DSMT4">
                          <p:embed/>
                        </p:oleObj>
                      </mc:Choice>
                      <mc:Fallback>
                        <p:oleObj name="Equation" r:id="rId49" imgW="13963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07" y="1407"/>
                                <a:ext cx="15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5" name="Object 37"/>
                  <p:cNvGraphicFramePr>
                    <a:graphicFrameLocks noChangeAspect="1"/>
                  </p:cNvGraphicFramePr>
                  <p:nvPr/>
                </p:nvGraphicFramePr>
                <p:xfrm>
                  <a:off x="2947" y="1251"/>
                  <a:ext cx="157" cy="22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19" name="Equation" r:id="rId50" imgW="139639" imgH="203112" progId="Equation.DSMT4">
                          <p:embed/>
                        </p:oleObj>
                      </mc:Choice>
                      <mc:Fallback>
                        <p:oleObj name="Equation" r:id="rId50" imgW="13963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947" y="1251"/>
                                <a:ext cx="157" cy="22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6" name="Object 38"/>
                  <p:cNvGraphicFramePr>
                    <a:graphicFrameLocks noChangeAspect="1"/>
                  </p:cNvGraphicFramePr>
                  <p:nvPr/>
                </p:nvGraphicFramePr>
                <p:xfrm>
                  <a:off x="1949" y="1112"/>
                  <a:ext cx="114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0" name="Equation" r:id="rId51" imgW="101556" imgH="190417" progId="Equation.DSMT4">
                          <p:embed/>
                        </p:oleObj>
                      </mc:Choice>
                      <mc:Fallback>
                        <p:oleObj name="Equation" r:id="rId51" imgW="101556" imgH="19041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949" y="1112"/>
                                <a:ext cx="114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7" name="Object 39"/>
                  <p:cNvGraphicFramePr>
                    <a:graphicFrameLocks noChangeAspect="1"/>
                  </p:cNvGraphicFramePr>
                  <p:nvPr/>
                </p:nvGraphicFramePr>
                <p:xfrm>
                  <a:off x="1881" y="1719"/>
                  <a:ext cx="257" cy="21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1" name="Equation" r:id="rId52" imgW="228600" imgH="190500" progId="Equation.DSMT4">
                          <p:embed/>
                        </p:oleObj>
                      </mc:Choice>
                      <mc:Fallback>
                        <p:oleObj name="Equation" r:id="rId52" imgW="228600" imgH="19050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81" y="1719"/>
                                <a:ext cx="257" cy="21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23611" name="AutoShape 41"/>
                  <p:cNvSpPr>
                    <a:spLocks noChangeArrowheads="1"/>
                  </p:cNvSpPr>
                  <p:nvPr/>
                </p:nvSpPr>
                <p:spPr bwMode="auto">
                  <a:xfrm>
                    <a:off x="3243" y="1094"/>
                    <a:ext cx="520" cy="363"/>
                  </a:xfrm>
                  <a:prstGeom prst="wedgeRoundRectCallout">
                    <a:avLst>
                      <a:gd name="adj1" fmla="val 2777"/>
                      <a:gd name="adj2" fmla="val 49847"/>
                      <a:gd name="adj3" fmla="val 16667"/>
                    </a:avLst>
                  </a:prstGeom>
                  <a:noFill/>
                  <a:ln w="28575" algn="ctr">
                    <a:solidFill>
                      <a:srgbClr val="0000FF"/>
                    </a:solidFill>
                    <a:miter lim="800000"/>
                    <a:headEnd/>
                    <a:tailEnd/>
                  </a:ln>
                </p:spPr>
                <p:txBody>
                  <a:bodyPr lIns="0" tIns="0" rIns="0" bIns="0"/>
                  <a:lstStyle/>
                  <a:p>
                    <a:pPr algn="ctr">
                      <a:lnSpc>
                        <a:spcPct val="135000"/>
                      </a:lnSpc>
                    </a:pPr>
                    <a:r>
                      <a:rPr lang="zh-CN" altLang="en-US" sz="1800" b="1">
                        <a:solidFill>
                          <a:srgbClr val="FF3300"/>
                        </a:solidFill>
                      </a:rPr>
                      <a:t>邮局</a:t>
                    </a:r>
                  </a:p>
                </p:txBody>
              </p:sp>
              <p:sp>
                <p:nvSpPr>
                  <p:cNvPr id="23612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841" y="1462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3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1271" y="1825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4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1271" y="116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5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700" y="116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6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723" y="1803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3617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3199" y="1508"/>
                    <a:ext cx="68" cy="68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23568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636" y="1417"/>
                  <a:ext cx="171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2" name="Equation" r:id="rId53" imgW="152268" imgH="164957" progId="Equation.DSMT4">
                          <p:embed/>
                        </p:oleObj>
                      </mc:Choice>
                      <mc:Fallback>
                        <p:oleObj name="Equation" r:id="rId53" imgW="152268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36" y="1417"/>
                                <a:ext cx="171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69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1203" y="981"/>
                  <a:ext cx="157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3" name="Equation" r:id="rId54" imgW="139579" imgH="164957" progId="Equation.DSMT4">
                          <p:embed/>
                        </p:oleObj>
                      </mc:Choice>
                      <mc:Fallback>
                        <p:oleObj name="Equation" r:id="rId54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3" y="981"/>
                                <a:ext cx="157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0" name="Object 18"/>
                  <p:cNvGraphicFramePr>
                    <a:graphicFrameLocks noChangeAspect="1"/>
                  </p:cNvGraphicFramePr>
                  <p:nvPr/>
                </p:nvGraphicFramePr>
                <p:xfrm>
                  <a:off x="2640" y="913"/>
                  <a:ext cx="185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4" name="Equation" r:id="rId55" imgW="164885" imgH="215619" progId="Equation.DSMT4">
                          <p:embed/>
                        </p:oleObj>
                      </mc:Choice>
                      <mc:Fallback>
                        <p:oleObj name="Equation" r:id="rId55" imgW="164885" imgH="215619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40" y="913"/>
                                <a:ext cx="185" cy="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1" name="Object 19"/>
                  <p:cNvGraphicFramePr>
                    <a:graphicFrameLocks noChangeAspect="1"/>
                  </p:cNvGraphicFramePr>
                  <p:nvPr/>
                </p:nvGraphicFramePr>
                <p:xfrm>
                  <a:off x="2684" y="1916"/>
                  <a:ext cx="143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5" name="Equation" r:id="rId56" imgW="126780" imgH="164814" progId="Equation.DSMT4">
                          <p:embed/>
                        </p:oleObj>
                      </mc:Choice>
                      <mc:Fallback>
                        <p:oleObj name="Equation" r:id="rId56" imgW="126780" imgH="1648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84" y="1916"/>
                                <a:ext cx="143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2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3267" y="1508"/>
                  <a:ext cx="157" cy="18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6" name="Equation" r:id="rId57" imgW="139579" imgH="164957" progId="Equation.DSMT4">
                          <p:embed/>
                        </p:oleObj>
                      </mc:Choice>
                      <mc:Fallback>
                        <p:oleObj name="Equation" r:id="rId57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267" y="1508"/>
                                <a:ext cx="157" cy="182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3573" name="Object 40"/>
                  <p:cNvGraphicFramePr>
                    <a:graphicFrameLocks noChangeAspect="1"/>
                  </p:cNvGraphicFramePr>
                  <p:nvPr/>
                </p:nvGraphicFramePr>
                <p:xfrm>
                  <a:off x="1203" y="1911"/>
                  <a:ext cx="157" cy="2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75227" name="Equation" r:id="rId58" imgW="139579" imgH="215713" progId="Equation.DSMT4">
                          <p:embed/>
                        </p:oleObj>
                      </mc:Choice>
                      <mc:Fallback>
                        <p:oleObj name="Equation" r:id="rId58" imgW="139579" imgH="215713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03" y="1911"/>
                                <a:ext cx="157" cy="238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23559" name="Object 35"/>
            <p:cNvGraphicFramePr>
              <a:graphicFrameLocks noChangeAspect="1"/>
            </p:cNvGraphicFramePr>
            <p:nvPr/>
          </p:nvGraphicFramePr>
          <p:xfrm>
            <a:off x="1833" y="1989"/>
            <a:ext cx="215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228" name="Equation" r:id="rId59" imgW="190417" imgH="203112" progId="Equation.DSMT4">
                    <p:embed/>
                  </p:oleObj>
                </mc:Choice>
                <mc:Fallback>
                  <p:oleObj name="Equation" r:id="rId59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1989"/>
                          <a:ext cx="215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47700" y="6067425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9" name="Equation" r:id="rId61" imgW="495000" imgH="241200" progId="Equation.DSMT4">
                  <p:embed/>
                </p:oleObj>
              </mc:Choice>
              <mc:Fallback>
                <p:oleObj name="Equation" r:id="rId61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6067425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92"/>
          <p:cNvGraphicFramePr>
            <a:graphicFrameLocks noChangeAspect="1"/>
          </p:cNvGraphicFramePr>
          <p:nvPr>
            <p:extLst/>
          </p:nvPr>
        </p:nvGraphicFramePr>
        <p:xfrm>
          <a:off x="665163" y="2682689"/>
          <a:ext cx="882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0" name="Equation" r:id="rId63" imgW="495000" imgH="241200" progId="Equation.DSMT4">
                  <p:embed/>
                </p:oleObj>
              </mc:Choice>
              <mc:Fallback>
                <p:oleObj name="Equation" r:id="rId63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682689"/>
                        <a:ext cx="8826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3"/>
          <p:cNvGraphicFramePr>
            <a:graphicFrameLocks noChangeAspect="1"/>
          </p:cNvGraphicFramePr>
          <p:nvPr/>
        </p:nvGraphicFramePr>
        <p:xfrm>
          <a:off x="1584325" y="5984875"/>
          <a:ext cx="57451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1" name="Equation" r:id="rId65" imgW="3225600" imgH="291960" progId="Equation.DSMT4">
                  <p:embed/>
                </p:oleObj>
              </mc:Choice>
              <mc:Fallback>
                <p:oleObj name="Equation" r:id="rId65" imgW="32256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984875"/>
                        <a:ext cx="574516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AutoShape 12"/>
          <p:cNvSpPr>
            <a:spLocks noChangeArrowheads="1"/>
          </p:cNvSpPr>
          <p:nvPr/>
        </p:nvSpPr>
        <p:spPr bwMode="auto">
          <a:xfrm>
            <a:off x="6470650" y="4122738"/>
            <a:ext cx="2062163" cy="944562"/>
          </a:xfrm>
          <a:prstGeom prst="wedgeRoundRectCallout">
            <a:avLst>
              <a:gd name="adj1" fmla="val 4736"/>
              <a:gd name="adj2" fmla="val 5010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这意味着街道</a:t>
            </a:r>
            <a:r>
              <a:rPr lang="en-US" altLang="zh-CN" sz="1800" b="1">
                <a:solidFill>
                  <a:srgbClr val="FF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bc</a:t>
            </a:r>
            <a:r>
              <a:rPr lang="zh-CN" altLang="en-US" sz="1800" b="1">
                <a:solidFill>
                  <a:srgbClr val="FF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1800" b="1">
                <a:solidFill>
                  <a:srgbClr val="FF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de</a:t>
            </a:r>
            <a:r>
              <a:rPr lang="zh-CN" altLang="en-US" sz="1800" b="1">
                <a:solidFill>
                  <a:srgbClr val="FF33CC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要重复走</a:t>
            </a:r>
            <a:endParaRPr lang="zh-CN" altLang="en-US" sz="18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02682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68" name="Object 24"/>
          <p:cNvGraphicFramePr>
            <a:graphicFrameLocks noChangeAspect="1"/>
          </p:cNvGraphicFramePr>
          <p:nvPr/>
        </p:nvGraphicFramePr>
        <p:xfrm>
          <a:off x="2782888" y="3101977"/>
          <a:ext cx="282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6" name="Equation" r:id="rId3" imgW="1587240" imgH="253800" progId="Equation.DSMT4">
                  <p:embed/>
                </p:oleObj>
              </mc:Choice>
              <mc:Fallback>
                <p:oleObj name="Equation" r:id="rId3" imgW="15872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101977"/>
                        <a:ext cx="28257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0"/>
          <p:cNvGraphicFramePr>
            <a:graphicFrameLocks noChangeAspect="1"/>
          </p:cNvGraphicFramePr>
          <p:nvPr/>
        </p:nvGraphicFramePr>
        <p:xfrm>
          <a:off x="1193800" y="1774827"/>
          <a:ext cx="2940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7" name="Equation" r:id="rId5" imgW="1650960" imgH="253800" progId="Equation.DSMT4">
                  <p:embed/>
                </p:oleObj>
              </mc:Choice>
              <mc:Fallback>
                <p:oleObj name="Equation" r:id="rId5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774827"/>
                        <a:ext cx="29400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744538" y="2438402"/>
          <a:ext cx="7104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8" name="Equation" r:id="rId7" imgW="3987720" imgH="253800" progId="Equation.DSMT4">
                  <p:embed/>
                </p:oleObj>
              </mc:Choice>
              <mc:Fallback>
                <p:oleObj name="Equation" r:id="rId7" imgW="39877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438402"/>
                        <a:ext cx="710406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8"/>
          <p:cNvGraphicFramePr>
            <a:graphicFrameLocks noChangeAspect="1"/>
          </p:cNvGraphicFramePr>
          <p:nvPr/>
        </p:nvGraphicFramePr>
        <p:xfrm>
          <a:off x="4243388" y="1781177"/>
          <a:ext cx="4502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99" name="Equation" r:id="rId9" imgW="2527200" imgH="253800" progId="Equation.DSMT4">
                  <p:embed/>
                </p:oleObj>
              </mc:Choice>
              <mc:Fallback>
                <p:oleObj name="Equation" r:id="rId9" imgW="25272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781177"/>
                        <a:ext cx="4502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9"/>
          <p:cNvGraphicFramePr>
            <a:graphicFrameLocks noChangeAspect="1"/>
          </p:cNvGraphicFramePr>
          <p:nvPr/>
        </p:nvGraphicFramePr>
        <p:xfrm>
          <a:off x="4170363" y="6286500"/>
          <a:ext cx="339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0" name="Equation" r:id="rId11" imgW="190440" imgH="203040" progId="Equation.DSMT4">
                  <p:embed/>
                </p:oleObj>
              </mc:Choice>
              <mc:Fallback>
                <p:oleObj name="Equation" r:id="rId11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363" y="6286500"/>
                        <a:ext cx="3397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1"/>
          <p:cNvGraphicFramePr>
            <a:graphicFrameLocks noChangeAspect="1"/>
          </p:cNvGraphicFramePr>
          <p:nvPr/>
        </p:nvGraphicFramePr>
        <p:xfrm>
          <a:off x="1223963" y="1087440"/>
          <a:ext cx="63087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1" name="Equation" r:id="rId13" imgW="3543120" imgH="253800" progId="Equation.DSMT4">
                  <p:embed/>
                </p:oleObj>
              </mc:Choice>
              <mc:Fallback>
                <p:oleObj name="Equation" r:id="rId13" imgW="354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87440"/>
                        <a:ext cx="63087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7"/>
          <p:cNvGraphicFramePr>
            <a:graphicFrameLocks noChangeAspect="1"/>
          </p:cNvGraphicFramePr>
          <p:nvPr/>
        </p:nvGraphicFramePr>
        <p:xfrm>
          <a:off x="733425" y="1109665"/>
          <a:ext cx="442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2" name="Equation" r:id="rId15" imgW="241200" imgH="228600" progId="Equation.DSMT4">
                  <p:embed/>
                </p:oleObj>
              </mc:Choice>
              <mc:Fallback>
                <p:oleObj name="Equation" r:id="rId15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109665"/>
                        <a:ext cx="4429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33"/>
          <p:cNvGraphicFramePr>
            <a:graphicFrameLocks noChangeAspect="1"/>
          </p:cNvGraphicFramePr>
          <p:nvPr/>
        </p:nvGraphicFramePr>
        <p:xfrm>
          <a:off x="733425" y="1797052"/>
          <a:ext cx="4429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3" name="Equation" r:id="rId17" imgW="241200" imgH="228600" progId="Equation.DSMT4">
                  <p:embed/>
                </p:oleObj>
              </mc:Choice>
              <mc:Fallback>
                <p:oleObj name="Equation" r:id="rId17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797052"/>
                        <a:ext cx="4429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34"/>
          <p:cNvGraphicFramePr>
            <a:graphicFrameLocks noChangeAspect="1"/>
          </p:cNvGraphicFramePr>
          <p:nvPr/>
        </p:nvGraphicFramePr>
        <p:xfrm>
          <a:off x="738188" y="436565"/>
          <a:ext cx="22161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04" name="Equation" r:id="rId19" imgW="1244520" imgH="253800" progId="Equation.DSMT4">
                  <p:embed/>
                </p:oleObj>
              </mc:Choice>
              <mc:Fallback>
                <p:oleObj name="Equation" r:id="rId19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436565"/>
                        <a:ext cx="221615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2016125" y="3684626"/>
            <a:ext cx="5362575" cy="2519362"/>
            <a:chOff x="1147941" y="2344982"/>
            <a:chExt cx="6221247" cy="2809872"/>
          </a:xfrm>
        </p:grpSpPr>
        <p:grpSp>
          <p:nvGrpSpPr>
            <p:cNvPr id="12" name="组合 93"/>
            <p:cNvGrpSpPr>
              <a:grpSpLocks/>
            </p:cNvGrpSpPr>
            <p:nvPr/>
          </p:nvGrpSpPr>
          <p:grpSpPr bwMode="auto">
            <a:xfrm>
              <a:off x="1395422" y="2671776"/>
              <a:ext cx="5973766" cy="2081220"/>
              <a:chOff x="2381219" y="2516172"/>
              <a:chExt cx="5973834" cy="2081242"/>
            </a:xfrm>
          </p:grpSpPr>
          <p:graphicFrame>
            <p:nvGraphicFramePr>
              <p:cNvPr id="24596" name="Object 15"/>
              <p:cNvGraphicFramePr>
                <a:graphicFrameLocks noChangeAspect="1"/>
              </p:cNvGraphicFramePr>
              <p:nvPr/>
            </p:nvGraphicFramePr>
            <p:xfrm>
              <a:off x="2709837" y="3721104"/>
              <a:ext cx="24923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5" name="Equation" r:id="rId21" imgW="139639" imgH="203112" progId="Equation.DSMT4">
                      <p:embed/>
                    </p:oleObj>
                  </mc:Choice>
                  <mc:Fallback>
                    <p:oleObj name="Equation" r:id="rId21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9837" y="3721104"/>
                            <a:ext cx="249237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7" name="Object 47"/>
              <p:cNvGraphicFramePr>
                <a:graphicFrameLocks noChangeAspect="1"/>
              </p:cNvGraphicFramePr>
              <p:nvPr/>
            </p:nvGraphicFramePr>
            <p:xfrm>
              <a:off x="2600298" y="3173409"/>
              <a:ext cx="24923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6" name="Equation" r:id="rId23" imgW="139639" imgH="190417" progId="Equation.DSMT4">
                      <p:embed/>
                    </p:oleObj>
                  </mc:Choice>
                  <mc:Fallback>
                    <p:oleObj name="Equation" r:id="rId23" imgW="139639" imgH="19041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0298" y="3173409"/>
                            <a:ext cx="249237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8" name="Object 17"/>
              <p:cNvGraphicFramePr>
                <a:graphicFrameLocks noChangeAspect="1"/>
              </p:cNvGraphicFramePr>
              <p:nvPr/>
            </p:nvGraphicFramePr>
            <p:xfrm>
              <a:off x="4754565" y="4195773"/>
              <a:ext cx="227012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7" name="Equation" r:id="rId25" imgW="126835" imgH="202936" progId="Equation.DSMT4">
                      <p:embed/>
                    </p:oleObj>
                  </mc:Choice>
                  <mc:Fallback>
                    <p:oleObj name="Equation" r:id="rId25" imgW="126835" imgH="2029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4565" y="4195773"/>
                            <a:ext cx="227012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9" name="Object 9"/>
              <p:cNvGraphicFramePr>
                <a:graphicFrameLocks noChangeAspect="1"/>
              </p:cNvGraphicFramePr>
              <p:nvPr/>
            </p:nvGraphicFramePr>
            <p:xfrm>
              <a:off x="6215085" y="3355974"/>
              <a:ext cx="24923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8" name="Equation" r:id="rId27" imgW="139639" imgH="190417" progId="Equation.DSMT4">
                      <p:embed/>
                    </p:oleObj>
                  </mc:Choice>
                  <mc:Fallback>
                    <p:oleObj name="Equation" r:id="rId27" imgW="139639" imgH="19041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15085" y="3355974"/>
                            <a:ext cx="249237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0" name="Object 10"/>
              <p:cNvGraphicFramePr>
                <a:graphicFrameLocks noChangeAspect="1"/>
              </p:cNvGraphicFramePr>
              <p:nvPr/>
            </p:nvGraphicFramePr>
            <p:xfrm>
              <a:off x="6650077" y="3140063"/>
              <a:ext cx="24923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09" name="Equation" r:id="rId29" imgW="139639" imgH="203112" progId="Equation.DSMT4">
                      <p:embed/>
                    </p:oleObj>
                  </mc:Choice>
                  <mc:Fallback>
                    <p:oleObj name="Equation" r:id="rId29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50077" y="3140063"/>
                            <a:ext cx="249237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1" name="Object 37"/>
              <p:cNvGraphicFramePr>
                <a:graphicFrameLocks noChangeAspect="1"/>
              </p:cNvGraphicFramePr>
              <p:nvPr/>
            </p:nvGraphicFramePr>
            <p:xfrm>
              <a:off x="5849955" y="2811443"/>
              <a:ext cx="24923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0" name="Equation" r:id="rId31" imgW="139639" imgH="203112" progId="Equation.DSMT4">
                      <p:embed/>
                    </p:oleObj>
                  </mc:Choice>
                  <mc:Fallback>
                    <p:oleObj name="Equation" r:id="rId31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49955" y="2811443"/>
                            <a:ext cx="249237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2" name="Object 12"/>
              <p:cNvGraphicFramePr>
                <a:graphicFrameLocks noChangeAspect="1"/>
              </p:cNvGraphicFramePr>
              <p:nvPr/>
            </p:nvGraphicFramePr>
            <p:xfrm>
              <a:off x="6723104" y="3641718"/>
              <a:ext cx="1809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1" name="Equation" r:id="rId33" imgW="101556" imgH="190417" progId="Equation.DSMT4">
                      <p:embed/>
                    </p:oleObj>
                  </mc:Choice>
                  <mc:Fallback>
                    <p:oleObj name="Equation" r:id="rId33" imgW="101556" imgH="19041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3104" y="3641718"/>
                            <a:ext cx="180975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3" name="Object 13"/>
              <p:cNvGraphicFramePr>
                <a:graphicFrameLocks noChangeAspect="1"/>
              </p:cNvGraphicFramePr>
              <p:nvPr/>
            </p:nvGraphicFramePr>
            <p:xfrm>
              <a:off x="4306878" y="3167043"/>
              <a:ext cx="4079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2" name="Equation" r:id="rId35" imgW="228600" imgH="190500" progId="Equation.DSMT4">
                      <p:embed/>
                    </p:oleObj>
                  </mc:Choice>
                  <mc:Fallback>
                    <p:oleObj name="Equation" r:id="rId35" imgW="228600" imgH="1905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878" y="3167043"/>
                            <a:ext cx="407987" cy="333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14" name="AutoShape 41"/>
              <p:cNvSpPr>
                <a:spLocks noChangeArrowheads="1"/>
              </p:cNvSpPr>
              <p:nvPr/>
            </p:nvSpPr>
            <p:spPr bwMode="auto">
              <a:xfrm>
                <a:off x="7529553" y="3209922"/>
                <a:ext cx="825500" cy="576263"/>
              </a:xfrm>
              <a:prstGeom prst="wedgeRoundRectCallout">
                <a:avLst>
                  <a:gd name="adj1" fmla="val 3220"/>
                  <a:gd name="adj2" fmla="val 50448"/>
                  <a:gd name="adj3" fmla="val 16667"/>
                </a:avLst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>
                  <a:lnSpc>
                    <a:spcPct val="135000"/>
                  </a:lnSpc>
                </a:pPr>
                <a:r>
                  <a:rPr lang="zh-CN" altLang="en-US" sz="1800" b="1">
                    <a:solidFill>
                      <a:srgbClr val="FF3300"/>
                    </a:solidFill>
                  </a:rPr>
                  <a:t>邮局</a:t>
                </a:r>
              </a:p>
            </p:txBody>
          </p:sp>
          <p:graphicFrame>
            <p:nvGraphicFramePr>
              <p:cNvPr id="24604" name="Object 65"/>
              <p:cNvGraphicFramePr>
                <a:graphicFrameLocks noChangeAspect="1"/>
              </p:cNvGraphicFramePr>
              <p:nvPr/>
            </p:nvGraphicFramePr>
            <p:xfrm>
              <a:off x="7237131" y="3361491"/>
              <a:ext cx="248630" cy="354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3" name="Equation" r:id="rId37" imgW="139680" imgH="203040" progId="Equation.DSMT4">
                      <p:embed/>
                    </p:oleObj>
                  </mc:Choice>
                  <mc:Fallback>
                    <p:oleObj name="Equation" r:id="rId37" imgW="139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37131" y="3361491"/>
                            <a:ext cx="248630" cy="3541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" name="组合 86"/>
              <p:cNvGrpSpPr>
                <a:grpSpLocks/>
              </p:cNvGrpSpPr>
              <p:nvPr/>
            </p:nvGrpSpPr>
            <p:grpSpPr bwMode="auto">
              <a:xfrm>
                <a:off x="2381219" y="2516172"/>
                <a:ext cx="4819715" cy="2081242"/>
                <a:chOff x="2670144" y="2536827"/>
                <a:chExt cx="4895922" cy="2095513"/>
              </a:xfrm>
            </p:grpSpPr>
            <p:sp>
              <p:nvSpPr>
                <p:cNvPr id="24616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440097" y="2552687"/>
                  <a:ext cx="1095390" cy="5476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14" name="组合 85"/>
                <p:cNvGrpSpPr>
                  <a:grpSpLocks/>
                </p:cNvGrpSpPr>
                <p:nvPr/>
              </p:nvGrpSpPr>
              <p:grpSpPr bwMode="auto">
                <a:xfrm>
                  <a:off x="2670144" y="2536827"/>
                  <a:ext cx="4895922" cy="2095513"/>
                  <a:chOff x="2670144" y="2536827"/>
                  <a:chExt cx="4895922" cy="2095513"/>
                </a:xfrm>
              </p:grpSpPr>
              <p:sp>
                <p:nvSpPr>
                  <p:cNvPr id="24618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6790087" y="3209921"/>
                    <a:ext cx="45719" cy="83979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408693" y="3192156"/>
                    <a:ext cx="2258698" cy="85756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40096" y="2881305"/>
                    <a:ext cx="2227293" cy="127795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1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36819" y="3159129"/>
                    <a:ext cx="647700" cy="4318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2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701894" y="3648078"/>
                    <a:ext cx="738204" cy="53183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3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5703904" y="2844793"/>
                    <a:ext cx="1022364" cy="30131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40414" y="4040514"/>
                    <a:ext cx="1058878" cy="4571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5" name="Oval 37"/>
                  <p:cNvSpPr>
                    <a:spLocks noChangeArrowheads="1"/>
                  </p:cNvSpPr>
                  <p:nvPr/>
                </p:nvSpPr>
                <p:spPr bwMode="auto">
                  <a:xfrm>
                    <a:off x="2670144" y="3554417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3403584" y="4122747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7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352769" y="3087692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8" name="Oval 40"/>
                  <p:cNvSpPr>
                    <a:spLocks noChangeArrowheads="1"/>
                  </p:cNvSpPr>
                  <p:nvPr/>
                </p:nvSpPr>
                <p:spPr bwMode="auto">
                  <a:xfrm>
                    <a:off x="5668979" y="2809868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Oval 41"/>
                  <p:cNvSpPr>
                    <a:spLocks noChangeArrowheads="1"/>
                  </p:cNvSpPr>
                  <p:nvPr/>
                </p:nvSpPr>
                <p:spPr bwMode="auto">
                  <a:xfrm>
                    <a:off x="5657819" y="4013208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0" name="Oval 42"/>
                  <p:cNvSpPr>
                    <a:spLocks noChangeArrowheads="1"/>
                  </p:cNvSpPr>
                  <p:nvPr/>
                </p:nvSpPr>
                <p:spPr bwMode="auto">
                  <a:xfrm>
                    <a:off x="6762780" y="3976695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1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462461" y="2536827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2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7458116" y="3538539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3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6726267" y="3100383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4" name="Oval 38"/>
                  <p:cNvSpPr>
                    <a:spLocks noChangeArrowheads="1"/>
                  </p:cNvSpPr>
                  <p:nvPr/>
                </p:nvSpPr>
                <p:spPr bwMode="auto">
                  <a:xfrm>
                    <a:off x="4573589" y="4524390"/>
                    <a:ext cx="107950" cy="107950"/>
                  </a:xfrm>
                  <a:prstGeom prst="ellipse">
                    <a:avLst/>
                  </a:prstGeom>
                  <a:solidFill>
                    <a:srgbClr val="FFCC99"/>
                  </a:solidFill>
                  <a:ln w="2857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lIns="0" tIns="0" rIns="0" bIns="0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5" name="Line 1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513122" y="4195773"/>
                    <a:ext cx="1058877" cy="40164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6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81539" y="4122747"/>
                    <a:ext cx="985854" cy="47467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7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45024" y="2881305"/>
                    <a:ext cx="1022365" cy="164308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8" name="Line 2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835806" y="3611565"/>
                    <a:ext cx="647700" cy="43180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6835806" y="3173409"/>
                    <a:ext cx="620720" cy="40164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40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4535487" y="2589201"/>
                    <a:ext cx="2227293" cy="1424007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24605" name="Object 15"/>
              <p:cNvGraphicFramePr>
                <a:graphicFrameLocks noChangeAspect="1"/>
              </p:cNvGraphicFramePr>
              <p:nvPr/>
            </p:nvGraphicFramePr>
            <p:xfrm>
              <a:off x="3473408" y="3176577"/>
              <a:ext cx="227012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4" name="Equation" r:id="rId39" imgW="126720" imgH="203040" progId="Equation.DSMT4">
                      <p:embed/>
                    </p:oleObj>
                  </mc:Choice>
                  <mc:Fallback>
                    <p:oleObj name="Equation" r:id="rId39" imgW="1267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3408" y="3176577"/>
                            <a:ext cx="227012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6" name="Object 16"/>
              <p:cNvGraphicFramePr>
                <a:graphicFrameLocks noChangeAspect="1"/>
              </p:cNvGraphicFramePr>
              <p:nvPr/>
            </p:nvGraphicFramePr>
            <p:xfrm>
              <a:off x="3503581" y="2592362"/>
              <a:ext cx="40798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5" name="Equation" r:id="rId41" imgW="228600" imgH="203040" progId="Equation.DSMT4">
                      <p:embed/>
                    </p:oleObj>
                  </mc:Choice>
                  <mc:Fallback>
                    <p:oleObj name="Equation" r:id="rId41" imgW="22860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3581" y="2592362"/>
                            <a:ext cx="40798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7" name="Object 17"/>
              <p:cNvGraphicFramePr>
                <a:graphicFrameLocks noChangeAspect="1"/>
              </p:cNvGraphicFramePr>
              <p:nvPr/>
            </p:nvGraphicFramePr>
            <p:xfrm>
              <a:off x="5484825" y="3246435"/>
              <a:ext cx="24923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6" name="Equation" r:id="rId43" imgW="139680" imgH="203040" progId="Equation.DSMT4">
                      <p:embed/>
                    </p:oleObj>
                  </mc:Choice>
                  <mc:Fallback>
                    <p:oleObj name="Equation" r:id="rId43" imgW="139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4825" y="3246435"/>
                            <a:ext cx="249237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8" name="Object 18"/>
              <p:cNvGraphicFramePr>
                <a:graphicFrameLocks noChangeAspect="1"/>
              </p:cNvGraphicFramePr>
              <p:nvPr/>
            </p:nvGraphicFramePr>
            <p:xfrm>
              <a:off x="4797425" y="3344863"/>
              <a:ext cx="24923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7" name="Equation" r:id="rId45" imgW="139680" imgH="203040" progId="Equation.DSMT4">
                      <p:embed/>
                    </p:oleObj>
                  </mc:Choice>
                  <mc:Fallback>
                    <p:oleObj name="Equation" r:id="rId45" imgW="139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7425" y="3344863"/>
                            <a:ext cx="24923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9" name="Object 19"/>
              <p:cNvGraphicFramePr>
                <a:graphicFrameLocks noChangeAspect="1"/>
              </p:cNvGraphicFramePr>
              <p:nvPr/>
            </p:nvGraphicFramePr>
            <p:xfrm>
              <a:off x="5849955" y="3903669"/>
              <a:ext cx="249237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8" name="Equation" r:id="rId47" imgW="139639" imgH="203112" progId="Equation.DSMT4">
                      <p:embed/>
                    </p:oleObj>
                  </mc:Choice>
                  <mc:Fallback>
                    <p:oleObj name="Equation" r:id="rId47" imgW="13963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49955" y="3903669"/>
                            <a:ext cx="249237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20"/>
              <p:cNvGraphicFramePr>
                <a:graphicFrameLocks noChangeAspect="1"/>
              </p:cNvGraphicFramePr>
              <p:nvPr/>
            </p:nvGraphicFramePr>
            <p:xfrm>
              <a:off x="3622662" y="4225932"/>
              <a:ext cx="227012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6219" name="Equation" r:id="rId48" imgW="126720" imgH="203040" progId="Equation.DSMT4">
                      <p:embed/>
                    </p:oleObj>
                  </mc:Choice>
                  <mc:Fallback>
                    <p:oleObj name="Equation" r:id="rId48" imgW="1267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2662" y="4225932"/>
                            <a:ext cx="227012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" name="Object 49"/>
            <p:cNvGraphicFramePr>
              <a:graphicFrameLocks noChangeAspect="1"/>
            </p:cNvGraphicFramePr>
            <p:nvPr/>
          </p:nvGraphicFramePr>
          <p:xfrm>
            <a:off x="5383843" y="2861992"/>
            <a:ext cx="182326" cy="334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0" name="Equation" r:id="rId49" imgW="101520" imgH="190440" progId="Equation.DSMT4">
                    <p:embed/>
                  </p:oleObj>
                </mc:Choice>
                <mc:Fallback>
                  <p:oleObj name="Equation" r:id="rId49" imgW="1015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83843" y="2861992"/>
                          <a:ext cx="182326" cy="334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50"/>
            <p:cNvGraphicFramePr>
              <a:graphicFrameLocks noChangeAspect="1"/>
            </p:cNvGraphicFramePr>
            <p:nvPr/>
          </p:nvGraphicFramePr>
          <p:xfrm>
            <a:off x="5367267" y="4258953"/>
            <a:ext cx="248627" cy="3328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1" name="Equation" r:id="rId51" imgW="139680" imgH="190440" progId="Equation.DSMT4">
                    <p:embed/>
                  </p:oleObj>
                </mc:Choice>
                <mc:Fallback>
                  <p:oleObj name="Equation" r:id="rId51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7267" y="4258953"/>
                          <a:ext cx="248627" cy="3328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23"/>
            <p:cNvGraphicFramePr>
              <a:graphicFrameLocks noChangeAspect="1"/>
            </p:cNvGraphicFramePr>
            <p:nvPr/>
          </p:nvGraphicFramePr>
          <p:xfrm>
            <a:off x="4310154" y="2566311"/>
            <a:ext cx="226526" cy="357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2" name="Equation" r:id="rId53" imgW="126720" imgH="203040" progId="Equation.DSMT4">
                    <p:embed/>
                  </p:oleObj>
                </mc:Choice>
                <mc:Fallback>
                  <p:oleObj name="Equation" r:id="rId53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0154" y="2566311"/>
                          <a:ext cx="226526" cy="3576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2"/>
            <p:cNvGraphicFramePr>
              <a:graphicFrameLocks noChangeAspect="1"/>
            </p:cNvGraphicFramePr>
            <p:nvPr/>
          </p:nvGraphicFramePr>
          <p:xfrm>
            <a:off x="4240165" y="4287276"/>
            <a:ext cx="248627" cy="334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3" name="Equation" r:id="rId55" imgW="139680" imgH="190440" progId="Equation.DSMT4">
                    <p:embed/>
                  </p:oleObj>
                </mc:Choice>
                <mc:Fallback>
                  <p:oleObj name="Equation" r:id="rId55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165" y="4287276"/>
                          <a:ext cx="248627" cy="3346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53"/>
            <p:cNvGraphicFramePr>
              <a:graphicFrameLocks noChangeAspect="1"/>
            </p:cNvGraphicFramePr>
            <p:nvPr/>
          </p:nvGraphicFramePr>
          <p:xfrm>
            <a:off x="3118576" y="2344982"/>
            <a:ext cx="250469" cy="354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4" name="Equation" r:id="rId57" imgW="139680" imgH="203040" progId="Equation.DSMT4">
                    <p:embed/>
                  </p:oleObj>
                </mc:Choice>
                <mc:Fallback>
                  <p:oleObj name="Equation" r:id="rId57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8576" y="2344982"/>
                          <a:ext cx="250469" cy="3541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6"/>
            <p:cNvGraphicFramePr>
              <a:graphicFrameLocks noChangeAspect="1"/>
            </p:cNvGraphicFramePr>
            <p:nvPr/>
          </p:nvGraphicFramePr>
          <p:xfrm>
            <a:off x="1978575" y="2861992"/>
            <a:ext cx="246785" cy="357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5" name="Equation" r:id="rId59" imgW="139680" imgH="203040" progId="Equation.DSMT4">
                    <p:embed/>
                  </p:oleObj>
                </mc:Choice>
                <mc:Fallback>
                  <p:oleObj name="Equation" r:id="rId59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575" y="2861992"/>
                          <a:ext cx="246785" cy="357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2"/>
            <p:cNvGraphicFramePr>
              <a:graphicFrameLocks noChangeAspect="1"/>
            </p:cNvGraphicFramePr>
            <p:nvPr/>
          </p:nvGraphicFramePr>
          <p:xfrm>
            <a:off x="2070659" y="4382878"/>
            <a:ext cx="226527" cy="3541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6" name="Equation" r:id="rId61" imgW="126720" imgH="203040" progId="Equation.DSMT4">
                    <p:embed/>
                  </p:oleObj>
                </mc:Choice>
                <mc:Fallback>
                  <p:oleObj name="Equation" r:id="rId61" imgW="1267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659" y="4382878"/>
                          <a:ext cx="226527" cy="3541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3181194" y="4798977"/>
            <a:ext cx="248626" cy="355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7" name="Equation" r:id="rId63" imgW="139680" imgH="203040" progId="Equation.DSMT4">
                    <p:embed/>
                  </p:oleObj>
                </mc:Choice>
                <mc:Fallback>
                  <p:oleObj name="Equation" r:id="rId63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194" y="4798977"/>
                          <a:ext cx="248626" cy="3558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57"/>
            <p:cNvGraphicFramePr>
              <a:graphicFrameLocks noChangeAspect="1"/>
            </p:cNvGraphicFramePr>
            <p:nvPr/>
          </p:nvGraphicFramePr>
          <p:xfrm>
            <a:off x="1147941" y="3605617"/>
            <a:ext cx="248626" cy="355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228" name="Equation" r:id="rId65" imgW="139680" imgH="203040" progId="Equation.DSMT4">
                    <p:embed/>
                  </p:oleObj>
                </mc:Choice>
                <mc:Fallback>
                  <p:oleObj name="Equation" r:id="rId65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7941" y="3605617"/>
                          <a:ext cx="248626" cy="3558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32" name="AutoShape 12"/>
          <p:cNvSpPr>
            <a:spLocks noChangeArrowheads="1"/>
          </p:cNvSpPr>
          <p:nvPr/>
        </p:nvSpPr>
        <p:spPr bwMode="auto">
          <a:xfrm>
            <a:off x="5867400" y="3035302"/>
            <a:ext cx="2881313" cy="539750"/>
          </a:xfrm>
          <a:prstGeom prst="wedgeRoundRectCallout">
            <a:avLst>
              <a:gd name="adj1" fmla="val 4874"/>
              <a:gd name="adj2" fmla="val 5199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CC"/>
                </a:solidFill>
                <a:latin typeface="华文楷体" pitchFamily="2" charset="-122"/>
                <a:ea typeface="华文楷体" pitchFamily="2" charset="-122"/>
              </a:rPr>
              <a:t>王树禾，图论及其算法</a:t>
            </a:r>
            <a:endParaRPr lang="zh-CN" altLang="en-US" sz="1800" b="1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7599124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3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/>
          <p:cNvGraphicFramePr>
            <a:graphicFrameLocks noChangeAspect="1"/>
          </p:cNvGraphicFramePr>
          <p:nvPr/>
        </p:nvGraphicFramePr>
        <p:xfrm>
          <a:off x="790575" y="398463"/>
          <a:ext cx="12255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1"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398463"/>
                        <a:ext cx="12255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/>
          <p:cNvGraphicFramePr>
            <a:graphicFrameLocks noChangeAspect="1"/>
          </p:cNvGraphicFramePr>
          <p:nvPr/>
        </p:nvGraphicFramePr>
        <p:xfrm>
          <a:off x="803275" y="1038225"/>
          <a:ext cx="6540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2" name="Equation" r:id="rId5" imgW="3657600" imgH="253800" progId="Equation.DSMT4">
                  <p:embed/>
                </p:oleObj>
              </mc:Choice>
              <mc:Fallback>
                <p:oleObj name="Equation" r:id="rId5" imgW="3657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1038225"/>
                        <a:ext cx="65405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0" name="Object 30"/>
          <p:cNvGraphicFramePr>
            <a:graphicFrameLocks noChangeAspect="1"/>
          </p:cNvGraphicFramePr>
          <p:nvPr/>
        </p:nvGraphicFramePr>
        <p:xfrm>
          <a:off x="2124075" y="398463"/>
          <a:ext cx="63134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3" name="Equation" r:id="rId7" imgW="3530520" imgH="266400" progId="Equation.DSMT4">
                  <p:embed/>
                </p:oleObj>
              </mc:Choice>
              <mc:Fallback>
                <p:oleObj name="Equation" r:id="rId7" imgW="3530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8463"/>
                        <a:ext cx="6313488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038003"/>
              </p:ext>
            </p:extLst>
          </p:nvPr>
        </p:nvGraphicFramePr>
        <p:xfrm>
          <a:off x="719138" y="1628800"/>
          <a:ext cx="771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4" name="Equation" r:id="rId9" imgW="431640" imgH="241200" progId="Equation.DSMT4">
                  <p:embed/>
                </p:oleObj>
              </mc:Choice>
              <mc:Fallback>
                <p:oleObj name="Equation" r:id="rId9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628800"/>
                        <a:ext cx="771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433698"/>
              </p:ext>
            </p:extLst>
          </p:nvPr>
        </p:nvGraphicFramePr>
        <p:xfrm>
          <a:off x="1511300" y="1628800"/>
          <a:ext cx="7108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5" name="Equation" r:id="rId11" imgW="3975100" imgH="241300" progId="Equation.DSMT4">
                  <p:embed/>
                </p:oleObj>
              </mc:Choice>
              <mc:Fallback>
                <p:oleObj name="Equation" r:id="rId11" imgW="397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628800"/>
                        <a:ext cx="71088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811078"/>
              </p:ext>
            </p:extLst>
          </p:nvPr>
        </p:nvGraphicFramePr>
        <p:xfrm>
          <a:off x="709613" y="2286025"/>
          <a:ext cx="4041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6" name="Equation" r:id="rId13" imgW="2260440" imgH="241200" progId="Equation.DSMT4">
                  <p:embed/>
                </p:oleObj>
              </mc:Choice>
              <mc:Fallback>
                <p:oleObj name="Equation" r:id="rId13" imgW="226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286025"/>
                        <a:ext cx="4041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183176"/>
              </p:ext>
            </p:extLst>
          </p:nvPr>
        </p:nvGraphicFramePr>
        <p:xfrm>
          <a:off x="719138" y="3022625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7"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022625"/>
                        <a:ext cx="127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236404"/>
              </p:ext>
            </p:extLst>
          </p:nvPr>
        </p:nvGraphicFramePr>
        <p:xfrm>
          <a:off x="2051050" y="3022625"/>
          <a:ext cx="26352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8" name="Equation" r:id="rId17" imgW="1473200" imgH="241300" progId="Equation.DSMT4">
                  <p:embed/>
                </p:oleObj>
              </mc:Choice>
              <mc:Fallback>
                <p:oleObj name="Equation" r:id="rId17" imgW="1473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22625"/>
                        <a:ext cx="26352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27560"/>
              </p:ext>
            </p:extLst>
          </p:nvPr>
        </p:nvGraphicFramePr>
        <p:xfrm>
          <a:off x="4716463" y="3022625"/>
          <a:ext cx="3973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9" name="Equation" r:id="rId19" imgW="2222500" imgH="241300" progId="Equation.DSMT4">
                  <p:embed/>
                </p:oleObj>
              </mc:Choice>
              <mc:Fallback>
                <p:oleObj name="Equation" r:id="rId19" imgW="2222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22625"/>
                        <a:ext cx="3973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962561"/>
              </p:ext>
            </p:extLst>
          </p:nvPr>
        </p:nvGraphicFramePr>
        <p:xfrm>
          <a:off x="677863" y="5024462"/>
          <a:ext cx="61991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0" name="Equation" r:id="rId21" imgW="3466800" imgH="279360" progId="Equation.DSMT4">
                  <p:embed/>
                </p:oleObj>
              </mc:Choice>
              <mc:Fallback>
                <p:oleObj name="Equation" r:id="rId21" imgW="34668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024462"/>
                        <a:ext cx="619918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40933"/>
              </p:ext>
            </p:extLst>
          </p:nvPr>
        </p:nvGraphicFramePr>
        <p:xfrm>
          <a:off x="7019925" y="5048275"/>
          <a:ext cx="13620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1" name="Equation" r:id="rId23" imgW="761760" imgH="266400" progId="Equation.DSMT4">
                  <p:embed/>
                </p:oleObj>
              </mc:Choice>
              <mc:Fallback>
                <p:oleObj name="Equation" r:id="rId23" imgW="761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048275"/>
                        <a:ext cx="1362075" cy="477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4595070"/>
              </p:ext>
            </p:extLst>
          </p:nvPr>
        </p:nvGraphicFramePr>
        <p:xfrm>
          <a:off x="668338" y="5864250"/>
          <a:ext cx="120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2" name="Equation" r:id="rId25" imgW="672840" imgH="241200" progId="Equation.DSMT4">
                  <p:embed/>
                </p:oleObj>
              </mc:Choice>
              <mc:Fallback>
                <p:oleObj name="Equation" r:id="rId25" imgW="672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5864250"/>
                        <a:ext cx="1203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263818"/>
              </p:ext>
            </p:extLst>
          </p:nvPr>
        </p:nvGraphicFramePr>
        <p:xfrm>
          <a:off x="755650" y="3673500"/>
          <a:ext cx="351948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3" name="Equation" r:id="rId27" imgW="1968500" imgH="254000" progId="Equation.DSMT4">
                  <p:embed/>
                </p:oleObj>
              </mc:Choice>
              <mc:Fallback>
                <p:oleObj name="Equation" r:id="rId27" imgW="1968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673500"/>
                        <a:ext cx="3519488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090612"/>
              </p:ext>
            </p:extLst>
          </p:nvPr>
        </p:nvGraphicFramePr>
        <p:xfrm>
          <a:off x="4289425" y="3666567"/>
          <a:ext cx="38830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4" name="Equation" r:id="rId29" imgW="2171700" imgH="241300" progId="Equation.DSMT4">
                  <p:embed/>
                </p:oleObj>
              </mc:Choice>
              <mc:Fallback>
                <p:oleObj name="Equation" r:id="rId29" imgW="2171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3666567"/>
                        <a:ext cx="388302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111389"/>
              </p:ext>
            </p:extLst>
          </p:nvPr>
        </p:nvGraphicFramePr>
        <p:xfrm>
          <a:off x="744538" y="4316437"/>
          <a:ext cx="5267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5" name="Equation" r:id="rId31" imgW="2946240" imgH="241200" progId="Equation.DSMT4">
                  <p:embed/>
                </p:oleObj>
              </mc:Choice>
              <mc:Fallback>
                <p:oleObj name="Equation" r:id="rId31" imgW="2946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316437"/>
                        <a:ext cx="5267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804638"/>
              </p:ext>
            </p:extLst>
          </p:nvPr>
        </p:nvGraphicFramePr>
        <p:xfrm>
          <a:off x="6034088" y="4294212"/>
          <a:ext cx="2498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6" name="Equation" r:id="rId33" imgW="1396800" imgH="253800" progId="Equation.DSMT4">
                  <p:embed/>
                </p:oleObj>
              </mc:Choice>
              <mc:Fallback>
                <p:oleObj name="Equation" r:id="rId33" imgW="13968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088" y="4294212"/>
                        <a:ext cx="24987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22900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4" name="Object 10"/>
          <p:cNvGraphicFramePr>
            <a:graphicFrameLocks noChangeAspect="1"/>
          </p:cNvGraphicFramePr>
          <p:nvPr/>
        </p:nvGraphicFramePr>
        <p:xfrm>
          <a:off x="652463" y="260350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8"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60350"/>
                        <a:ext cx="1270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/>
          <p:cNvGraphicFramePr>
            <a:graphicFrameLocks noChangeAspect="1"/>
          </p:cNvGraphicFramePr>
          <p:nvPr/>
        </p:nvGraphicFramePr>
        <p:xfrm>
          <a:off x="2024063" y="225425"/>
          <a:ext cx="58610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59" name="Equation" r:id="rId5" imgW="3276360" imgH="253800" progId="Equation.DSMT4">
                  <p:embed/>
                </p:oleObj>
              </mc:Choice>
              <mc:Fallback>
                <p:oleObj name="Equation" r:id="rId5" imgW="327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25425"/>
                        <a:ext cx="58610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688975" y="800100"/>
          <a:ext cx="9286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0" name="Equation" r:id="rId7" imgW="520474" imgH="253890" progId="Equation.DSMT4">
                  <p:embed/>
                </p:oleObj>
              </mc:Choice>
              <mc:Fallback>
                <p:oleObj name="Equation" r:id="rId7" imgW="52047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800100"/>
                        <a:ext cx="928688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/>
          <p:cNvGraphicFramePr>
            <a:graphicFrameLocks noChangeAspect="1"/>
          </p:cNvGraphicFramePr>
          <p:nvPr/>
        </p:nvGraphicFramePr>
        <p:xfrm>
          <a:off x="1790700" y="800100"/>
          <a:ext cx="25654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1" name="Equation" r:id="rId9" imgW="1435100" imgH="254000" progId="Equation.DSMT4">
                  <p:embed/>
                </p:oleObj>
              </mc:Choice>
              <mc:Fallback>
                <p:oleObj name="Equation" r:id="rId9" imgW="1435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800100"/>
                        <a:ext cx="25654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/>
          <p:cNvGraphicFramePr>
            <a:graphicFrameLocks noChangeAspect="1"/>
          </p:cNvGraphicFramePr>
          <p:nvPr/>
        </p:nvGraphicFramePr>
        <p:xfrm>
          <a:off x="657225" y="1376363"/>
          <a:ext cx="24749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2" name="Equation" r:id="rId11" imgW="1384200" imgH="279360" progId="Equation.DSMT4">
                  <p:embed/>
                </p:oleObj>
              </mc:Choice>
              <mc:Fallback>
                <p:oleObj name="Equation" r:id="rId11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1376363"/>
                        <a:ext cx="247491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4" name="Object 20"/>
          <p:cNvGraphicFramePr>
            <a:graphicFrameLocks noChangeAspect="1"/>
          </p:cNvGraphicFramePr>
          <p:nvPr/>
        </p:nvGraphicFramePr>
        <p:xfrm>
          <a:off x="3240088" y="1379538"/>
          <a:ext cx="5426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3" name="Equation" r:id="rId13" imgW="3035160" imgH="279360" progId="Equation.DSMT4">
                  <p:embed/>
                </p:oleObj>
              </mc:Choice>
              <mc:Fallback>
                <p:oleObj name="Equation" r:id="rId13" imgW="3035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1379538"/>
                        <a:ext cx="54260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5" name="Object 21"/>
          <p:cNvGraphicFramePr>
            <a:graphicFrameLocks noChangeAspect="1"/>
          </p:cNvGraphicFramePr>
          <p:nvPr/>
        </p:nvGraphicFramePr>
        <p:xfrm>
          <a:off x="647700" y="1952625"/>
          <a:ext cx="76977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4" name="Equation" r:id="rId15" imgW="4305240" imgH="279360" progId="Equation.DSMT4">
                  <p:embed/>
                </p:oleObj>
              </mc:Choice>
              <mc:Fallback>
                <p:oleObj name="Equation" r:id="rId15" imgW="4305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952625"/>
                        <a:ext cx="76977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6" name="Object 22"/>
          <p:cNvGraphicFramePr>
            <a:graphicFrameLocks noChangeAspect="1"/>
          </p:cNvGraphicFramePr>
          <p:nvPr/>
        </p:nvGraphicFramePr>
        <p:xfrm>
          <a:off x="617538" y="2492375"/>
          <a:ext cx="58801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5" name="Equation" r:id="rId17" imgW="3289300" imgH="254000" progId="Equation.DSMT4">
                  <p:embed/>
                </p:oleObj>
              </mc:Choice>
              <mc:Fallback>
                <p:oleObj name="Equation" r:id="rId17" imgW="3289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492375"/>
                        <a:ext cx="58801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7" name="Object 23"/>
          <p:cNvGraphicFramePr>
            <a:graphicFrameLocks noChangeAspect="1"/>
          </p:cNvGraphicFramePr>
          <p:nvPr/>
        </p:nvGraphicFramePr>
        <p:xfrm>
          <a:off x="6516688" y="2420938"/>
          <a:ext cx="2044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6" name="Equation" r:id="rId19" imgW="952087" imgH="279279" progId="Equation.DSMT4">
                  <p:embed/>
                </p:oleObj>
              </mc:Choice>
              <mc:Fallback>
                <p:oleObj name="Equation" r:id="rId19" imgW="95208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420938"/>
                        <a:ext cx="204470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8" name="Object 24"/>
          <p:cNvGraphicFramePr>
            <a:graphicFrameLocks noChangeAspect="1"/>
          </p:cNvGraphicFramePr>
          <p:nvPr/>
        </p:nvGraphicFramePr>
        <p:xfrm>
          <a:off x="684213" y="3863975"/>
          <a:ext cx="22018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7" name="Equation" r:id="rId21" imgW="1231366" imgH="241195" progId="Equation.DSMT4">
                  <p:embed/>
                </p:oleObj>
              </mc:Choice>
              <mc:Fallback>
                <p:oleObj name="Equation" r:id="rId21" imgW="12313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63975"/>
                        <a:ext cx="2201862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2987675" y="3863975"/>
          <a:ext cx="7731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8" name="Equation" r:id="rId23" imgW="431613" imgH="241195" progId="Equation.DSMT4">
                  <p:embed/>
                </p:oleObj>
              </mc:Choice>
              <mc:Fallback>
                <p:oleObj name="Equation" r:id="rId2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863975"/>
                        <a:ext cx="77311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0" name="Object 26"/>
          <p:cNvGraphicFramePr>
            <a:graphicFrameLocks noChangeAspect="1"/>
          </p:cNvGraphicFramePr>
          <p:nvPr/>
        </p:nvGraphicFramePr>
        <p:xfrm>
          <a:off x="647700" y="4524375"/>
          <a:ext cx="9763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69" name="Equation" r:id="rId25" imgW="545626" imgH="203024" progId="Equation.DSMT4">
                  <p:embed/>
                </p:oleObj>
              </mc:Choice>
              <mc:Fallback>
                <p:oleObj name="Equation" r:id="rId2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524375"/>
                        <a:ext cx="976313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1" name="Object 27"/>
          <p:cNvGraphicFramePr>
            <a:graphicFrameLocks noChangeAspect="1"/>
          </p:cNvGraphicFramePr>
          <p:nvPr/>
        </p:nvGraphicFramePr>
        <p:xfrm>
          <a:off x="5805488" y="4465638"/>
          <a:ext cx="18621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0" name="Equation" r:id="rId27" imgW="1040948" imgH="304668" progId="Equation.DSMT4">
                  <p:embed/>
                </p:oleObj>
              </mc:Choice>
              <mc:Fallback>
                <p:oleObj name="Equation" r:id="rId27" imgW="104094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465638"/>
                        <a:ext cx="18621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2" name="Object 28"/>
          <p:cNvGraphicFramePr>
            <a:graphicFrameLocks noChangeAspect="1"/>
          </p:cNvGraphicFramePr>
          <p:nvPr>
            <p:extLst/>
          </p:nvPr>
        </p:nvGraphicFramePr>
        <p:xfrm>
          <a:off x="7691438" y="4473116"/>
          <a:ext cx="409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1" name="Equation" r:id="rId29" imgW="228600" imgH="241300" progId="Equation.DSMT4">
                  <p:embed/>
                </p:oleObj>
              </mc:Choice>
              <mc:Fallback>
                <p:oleObj name="Equation" r:id="rId29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38" y="4473116"/>
                        <a:ext cx="4095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4" name="Object 30"/>
          <p:cNvGraphicFramePr>
            <a:graphicFrameLocks noChangeAspect="1"/>
          </p:cNvGraphicFramePr>
          <p:nvPr/>
        </p:nvGraphicFramePr>
        <p:xfrm>
          <a:off x="5219700" y="3825875"/>
          <a:ext cx="23828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2" name="Equation" r:id="rId31" imgW="1333500" imgH="241300" progId="Equation.DSMT4">
                  <p:embed/>
                </p:oleObj>
              </mc:Choice>
              <mc:Fallback>
                <p:oleObj name="Equation" r:id="rId31" imgW="1333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3825875"/>
                        <a:ext cx="238283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3743325" y="3756025"/>
          <a:ext cx="1547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3" name="Equation" r:id="rId33" imgW="774364" imgH="304668" progId="Equation.DSMT4">
                  <p:embed/>
                </p:oleObj>
              </mc:Choice>
              <mc:Fallback>
                <p:oleObj name="Equation" r:id="rId33" imgW="77436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756025"/>
                        <a:ext cx="1547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136479"/>
              </p:ext>
            </p:extLst>
          </p:nvPr>
        </p:nvGraphicFramePr>
        <p:xfrm>
          <a:off x="608013" y="5938676"/>
          <a:ext cx="23431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4" name="Equation" r:id="rId35" imgW="1308100" imgH="241300" progId="Equation.DSMT4">
                  <p:embed/>
                </p:oleObj>
              </mc:Choice>
              <mc:Fallback>
                <p:oleObj name="Equation" r:id="rId35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5938676"/>
                        <a:ext cx="23431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9048476"/>
              </p:ext>
            </p:extLst>
          </p:nvPr>
        </p:nvGraphicFramePr>
        <p:xfrm>
          <a:off x="1688307" y="4492626"/>
          <a:ext cx="39941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5" name="Equation" r:id="rId37" imgW="2234230" imgH="266584" progId="Equation.DSMT4">
                  <p:embed/>
                </p:oleObj>
              </mc:Choice>
              <mc:Fallback>
                <p:oleObj name="Equation" r:id="rId37" imgW="223423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307" y="4492626"/>
                        <a:ext cx="399415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436815"/>
              </p:ext>
            </p:extLst>
          </p:nvPr>
        </p:nvGraphicFramePr>
        <p:xfrm>
          <a:off x="3021013" y="5913276"/>
          <a:ext cx="2955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76" name="Equation" r:id="rId39" imgW="1651000" imgH="254000" progId="Equation.DSMT4">
                  <p:embed/>
                </p:oleObj>
              </mc:Choice>
              <mc:Fallback>
                <p:oleObj name="Equation" r:id="rId39" imgW="1651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5913276"/>
                        <a:ext cx="2955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597025" y="3179763"/>
            <a:ext cx="257175" cy="485775"/>
            <a:chOff x="612" y="3067"/>
            <a:chExt cx="162" cy="306"/>
          </a:xfrm>
        </p:grpSpPr>
        <p:graphicFrame>
          <p:nvGraphicFramePr>
            <p:cNvPr id="11301" name="Object 73"/>
            <p:cNvGraphicFramePr>
              <a:graphicFrameLocks noChangeAspect="1"/>
            </p:cNvGraphicFramePr>
            <p:nvPr/>
          </p:nvGraphicFramePr>
          <p:xfrm>
            <a:off x="612" y="3135"/>
            <a:ext cx="16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7" name="Equation" r:id="rId41" imgW="190500" imgH="279400" progId="Equation.DSMT4">
                    <p:embed/>
                  </p:oleObj>
                </mc:Choice>
                <mc:Fallback>
                  <p:oleObj name="Equation" r:id="rId4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135"/>
                          <a:ext cx="16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8" name="Oval 33"/>
            <p:cNvSpPr>
              <a:spLocks noChangeArrowheads="1"/>
            </p:cNvSpPr>
            <p:nvPr/>
          </p:nvSpPr>
          <p:spPr bwMode="auto">
            <a:xfrm>
              <a:off x="658" y="306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020888" y="3197225"/>
            <a:ext cx="274637" cy="485775"/>
            <a:chOff x="607" y="3067"/>
            <a:chExt cx="173" cy="306"/>
          </a:xfrm>
        </p:grpSpPr>
        <p:graphicFrame>
          <p:nvGraphicFramePr>
            <p:cNvPr id="11300" name="Object 71"/>
            <p:cNvGraphicFramePr>
              <a:graphicFrameLocks noChangeAspect="1"/>
            </p:cNvGraphicFramePr>
            <p:nvPr/>
          </p:nvGraphicFramePr>
          <p:xfrm>
            <a:off x="607" y="3135"/>
            <a:ext cx="17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8" name="Equation" r:id="rId43" imgW="203112" imgH="279279" progId="Equation.DSMT4">
                    <p:embed/>
                  </p:oleObj>
                </mc:Choice>
                <mc:Fallback>
                  <p:oleObj name="Equation" r:id="rId43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135"/>
                          <a:ext cx="17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7" name="Oval 47"/>
            <p:cNvSpPr>
              <a:spLocks noChangeArrowheads="1"/>
            </p:cNvSpPr>
            <p:nvPr/>
          </p:nvSpPr>
          <p:spPr bwMode="auto">
            <a:xfrm>
              <a:off x="658" y="306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68" name="Line 48"/>
          <p:cNvSpPr>
            <a:spLocks noChangeShapeType="1"/>
          </p:cNvSpPr>
          <p:nvPr/>
        </p:nvSpPr>
        <p:spPr bwMode="auto">
          <a:xfrm>
            <a:off x="1741488" y="32337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2460625" y="3214688"/>
            <a:ext cx="274638" cy="485775"/>
            <a:chOff x="607" y="3067"/>
            <a:chExt cx="173" cy="306"/>
          </a:xfrm>
        </p:grpSpPr>
        <p:graphicFrame>
          <p:nvGraphicFramePr>
            <p:cNvPr id="11299" name="Object 69"/>
            <p:cNvGraphicFramePr>
              <a:graphicFrameLocks noChangeAspect="1"/>
            </p:cNvGraphicFramePr>
            <p:nvPr/>
          </p:nvGraphicFramePr>
          <p:xfrm>
            <a:off x="607" y="3135"/>
            <a:ext cx="17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79" name="Equation" r:id="rId45" imgW="203112" imgH="279279" progId="Equation.DSMT4">
                    <p:embed/>
                  </p:oleObj>
                </mc:Choice>
                <mc:Fallback>
                  <p:oleObj name="Equation" r:id="rId45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3135"/>
                          <a:ext cx="17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6" name="Oval 51"/>
            <p:cNvSpPr>
              <a:spLocks noChangeArrowheads="1"/>
            </p:cNvSpPr>
            <p:nvPr/>
          </p:nvSpPr>
          <p:spPr bwMode="auto">
            <a:xfrm>
              <a:off x="658" y="306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72" name="Line 52"/>
          <p:cNvSpPr>
            <a:spLocks noChangeShapeType="1"/>
          </p:cNvSpPr>
          <p:nvPr/>
        </p:nvSpPr>
        <p:spPr bwMode="auto">
          <a:xfrm>
            <a:off x="2173288" y="3233738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5" name="Group 91"/>
          <p:cNvGrpSpPr>
            <a:grpSpLocks/>
          </p:cNvGrpSpPr>
          <p:nvPr/>
        </p:nvGrpSpPr>
        <p:grpSpPr bwMode="auto">
          <a:xfrm>
            <a:off x="2713038" y="3148013"/>
            <a:ext cx="3911600" cy="569912"/>
            <a:chOff x="1709" y="2391"/>
            <a:chExt cx="2464" cy="359"/>
          </a:xfrm>
        </p:grpSpPr>
        <p:graphicFrame>
          <p:nvGraphicFramePr>
            <p:cNvPr id="11291" name="Object 45"/>
            <p:cNvGraphicFramePr>
              <a:graphicFrameLocks noChangeAspect="1"/>
            </p:cNvGraphicFramePr>
            <p:nvPr/>
          </p:nvGraphicFramePr>
          <p:xfrm>
            <a:off x="1709" y="2399"/>
            <a:ext cx="2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0" name="Equation" r:id="rId47" imgW="215619" imgH="114151" progId="Equation.DSMT4">
                    <p:embed/>
                  </p:oleObj>
                </mc:Choice>
                <mc:Fallback>
                  <p:oleObj name="Equation" r:id="rId47" imgW="215619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2399"/>
                          <a:ext cx="2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46"/>
            <p:cNvGraphicFramePr>
              <a:graphicFrameLocks noChangeAspect="1"/>
            </p:cNvGraphicFramePr>
            <p:nvPr/>
          </p:nvGraphicFramePr>
          <p:xfrm>
            <a:off x="3387" y="2391"/>
            <a:ext cx="2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81" name="Equation" r:id="rId49" imgW="215619" imgH="114151" progId="Equation.DSMT4">
                    <p:embed/>
                  </p:oleObj>
                </mc:Choice>
                <mc:Fallback>
                  <p:oleObj name="Equation" r:id="rId49" imgW="215619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391"/>
                          <a:ext cx="2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84"/>
            <p:cNvGrpSpPr>
              <a:grpSpLocks/>
            </p:cNvGrpSpPr>
            <p:nvPr/>
          </p:nvGrpSpPr>
          <p:grpSpPr bwMode="auto">
            <a:xfrm>
              <a:off x="1936" y="2422"/>
              <a:ext cx="271" cy="317"/>
              <a:chOff x="1936" y="2886"/>
              <a:chExt cx="271" cy="317"/>
            </a:xfrm>
          </p:grpSpPr>
          <p:graphicFrame>
            <p:nvGraphicFramePr>
              <p:cNvPr id="11298" name="Object 67"/>
              <p:cNvGraphicFramePr>
                <a:graphicFrameLocks noChangeAspect="1"/>
              </p:cNvGraphicFramePr>
              <p:nvPr/>
            </p:nvGraphicFramePr>
            <p:xfrm>
              <a:off x="1936" y="2943"/>
              <a:ext cx="27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2" name="Equation" r:id="rId51" imgW="317225" imgH="304536" progId="Equation.DSMT4">
                      <p:embed/>
                    </p:oleObj>
                  </mc:Choice>
                  <mc:Fallback>
                    <p:oleObj name="Equation" r:id="rId51" imgW="317225" imgH="3045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6" y="2943"/>
                            <a:ext cx="271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5" name="Oval 37"/>
              <p:cNvSpPr>
                <a:spLocks noChangeArrowheads="1"/>
              </p:cNvSpPr>
              <p:nvPr/>
            </p:nvSpPr>
            <p:spPr bwMode="auto">
              <a:xfrm>
                <a:off x="2050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2389" y="2422"/>
              <a:ext cx="173" cy="328"/>
              <a:chOff x="2389" y="2886"/>
              <a:chExt cx="173" cy="328"/>
            </a:xfrm>
          </p:grpSpPr>
          <p:graphicFrame>
            <p:nvGraphicFramePr>
              <p:cNvPr id="11297" name="Object 65"/>
              <p:cNvGraphicFramePr>
                <a:graphicFrameLocks noChangeAspect="1"/>
              </p:cNvGraphicFramePr>
              <p:nvPr/>
            </p:nvGraphicFramePr>
            <p:xfrm>
              <a:off x="2389" y="2954"/>
              <a:ext cx="17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3" name="Equation" r:id="rId53" imgW="203024" imgH="304536" progId="Equation.DSMT4">
                      <p:embed/>
                    </p:oleObj>
                  </mc:Choice>
                  <mc:Fallback>
                    <p:oleObj name="Equation" r:id="rId53" imgW="203024" imgH="3045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9" y="2954"/>
                            <a:ext cx="173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4" name="Oval 38"/>
              <p:cNvSpPr>
                <a:spLocks noChangeArrowheads="1"/>
              </p:cNvSpPr>
              <p:nvPr/>
            </p:nvSpPr>
            <p:spPr bwMode="auto">
              <a:xfrm>
                <a:off x="2435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" name="Group 86"/>
            <p:cNvGrpSpPr>
              <a:grpSpLocks/>
            </p:cNvGrpSpPr>
            <p:nvPr/>
          </p:nvGrpSpPr>
          <p:grpSpPr bwMode="auto">
            <a:xfrm>
              <a:off x="2730" y="2422"/>
              <a:ext cx="271" cy="328"/>
              <a:chOff x="2730" y="2886"/>
              <a:chExt cx="271" cy="328"/>
            </a:xfrm>
          </p:grpSpPr>
          <p:graphicFrame>
            <p:nvGraphicFramePr>
              <p:cNvPr id="11296" name="Object 63"/>
              <p:cNvGraphicFramePr>
                <a:graphicFrameLocks noChangeAspect="1"/>
              </p:cNvGraphicFramePr>
              <p:nvPr/>
            </p:nvGraphicFramePr>
            <p:xfrm>
              <a:off x="2730" y="2954"/>
              <a:ext cx="27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4" name="Equation" r:id="rId55" imgW="317225" imgH="304536" progId="Equation.DSMT4">
                      <p:embed/>
                    </p:oleObj>
                  </mc:Choice>
                  <mc:Fallback>
                    <p:oleObj name="Equation" r:id="rId55" imgW="317225" imgH="3045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0" y="2954"/>
                            <a:ext cx="271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3" name="Oval 39"/>
              <p:cNvSpPr>
                <a:spLocks noChangeArrowheads="1"/>
              </p:cNvSpPr>
              <p:nvPr/>
            </p:nvSpPr>
            <p:spPr bwMode="auto">
              <a:xfrm>
                <a:off x="2820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" name="Group 87"/>
            <p:cNvGrpSpPr>
              <a:grpSpLocks/>
            </p:cNvGrpSpPr>
            <p:nvPr/>
          </p:nvGrpSpPr>
          <p:grpSpPr bwMode="auto">
            <a:xfrm>
              <a:off x="3093" y="2422"/>
              <a:ext cx="293" cy="328"/>
              <a:chOff x="3093" y="2886"/>
              <a:chExt cx="293" cy="328"/>
            </a:xfrm>
          </p:grpSpPr>
          <p:graphicFrame>
            <p:nvGraphicFramePr>
              <p:cNvPr id="11295" name="Object 61"/>
              <p:cNvGraphicFramePr>
                <a:graphicFrameLocks noChangeAspect="1"/>
              </p:cNvGraphicFramePr>
              <p:nvPr/>
            </p:nvGraphicFramePr>
            <p:xfrm>
              <a:off x="3093" y="2954"/>
              <a:ext cx="29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5" name="Equation" r:id="rId57" imgW="342751" imgH="304668" progId="Equation.DSMT4">
                      <p:embed/>
                    </p:oleObj>
                  </mc:Choice>
                  <mc:Fallback>
                    <p:oleObj name="Equation" r:id="rId57" imgW="342751" imgH="3046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3" y="2954"/>
                            <a:ext cx="293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2" name="Oval 40"/>
              <p:cNvSpPr>
                <a:spLocks noChangeArrowheads="1"/>
              </p:cNvSpPr>
              <p:nvPr/>
            </p:nvSpPr>
            <p:spPr bwMode="auto">
              <a:xfrm>
                <a:off x="3206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" name="Group 88"/>
            <p:cNvGrpSpPr>
              <a:grpSpLocks/>
            </p:cNvGrpSpPr>
            <p:nvPr/>
          </p:nvGrpSpPr>
          <p:grpSpPr bwMode="auto">
            <a:xfrm>
              <a:off x="3592" y="2422"/>
              <a:ext cx="249" cy="328"/>
              <a:chOff x="3592" y="2886"/>
              <a:chExt cx="249" cy="328"/>
            </a:xfrm>
          </p:grpSpPr>
          <p:graphicFrame>
            <p:nvGraphicFramePr>
              <p:cNvPr id="11294" name="Object 59"/>
              <p:cNvGraphicFramePr>
                <a:graphicFrameLocks noChangeAspect="1"/>
              </p:cNvGraphicFramePr>
              <p:nvPr/>
            </p:nvGraphicFramePr>
            <p:xfrm>
              <a:off x="3592" y="2976"/>
              <a:ext cx="24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6" name="Equation" r:id="rId59" imgW="291973" imgH="279279" progId="Equation.DSMT4">
                      <p:embed/>
                    </p:oleObj>
                  </mc:Choice>
                  <mc:Fallback>
                    <p:oleObj name="Equation" r:id="rId59" imgW="291973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2976"/>
                            <a:ext cx="249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1" name="Oval 42"/>
              <p:cNvSpPr>
                <a:spLocks noChangeArrowheads="1"/>
              </p:cNvSpPr>
              <p:nvPr/>
            </p:nvSpPr>
            <p:spPr bwMode="auto">
              <a:xfrm>
                <a:off x="3682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1" name="Group 89"/>
            <p:cNvGrpSpPr>
              <a:grpSpLocks/>
            </p:cNvGrpSpPr>
            <p:nvPr/>
          </p:nvGrpSpPr>
          <p:grpSpPr bwMode="auto">
            <a:xfrm>
              <a:off x="4022" y="2422"/>
              <a:ext cx="151" cy="328"/>
              <a:chOff x="4022" y="2886"/>
              <a:chExt cx="151" cy="328"/>
            </a:xfrm>
          </p:grpSpPr>
          <p:graphicFrame>
            <p:nvGraphicFramePr>
              <p:cNvPr id="11293" name="Object 57"/>
              <p:cNvGraphicFramePr>
                <a:graphicFrameLocks noChangeAspect="1"/>
              </p:cNvGraphicFramePr>
              <p:nvPr/>
            </p:nvGraphicFramePr>
            <p:xfrm>
              <a:off x="4022" y="2976"/>
              <a:ext cx="151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7" name="Equation" r:id="rId61" imgW="177646" imgH="279158" progId="Equation.DSMT4">
                      <p:embed/>
                    </p:oleObj>
                  </mc:Choice>
                  <mc:Fallback>
                    <p:oleObj name="Equation" r:id="rId61" imgW="177646" imgH="27915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" y="2976"/>
                            <a:ext cx="151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30" name="Oval 43"/>
              <p:cNvSpPr>
                <a:spLocks noChangeArrowheads="1"/>
              </p:cNvSpPr>
              <p:nvPr/>
            </p:nvSpPr>
            <p:spPr bwMode="auto">
              <a:xfrm>
                <a:off x="4068" y="288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26" name="Line 55"/>
            <p:cNvSpPr>
              <a:spLocks noChangeShapeType="1"/>
            </p:cNvSpPr>
            <p:nvPr/>
          </p:nvSpPr>
          <p:spPr bwMode="auto">
            <a:xfrm>
              <a:off x="2095" y="244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7" name="Line 56"/>
            <p:cNvSpPr>
              <a:spLocks noChangeShapeType="1"/>
            </p:cNvSpPr>
            <p:nvPr/>
          </p:nvSpPr>
          <p:spPr bwMode="auto">
            <a:xfrm>
              <a:off x="2480" y="244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8" name="Line 59"/>
            <p:cNvSpPr>
              <a:spLocks noChangeShapeType="1"/>
            </p:cNvSpPr>
            <p:nvPr/>
          </p:nvSpPr>
          <p:spPr bwMode="auto">
            <a:xfrm>
              <a:off x="2866" y="244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29" name="Line 63"/>
            <p:cNvSpPr>
              <a:spLocks noChangeShapeType="1"/>
            </p:cNvSpPr>
            <p:nvPr/>
          </p:nvSpPr>
          <p:spPr bwMode="auto">
            <a:xfrm>
              <a:off x="3728" y="2445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6624638" y="3340100"/>
          <a:ext cx="498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88" name="Equation" r:id="rId63" imgW="368140" imgH="304668" progId="Equation.DSMT4">
                  <p:embed/>
                </p:oleObj>
              </mc:Choice>
              <mc:Fallback>
                <p:oleObj name="Equation" r:id="rId63" imgW="36814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3340100"/>
                        <a:ext cx="4984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92"/>
          <p:cNvGrpSpPr>
            <a:grpSpLocks/>
          </p:cNvGrpSpPr>
          <p:nvPr/>
        </p:nvGrpSpPr>
        <p:grpSpPr bwMode="auto">
          <a:xfrm>
            <a:off x="3743325" y="5337212"/>
            <a:ext cx="2305050" cy="606425"/>
            <a:chOff x="1745" y="3456"/>
            <a:chExt cx="1452" cy="382"/>
          </a:xfrm>
        </p:grpSpPr>
        <p:grpSp>
          <p:nvGrpSpPr>
            <p:cNvPr id="13" name="Group 68"/>
            <p:cNvGrpSpPr>
              <a:grpSpLocks/>
            </p:cNvGrpSpPr>
            <p:nvPr/>
          </p:nvGrpSpPr>
          <p:grpSpPr bwMode="auto">
            <a:xfrm>
              <a:off x="1745" y="3487"/>
              <a:ext cx="173" cy="351"/>
              <a:chOff x="1995" y="3090"/>
              <a:chExt cx="173" cy="351"/>
            </a:xfrm>
          </p:grpSpPr>
          <p:graphicFrame>
            <p:nvGraphicFramePr>
              <p:cNvPr id="11290" name="Object 43"/>
              <p:cNvGraphicFramePr>
                <a:graphicFrameLocks noChangeAspect="1"/>
              </p:cNvGraphicFramePr>
              <p:nvPr/>
            </p:nvGraphicFramePr>
            <p:xfrm>
              <a:off x="1995" y="3181"/>
              <a:ext cx="17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89" name="Equation" r:id="rId65" imgW="203024" imgH="304536" progId="Equation.DSMT4">
                      <p:embed/>
                    </p:oleObj>
                  </mc:Choice>
                  <mc:Fallback>
                    <p:oleObj name="Equation" r:id="rId65" imgW="203024" imgH="3045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5" y="3181"/>
                            <a:ext cx="173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9" name="Oval 70"/>
              <p:cNvSpPr>
                <a:spLocks noChangeArrowheads="1"/>
              </p:cNvSpPr>
              <p:nvPr/>
            </p:nvSpPr>
            <p:spPr bwMode="auto">
              <a:xfrm>
                <a:off x="2041" y="309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4" name="Group 71"/>
            <p:cNvGrpSpPr>
              <a:grpSpLocks/>
            </p:cNvGrpSpPr>
            <p:nvPr/>
          </p:nvGrpSpPr>
          <p:grpSpPr bwMode="auto">
            <a:xfrm>
              <a:off x="2086" y="3487"/>
              <a:ext cx="271" cy="351"/>
              <a:chOff x="2336" y="3090"/>
              <a:chExt cx="271" cy="351"/>
            </a:xfrm>
          </p:grpSpPr>
          <p:graphicFrame>
            <p:nvGraphicFramePr>
              <p:cNvPr id="11289" name="Object 41"/>
              <p:cNvGraphicFramePr>
                <a:graphicFrameLocks noChangeAspect="1"/>
              </p:cNvGraphicFramePr>
              <p:nvPr/>
            </p:nvGraphicFramePr>
            <p:xfrm>
              <a:off x="2336" y="3181"/>
              <a:ext cx="271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0" name="Equation" r:id="rId66" imgW="317225" imgH="304536" progId="Equation.DSMT4">
                      <p:embed/>
                    </p:oleObj>
                  </mc:Choice>
                  <mc:Fallback>
                    <p:oleObj name="Equation" r:id="rId66" imgW="317225" imgH="304536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3181"/>
                            <a:ext cx="271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8" name="Oval 73"/>
              <p:cNvSpPr>
                <a:spLocks noChangeArrowheads="1"/>
              </p:cNvSpPr>
              <p:nvPr/>
            </p:nvSpPr>
            <p:spPr bwMode="auto">
              <a:xfrm>
                <a:off x="2426" y="309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2449" y="3487"/>
              <a:ext cx="293" cy="351"/>
              <a:chOff x="2699" y="3090"/>
              <a:chExt cx="293" cy="351"/>
            </a:xfrm>
          </p:grpSpPr>
          <p:graphicFrame>
            <p:nvGraphicFramePr>
              <p:cNvPr id="11288" name="Object 39"/>
              <p:cNvGraphicFramePr>
                <a:graphicFrameLocks noChangeAspect="1"/>
              </p:cNvGraphicFramePr>
              <p:nvPr/>
            </p:nvGraphicFramePr>
            <p:xfrm>
              <a:off x="2699" y="3181"/>
              <a:ext cx="293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1" name="Equation" r:id="rId67" imgW="342751" imgH="304668" progId="Equation.DSMT4">
                      <p:embed/>
                    </p:oleObj>
                  </mc:Choice>
                  <mc:Fallback>
                    <p:oleObj name="Equation" r:id="rId67" imgW="342751" imgH="3046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99" y="3181"/>
                            <a:ext cx="293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7" name="Oval 76"/>
              <p:cNvSpPr>
                <a:spLocks noChangeArrowheads="1"/>
              </p:cNvSpPr>
              <p:nvPr/>
            </p:nvSpPr>
            <p:spPr bwMode="auto">
              <a:xfrm>
                <a:off x="2812" y="309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2743" y="3456"/>
            <a:ext cx="27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92" name="Equation" r:id="rId68" imgW="215619" imgH="114151" progId="Equation.DSMT4">
                    <p:embed/>
                  </p:oleObj>
                </mc:Choice>
                <mc:Fallback>
                  <p:oleObj name="Equation" r:id="rId68" imgW="215619" imgH="11415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3456"/>
                          <a:ext cx="272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2948" y="3487"/>
              <a:ext cx="249" cy="351"/>
              <a:chOff x="3198" y="3090"/>
              <a:chExt cx="249" cy="351"/>
            </a:xfrm>
          </p:grpSpPr>
          <p:graphicFrame>
            <p:nvGraphicFramePr>
              <p:cNvPr id="11287" name="Object 37"/>
              <p:cNvGraphicFramePr>
                <a:graphicFrameLocks noChangeAspect="1"/>
              </p:cNvGraphicFramePr>
              <p:nvPr/>
            </p:nvGraphicFramePr>
            <p:xfrm>
              <a:off x="3198" y="3203"/>
              <a:ext cx="249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93" name="Equation" r:id="rId69" imgW="291973" imgH="279279" progId="Equation.DSMT4">
                      <p:embed/>
                    </p:oleObj>
                  </mc:Choice>
                  <mc:Fallback>
                    <p:oleObj name="Equation" r:id="rId69" imgW="291973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3203"/>
                            <a:ext cx="249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6" name="Oval 80"/>
              <p:cNvSpPr>
                <a:spLocks noChangeArrowheads="1"/>
              </p:cNvSpPr>
              <p:nvPr/>
            </p:nvSpPr>
            <p:spPr bwMode="auto">
              <a:xfrm>
                <a:off x="3288" y="309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14" name="Line 81"/>
            <p:cNvSpPr>
              <a:spLocks noChangeShapeType="1"/>
            </p:cNvSpPr>
            <p:nvPr/>
          </p:nvSpPr>
          <p:spPr bwMode="auto">
            <a:xfrm>
              <a:off x="1836" y="351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15" name="Line 82"/>
            <p:cNvSpPr>
              <a:spLocks noChangeShapeType="1"/>
            </p:cNvSpPr>
            <p:nvPr/>
          </p:nvSpPr>
          <p:spPr bwMode="auto">
            <a:xfrm>
              <a:off x="2222" y="351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210" name="Freeform 90"/>
          <p:cNvSpPr>
            <a:spLocks/>
          </p:cNvSpPr>
          <p:nvPr/>
        </p:nvSpPr>
        <p:spPr bwMode="auto">
          <a:xfrm>
            <a:off x="3852863" y="4977172"/>
            <a:ext cx="1943100" cy="377825"/>
          </a:xfrm>
          <a:custGeom>
            <a:avLst/>
            <a:gdLst>
              <a:gd name="T0" fmla="*/ 2147483647 w 1224"/>
              <a:gd name="T1" fmla="*/ 2147483647 h 238"/>
              <a:gd name="T2" fmla="*/ 2147483647 w 1224"/>
              <a:gd name="T3" fmla="*/ 2147483647 h 238"/>
              <a:gd name="T4" fmla="*/ 2147483647 w 1224"/>
              <a:gd name="T5" fmla="*/ 2147483647 h 238"/>
              <a:gd name="T6" fmla="*/ 0 w 1224"/>
              <a:gd name="T7" fmla="*/ 2147483647 h 238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238"/>
              <a:gd name="T14" fmla="*/ 1224 w 1224"/>
              <a:gd name="T15" fmla="*/ 238 h 2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238">
                <a:moveTo>
                  <a:pt x="1224" y="238"/>
                </a:moveTo>
                <a:cubicBezTo>
                  <a:pt x="1213" y="153"/>
                  <a:pt x="1202" y="68"/>
                  <a:pt x="1043" y="34"/>
                </a:cubicBezTo>
                <a:cubicBezTo>
                  <a:pt x="884" y="0"/>
                  <a:pt x="446" y="0"/>
                  <a:pt x="272" y="34"/>
                </a:cubicBezTo>
                <a:cubicBezTo>
                  <a:pt x="98" y="68"/>
                  <a:pt x="45" y="204"/>
                  <a:pt x="0" y="23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95279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118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1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1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18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1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1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5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1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1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8" grpId="0" animBg="1"/>
      <p:bldP spid="5172" grpId="0" animBg="1"/>
      <p:bldP spid="52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684213" y="5208588"/>
          <a:ext cx="9509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6" name="Equation" r:id="rId3" imgW="533169" imgH="253890" progId="Equation.DSMT4">
                  <p:embed/>
                </p:oleObj>
              </mc:Choice>
              <mc:Fallback>
                <p:oleObj name="Equation" r:id="rId3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08588"/>
                        <a:ext cx="9509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719138" y="1882775"/>
          <a:ext cx="29956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7" name="Equation" r:id="rId5" imgW="1676400" imgH="279400" progId="Equation.DSMT4">
                  <p:embed/>
                </p:oleObj>
              </mc:Choice>
              <mc:Fallback>
                <p:oleObj name="Equation" r:id="rId5" imgW="1676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882775"/>
                        <a:ext cx="2995612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3"/>
          <p:cNvGraphicFramePr>
            <a:graphicFrameLocks noChangeAspect="1"/>
          </p:cNvGraphicFramePr>
          <p:nvPr/>
        </p:nvGraphicFramePr>
        <p:xfrm>
          <a:off x="755650" y="425450"/>
          <a:ext cx="9985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8" name="Equation" r:id="rId7" imgW="558558" imgH="203112" progId="Equation.DSMT4">
                  <p:embed/>
                </p:oleObj>
              </mc:Choice>
              <mc:Fallback>
                <p:oleObj name="Equation" r:id="rId7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5450"/>
                        <a:ext cx="9985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1700213" y="371475"/>
          <a:ext cx="44561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29" name="Equation" r:id="rId9" imgW="2374900" imgH="304800" progId="Equation.DSMT4">
                  <p:embed/>
                </p:oleObj>
              </mc:Choice>
              <mc:Fallback>
                <p:oleObj name="Equation" r:id="rId9" imgW="2374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371475"/>
                        <a:ext cx="445611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8" name="Object 20"/>
          <p:cNvGraphicFramePr>
            <a:graphicFrameLocks noChangeAspect="1"/>
          </p:cNvGraphicFramePr>
          <p:nvPr/>
        </p:nvGraphicFramePr>
        <p:xfrm>
          <a:off x="657225" y="2600325"/>
          <a:ext cx="16113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0" name="Equation" r:id="rId11" imgW="901309" imgH="241195" progId="Equation.DSMT4">
                  <p:embed/>
                </p:oleObj>
              </mc:Choice>
              <mc:Fallback>
                <p:oleObj name="Equation" r:id="rId11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" y="2600325"/>
                        <a:ext cx="161131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9" name="Object 21"/>
          <p:cNvGraphicFramePr>
            <a:graphicFrameLocks noChangeAspect="1"/>
          </p:cNvGraphicFramePr>
          <p:nvPr/>
        </p:nvGraphicFramePr>
        <p:xfrm>
          <a:off x="3779838" y="1881188"/>
          <a:ext cx="5016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1" name="Equation" r:id="rId13" imgW="2806700" imgH="279400" progId="Equation.DSMT4">
                  <p:embed/>
                </p:oleObj>
              </mc:Choice>
              <mc:Fallback>
                <p:oleObj name="Equation" r:id="rId13" imgW="2806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881188"/>
                        <a:ext cx="50165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Object 22"/>
          <p:cNvGraphicFramePr>
            <a:graphicFrameLocks noChangeAspect="1"/>
          </p:cNvGraphicFramePr>
          <p:nvPr/>
        </p:nvGraphicFramePr>
        <p:xfrm>
          <a:off x="2360613" y="2565400"/>
          <a:ext cx="6243637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2" name="Equation" r:id="rId15" imgW="3492360" imgH="253800" progId="Equation.DSMT4">
                  <p:embed/>
                </p:oleObj>
              </mc:Choice>
              <mc:Fallback>
                <p:oleObj name="Equation" r:id="rId15" imgW="3492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2565400"/>
                        <a:ext cx="6243637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1" name="Object 23"/>
          <p:cNvGraphicFramePr>
            <a:graphicFrameLocks noChangeAspect="1"/>
          </p:cNvGraphicFramePr>
          <p:nvPr/>
        </p:nvGraphicFramePr>
        <p:xfrm>
          <a:off x="647700" y="3211513"/>
          <a:ext cx="23383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3" name="Equation" r:id="rId17" imgW="1308100" imgH="241300" progId="Equation.DSMT4">
                  <p:embed/>
                </p:oleObj>
              </mc:Choice>
              <mc:Fallback>
                <p:oleObj name="Equation" r:id="rId17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211513"/>
                        <a:ext cx="2338388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2" name="Object 24"/>
          <p:cNvGraphicFramePr>
            <a:graphicFrameLocks noChangeAspect="1"/>
          </p:cNvGraphicFramePr>
          <p:nvPr/>
        </p:nvGraphicFramePr>
        <p:xfrm>
          <a:off x="3059113" y="3181350"/>
          <a:ext cx="57673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4" name="Equation" r:id="rId19" imgW="3225800" imgH="279400" progId="Equation.DSMT4">
                  <p:embed/>
                </p:oleObj>
              </mc:Choice>
              <mc:Fallback>
                <p:oleObj name="Equation" r:id="rId19" imgW="3225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81350"/>
                        <a:ext cx="5767387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3" name="Object 25"/>
          <p:cNvGraphicFramePr>
            <a:graphicFrameLocks noChangeAspect="1"/>
          </p:cNvGraphicFramePr>
          <p:nvPr/>
        </p:nvGraphicFramePr>
        <p:xfrm>
          <a:off x="647700" y="3825875"/>
          <a:ext cx="1611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5" name="Equation" r:id="rId21" imgW="901309" imgH="241195" progId="Equation.DSMT4">
                  <p:embed/>
                </p:oleObj>
              </mc:Choice>
              <mc:Fallback>
                <p:oleObj name="Equation" r:id="rId21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825875"/>
                        <a:ext cx="1611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4" name="Object 26"/>
          <p:cNvGraphicFramePr>
            <a:graphicFrameLocks noChangeAspect="1"/>
          </p:cNvGraphicFramePr>
          <p:nvPr/>
        </p:nvGraphicFramePr>
        <p:xfrm>
          <a:off x="2339975" y="3825875"/>
          <a:ext cx="5605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6" name="Equation" r:id="rId23" imgW="3136900" imgH="241300" progId="Equation.DSMT4">
                  <p:embed/>
                </p:oleObj>
              </mc:Choice>
              <mc:Fallback>
                <p:oleObj name="Equation" r:id="rId23" imgW="313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25875"/>
                        <a:ext cx="560546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5" name="Object 27"/>
          <p:cNvGraphicFramePr>
            <a:graphicFrameLocks noChangeAspect="1"/>
          </p:cNvGraphicFramePr>
          <p:nvPr/>
        </p:nvGraphicFramePr>
        <p:xfrm>
          <a:off x="7993063" y="3825875"/>
          <a:ext cx="771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7" name="Equation" r:id="rId25" imgW="431613" imgH="241195" progId="Equation.DSMT4">
                  <p:embed/>
                </p:oleObj>
              </mc:Choice>
              <mc:Fallback>
                <p:oleObj name="Equation" r:id="rId2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063" y="3825875"/>
                        <a:ext cx="7715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6" name="Object 28"/>
          <p:cNvGraphicFramePr>
            <a:graphicFrameLocks noChangeAspect="1"/>
          </p:cNvGraphicFramePr>
          <p:nvPr/>
        </p:nvGraphicFramePr>
        <p:xfrm>
          <a:off x="631825" y="4414838"/>
          <a:ext cx="58118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8" name="Equation" r:id="rId27" imgW="3251200" imgH="254000" progId="Equation.DSMT4">
                  <p:embed/>
                </p:oleObj>
              </mc:Choice>
              <mc:Fallback>
                <p:oleObj name="Equation" r:id="rId27" imgW="3251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4414838"/>
                        <a:ext cx="58118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7" name="Object 29"/>
          <p:cNvGraphicFramePr>
            <a:graphicFrameLocks noChangeAspect="1"/>
          </p:cNvGraphicFramePr>
          <p:nvPr/>
        </p:nvGraphicFramePr>
        <p:xfrm>
          <a:off x="1800225" y="5192713"/>
          <a:ext cx="60150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39" name="Equation" r:id="rId29" imgW="3365500" imgH="279400" progId="Equation.DSMT4">
                  <p:embed/>
                </p:oleObj>
              </mc:Choice>
              <mc:Fallback>
                <p:oleObj name="Equation" r:id="rId29" imgW="336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192713"/>
                        <a:ext cx="6015038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30"/>
          <p:cNvGraphicFramePr>
            <a:graphicFrameLocks noChangeAspect="1"/>
          </p:cNvGraphicFramePr>
          <p:nvPr/>
        </p:nvGraphicFramePr>
        <p:xfrm>
          <a:off x="677863" y="5907088"/>
          <a:ext cx="78549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40" name="Equation" r:id="rId31" imgW="4394160" imgH="279360" progId="Equation.DSMT4">
                  <p:embed/>
                </p:oleObj>
              </mc:Choice>
              <mc:Fallback>
                <p:oleObj name="Equation" r:id="rId31" imgW="4394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907088"/>
                        <a:ext cx="7854950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1597025" y="1130300"/>
            <a:ext cx="5027613" cy="569913"/>
            <a:chOff x="1006" y="735"/>
            <a:chExt cx="3167" cy="359"/>
          </a:xfrm>
        </p:grpSpPr>
        <p:grpSp>
          <p:nvGrpSpPr>
            <p:cNvPr id="3" name="Group 21"/>
            <p:cNvGrpSpPr>
              <a:grpSpLocks/>
            </p:cNvGrpSpPr>
            <p:nvPr/>
          </p:nvGrpSpPr>
          <p:grpSpPr bwMode="auto">
            <a:xfrm>
              <a:off x="1006" y="755"/>
              <a:ext cx="162" cy="306"/>
              <a:chOff x="612" y="3067"/>
              <a:chExt cx="162" cy="306"/>
            </a:xfrm>
          </p:grpSpPr>
          <p:graphicFrame>
            <p:nvGraphicFramePr>
              <p:cNvPr id="12315" name="Object 52"/>
              <p:cNvGraphicFramePr>
                <a:graphicFrameLocks noChangeAspect="1"/>
              </p:cNvGraphicFramePr>
              <p:nvPr/>
            </p:nvGraphicFramePr>
            <p:xfrm>
              <a:off x="612" y="3135"/>
              <a:ext cx="162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1" name="Equation" r:id="rId33" imgW="190500" imgH="279400" progId="Equation.DSMT4">
                      <p:embed/>
                    </p:oleObj>
                  </mc:Choice>
                  <mc:Fallback>
                    <p:oleObj name="Equation" r:id="rId33" imgW="190500" imgH="279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2" y="3135"/>
                            <a:ext cx="162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1" name="Oval 23"/>
              <p:cNvSpPr>
                <a:spLocks noChangeArrowheads="1"/>
              </p:cNvSpPr>
              <p:nvPr/>
            </p:nvSpPr>
            <p:spPr bwMode="auto">
              <a:xfrm>
                <a:off x="658" y="3067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1273" y="766"/>
              <a:ext cx="173" cy="306"/>
              <a:chOff x="607" y="3067"/>
              <a:chExt cx="173" cy="306"/>
            </a:xfrm>
          </p:grpSpPr>
          <p:graphicFrame>
            <p:nvGraphicFramePr>
              <p:cNvPr id="12314" name="Object 50"/>
              <p:cNvGraphicFramePr>
                <a:graphicFrameLocks noChangeAspect="1"/>
              </p:cNvGraphicFramePr>
              <p:nvPr/>
            </p:nvGraphicFramePr>
            <p:xfrm>
              <a:off x="607" y="3135"/>
              <a:ext cx="173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2" name="Equation" r:id="rId35" imgW="203112" imgH="279279" progId="Equation.DSMT4">
                      <p:embed/>
                    </p:oleObj>
                  </mc:Choice>
                  <mc:Fallback>
                    <p:oleObj name="Equation" r:id="rId35" imgW="203112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" y="3135"/>
                            <a:ext cx="173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0" name="Oval 26"/>
              <p:cNvSpPr>
                <a:spLocks noChangeArrowheads="1"/>
              </p:cNvSpPr>
              <p:nvPr/>
            </p:nvSpPr>
            <p:spPr bwMode="auto">
              <a:xfrm>
                <a:off x="658" y="3067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19" name="Line 27"/>
            <p:cNvSpPr>
              <a:spLocks noChangeShapeType="1"/>
            </p:cNvSpPr>
            <p:nvPr/>
          </p:nvSpPr>
          <p:spPr bwMode="auto">
            <a:xfrm>
              <a:off x="1097" y="78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1550" y="777"/>
              <a:ext cx="173" cy="306"/>
              <a:chOff x="607" y="3067"/>
              <a:chExt cx="173" cy="306"/>
            </a:xfrm>
          </p:grpSpPr>
          <p:graphicFrame>
            <p:nvGraphicFramePr>
              <p:cNvPr id="12313" name="Object 48"/>
              <p:cNvGraphicFramePr>
                <a:graphicFrameLocks noChangeAspect="1"/>
              </p:cNvGraphicFramePr>
              <p:nvPr/>
            </p:nvGraphicFramePr>
            <p:xfrm>
              <a:off x="607" y="3135"/>
              <a:ext cx="173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3" name="Equation" r:id="rId37" imgW="203112" imgH="279279" progId="Equation.DSMT4">
                      <p:embed/>
                    </p:oleObj>
                  </mc:Choice>
                  <mc:Fallback>
                    <p:oleObj name="Equation" r:id="rId37" imgW="203112" imgH="2792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" y="3135"/>
                            <a:ext cx="173" cy="2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9" name="Oval 30"/>
              <p:cNvSpPr>
                <a:spLocks noChangeArrowheads="1"/>
              </p:cNvSpPr>
              <p:nvPr/>
            </p:nvSpPr>
            <p:spPr bwMode="auto">
              <a:xfrm>
                <a:off x="658" y="3067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21" name="Line 31"/>
            <p:cNvSpPr>
              <a:spLocks noChangeShapeType="1"/>
            </p:cNvSpPr>
            <p:nvPr/>
          </p:nvSpPr>
          <p:spPr bwMode="auto">
            <a:xfrm>
              <a:off x="1369" y="789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" name="Group 32"/>
            <p:cNvGrpSpPr>
              <a:grpSpLocks/>
            </p:cNvGrpSpPr>
            <p:nvPr/>
          </p:nvGrpSpPr>
          <p:grpSpPr bwMode="auto">
            <a:xfrm>
              <a:off x="1709" y="735"/>
              <a:ext cx="2464" cy="359"/>
              <a:chOff x="1709" y="2391"/>
              <a:chExt cx="2464" cy="359"/>
            </a:xfrm>
          </p:grpSpPr>
          <p:graphicFrame>
            <p:nvGraphicFramePr>
              <p:cNvPr id="12305" name="Object 17"/>
              <p:cNvGraphicFramePr>
                <a:graphicFrameLocks noChangeAspect="1"/>
              </p:cNvGraphicFramePr>
              <p:nvPr/>
            </p:nvGraphicFramePr>
            <p:xfrm>
              <a:off x="1709" y="2399"/>
              <a:ext cx="2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4" name="Equation" r:id="rId39" imgW="215619" imgH="114151" progId="Equation.DSMT4">
                      <p:embed/>
                    </p:oleObj>
                  </mc:Choice>
                  <mc:Fallback>
                    <p:oleObj name="Equation" r:id="rId39" imgW="215619" imgH="11415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9" y="2399"/>
                            <a:ext cx="27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18"/>
              <p:cNvGraphicFramePr>
                <a:graphicFrameLocks noChangeAspect="1"/>
              </p:cNvGraphicFramePr>
              <p:nvPr/>
            </p:nvGraphicFramePr>
            <p:xfrm>
              <a:off x="3387" y="2391"/>
              <a:ext cx="272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6745" name="Equation" r:id="rId41" imgW="215619" imgH="114151" progId="Equation.DSMT4">
                      <p:embed/>
                    </p:oleObj>
                  </mc:Choice>
                  <mc:Fallback>
                    <p:oleObj name="Equation" r:id="rId41" imgW="215619" imgH="114151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7" y="2391"/>
                            <a:ext cx="272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35"/>
              <p:cNvGrpSpPr>
                <a:grpSpLocks/>
              </p:cNvGrpSpPr>
              <p:nvPr/>
            </p:nvGrpSpPr>
            <p:grpSpPr bwMode="auto">
              <a:xfrm>
                <a:off x="1936" y="2422"/>
                <a:ext cx="271" cy="317"/>
                <a:chOff x="1936" y="2886"/>
                <a:chExt cx="271" cy="317"/>
              </a:xfrm>
            </p:grpSpPr>
            <p:graphicFrame>
              <p:nvGraphicFramePr>
                <p:cNvPr id="12312" name="Object 46"/>
                <p:cNvGraphicFramePr>
                  <a:graphicFrameLocks noChangeAspect="1"/>
                </p:cNvGraphicFramePr>
                <p:nvPr/>
              </p:nvGraphicFramePr>
              <p:xfrm>
                <a:off x="1936" y="2943"/>
                <a:ext cx="271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46" name="Equation" r:id="rId43" imgW="317225" imgH="304536" progId="Equation.DSMT4">
                        <p:embed/>
                      </p:oleObj>
                    </mc:Choice>
                    <mc:Fallback>
                      <p:oleObj name="Equation" r:id="rId43" imgW="317225" imgH="30453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36" y="2943"/>
                              <a:ext cx="271" cy="2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8" name="Oval 37"/>
                <p:cNvSpPr>
                  <a:spLocks noChangeArrowheads="1"/>
                </p:cNvSpPr>
                <p:nvPr/>
              </p:nvSpPr>
              <p:spPr bwMode="auto">
                <a:xfrm>
                  <a:off x="2050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8"/>
              <p:cNvGrpSpPr>
                <a:grpSpLocks/>
              </p:cNvGrpSpPr>
              <p:nvPr/>
            </p:nvGrpSpPr>
            <p:grpSpPr bwMode="auto">
              <a:xfrm>
                <a:off x="2389" y="2422"/>
                <a:ext cx="173" cy="328"/>
                <a:chOff x="2389" y="2886"/>
                <a:chExt cx="173" cy="328"/>
              </a:xfrm>
            </p:grpSpPr>
            <p:graphicFrame>
              <p:nvGraphicFramePr>
                <p:cNvPr id="12311" name="Object 44"/>
                <p:cNvGraphicFramePr>
                  <a:graphicFrameLocks noChangeAspect="1"/>
                </p:cNvGraphicFramePr>
                <p:nvPr/>
              </p:nvGraphicFramePr>
              <p:xfrm>
                <a:off x="2389" y="2954"/>
                <a:ext cx="173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47" name="Equation" r:id="rId45" imgW="203024" imgH="304536" progId="Equation.DSMT4">
                        <p:embed/>
                      </p:oleObj>
                    </mc:Choice>
                    <mc:Fallback>
                      <p:oleObj name="Equation" r:id="rId45" imgW="203024" imgH="30453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9" y="2954"/>
                              <a:ext cx="173" cy="2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7" name="Oval 40"/>
                <p:cNvSpPr>
                  <a:spLocks noChangeArrowheads="1"/>
                </p:cNvSpPr>
                <p:nvPr/>
              </p:nvSpPr>
              <p:spPr bwMode="auto">
                <a:xfrm>
                  <a:off x="2435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41"/>
              <p:cNvGrpSpPr>
                <a:grpSpLocks/>
              </p:cNvGrpSpPr>
              <p:nvPr/>
            </p:nvGrpSpPr>
            <p:grpSpPr bwMode="auto">
              <a:xfrm>
                <a:off x="2730" y="2422"/>
                <a:ext cx="271" cy="328"/>
                <a:chOff x="2730" y="2886"/>
                <a:chExt cx="271" cy="328"/>
              </a:xfrm>
            </p:grpSpPr>
            <p:graphicFrame>
              <p:nvGraphicFramePr>
                <p:cNvPr id="12310" name="Object 42"/>
                <p:cNvGraphicFramePr>
                  <a:graphicFrameLocks noChangeAspect="1"/>
                </p:cNvGraphicFramePr>
                <p:nvPr/>
              </p:nvGraphicFramePr>
              <p:xfrm>
                <a:off x="2730" y="2954"/>
                <a:ext cx="271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48" name="Equation" r:id="rId47" imgW="317225" imgH="304536" progId="Equation.DSMT4">
                        <p:embed/>
                      </p:oleObj>
                    </mc:Choice>
                    <mc:Fallback>
                      <p:oleObj name="Equation" r:id="rId47" imgW="317225" imgH="304536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30" y="2954"/>
                              <a:ext cx="271" cy="2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6" name="Oval 43"/>
                <p:cNvSpPr>
                  <a:spLocks noChangeArrowheads="1"/>
                </p:cNvSpPr>
                <p:nvPr/>
              </p:nvSpPr>
              <p:spPr bwMode="auto">
                <a:xfrm>
                  <a:off x="2820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4"/>
              <p:cNvGrpSpPr>
                <a:grpSpLocks/>
              </p:cNvGrpSpPr>
              <p:nvPr/>
            </p:nvGrpSpPr>
            <p:grpSpPr bwMode="auto">
              <a:xfrm>
                <a:off x="3093" y="2422"/>
                <a:ext cx="293" cy="328"/>
                <a:chOff x="3093" y="2886"/>
                <a:chExt cx="293" cy="328"/>
              </a:xfrm>
            </p:grpSpPr>
            <p:graphicFrame>
              <p:nvGraphicFramePr>
                <p:cNvPr id="12309" name="Object 40"/>
                <p:cNvGraphicFramePr>
                  <a:graphicFrameLocks noChangeAspect="1"/>
                </p:cNvGraphicFramePr>
                <p:nvPr/>
              </p:nvGraphicFramePr>
              <p:xfrm>
                <a:off x="3093" y="2954"/>
                <a:ext cx="293" cy="2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49" name="Equation" r:id="rId49" imgW="342751" imgH="304668" progId="Equation.DSMT4">
                        <p:embed/>
                      </p:oleObj>
                    </mc:Choice>
                    <mc:Fallback>
                      <p:oleObj name="Equation" r:id="rId49" imgW="342751" imgH="30466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93" y="2954"/>
                              <a:ext cx="293" cy="2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5" name="Oval 46"/>
                <p:cNvSpPr>
                  <a:spLocks noChangeArrowheads="1"/>
                </p:cNvSpPr>
                <p:nvPr/>
              </p:nvSpPr>
              <p:spPr bwMode="auto">
                <a:xfrm>
                  <a:off x="3206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47"/>
              <p:cNvGrpSpPr>
                <a:grpSpLocks/>
              </p:cNvGrpSpPr>
              <p:nvPr/>
            </p:nvGrpSpPr>
            <p:grpSpPr bwMode="auto">
              <a:xfrm>
                <a:off x="3592" y="2422"/>
                <a:ext cx="249" cy="328"/>
                <a:chOff x="3592" y="2886"/>
                <a:chExt cx="249" cy="328"/>
              </a:xfrm>
            </p:grpSpPr>
            <p:graphicFrame>
              <p:nvGraphicFramePr>
                <p:cNvPr id="12308" name="Object 38"/>
                <p:cNvGraphicFramePr>
                  <a:graphicFrameLocks noChangeAspect="1"/>
                </p:cNvGraphicFramePr>
                <p:nvPr/>
              </p:nvGraphicFramePr>
              <p:xfrm>
                <a:off x="3592" y="2976"/>
                <a:ext cx="249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50" name="Equation" r:id="rId51" imgW="291973" imgH="279279" progId="Equation.DSMT4">
                        <p:embed/>
                      </p:oleObj>
                    </mc:Choice>
                    <mc:Fallback>
                      <p:oleObj name="Equation" r:id="rId51" imgW="291973" imgH="279279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2" y="2976"/>
                              <a:ext cx="249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4" name="Oval 49"/>
                <p:cNvSpPr>
                  <a:spLocks noChangeArrowheads="1"/>
                </p:cNvSpPr>
                <p:nvPr/>
              </p:nvSpPr>
              <p:spPr bwMode="auto">
                <a:xfrm>
                  <a:off x="3682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" name="Group 50"/>
              <p:cNvGrpSpPr>
                <a:grpSpLocks/>
              </p:cNvGrpSpPr>
              <p:nvPr/>
            </p:nvGrpSpPr>
            <p:grpSpPr bwMode="auto">
              <a:xfrm>
                <a:off x="4022" y="2422"/>
                <a:ext cx="151" cy="328"/>
                <a:chOff x="4022" y="2886"/>
                <a:chExt cx="151" cy="328"/>
              </a:xfrm>
            </p:grpSpPr>
            <p:graphicFrame>
              <p:nvGraphicFramePr>
                <p:cNvPr id="12307" name="Object 36"/>
                <p:cNvGraphicFramePr>
                  <a:graphicFrameLocks noChangeAspect="1"/>
                </p:cNvGraphicFramePr>
                <p:nvPr/>
              </p:nvGraphicFramePr>
              <p:xfrm>
                <a:off x="4022" y="2976"/>
                <a:ext cx="151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6751" name="Equation" r:id="rId53" imgW="177646" imgH="279158" progId="Equation.DSMT4">
                        <p:embed/>
                      </p:oleObj>
                    </mc:Choice>
                    <mc:Fallback>
                      <p:oleObj name="Equation" r:id="rId53" imgW="177646" imgH="27915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22" y="2976"/>
                              <a:ext cx="151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333" name="Oval 52"/>
                <p:cNvSpPr>
                  <a:spLocks noChangeArrowheads="1"/>
                </p:cNvSpPr>
                <p:nvPr/>
              </p:nvSpPr>
              <p:spPr bwMode="auto">
                <a:xfrm>
                  <a:off x="4068" y="2886"/>
                  <a:ext cx="45" cy="45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329" name="Line 53"/>
              <p:cNvSpPr>
                <a:spLocks noChangeShapeType="1"/>
              </p:cNvSpPr>
              <p:nvPr/>
            </p:nvSpPr>
            <p:spPr bwMode="auto">
              <a:xfrm>
                <a:off x="2095" y="2445"/>
                <a:ext cx="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0" name="Line 54"/>
              <p:cNvSpPr>
                <a:spLocks noChangeShapeType="1"/>
              </p:cNvSpPr>
              <p:nvPr/>
            </p:nvSpPr>
            <p:spPr bwMode="auto">
              <a:xfrm>
                <a:off x="2480" y="2445"/>
                <a:ext cx="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1" name="Line 55"/>
              <p:cNvSpPr>
                <a:spLocks noChangeShapeType="1"/>
              </p:cNvSpPr>
              <p:nvPr/>
            </p:nvSpPr>
            <p:spPr bwMode="auto">
              <a:xfrm>
                <a:off x="2866" y="2445"/>
                <a:ext cx="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2" name="Line 56"/>
              <p:cNvSpPr>
                <a:spLocks noChangeShapeType="1"/>
              </p:cNvSpPr>
              <p:nvPr/>
            </p:nvSpPr>
            <p:spPr bwMode="auto">
              <a:xfrm>
                <a:off x="3728" y="2445"/>
                <a:ext cx="3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66210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11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50" name="Object 18"/>
          <p:cNvGraphicFramePr>
            <a:graphicFrameLocks noChangeAspect="1"/>
          </p:cNvGraphicFramePr>
          <p:nvPr/>
        </p:nvGraphicFramePr>
        <p:xfrm>
          <a:off x="757238" y="1109663"/>
          <a:ext cx="23383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0" name="Equation" r:id="rId3" imgW="1308100" imgH="241300" progId="Equation.DSMT4">
                  <p:embed/>
                </p:oleObj>
              </mc:Choice>
              <mc:Fallback>
                <p:oleObj name="Equation" r:id="rId3" imgW="1308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109663"/>
                        <a:ext cx="233838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3200400" y="1109663"/>
          <a:ext cx="54038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1" name="Equation" r:id="rId5" imgW="3022560" imgH="266400" progId="Equation.DSMT4">
                  <p:embed/>
                </p:oleObj>
              </mc:Choice>
              <mc:Fallback>
                <p:oleObj name="Equation" r:id="rId5" imgW="3022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109663"/>
                        <a:ext cx="54038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/>
          <p:cNvGraphicFramePr>
            <a:graphicFrameLocks noChangeAspect="1"/>
          </p:cNvGraphicFramePr>
          <p:nvPr/>
        </p:nvGraphicFramePr>
        <p:xfrm>
          <a:off x="755650" y="1757363"/>
          <a:ext cx="5403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2" name="Equation" r:id="rId7" imgW="3022560" imgH="279360" progId="Equation.DSMT4">
                  <p:embed/>
                </p:oleObj>
              </mc:Choice>
              <mc:Fallback>
                <p:oleObj name="Equation" r:id="rId7" imgW="3022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57363"/>
                        <a:ext cx="5403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/>
          <p:cNvGraphicFramePr>
            <a:graphicFrameLocks noChangeAspect="1"/>
          </p:cNvGraphicFramePr>
          <p:nvPr/>
        </p:nvGraphicFramePr>
        <p:xfrm>
          <a:off x="6121400" y="1757363"/>
          <a:ext cx="25193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3" name="Equation" r:id="rId9" imgW="1409400" imgH="279360" progId="Equation.DSMT4">
                  <p:embed/>
                </p:oleObj>
              </mc:Choice>
              <mc:Fallback>
                <p:oleObj name="Equation" r:id="rId9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1757363"/>
                        <a:ext cx="25193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5" name="Object 23"/>
          <p:cNvGraphicFramePr>
            <a:graphicFrameLocks noChangeAspect="1"/>
          </p:cNvGraphicFramePr>
          <p:nvPr/>
        </p:nvGraphicFramePr>
        <p:xfrm>
          <a:off x="763588" y="2441575"/>
          <a:ext cx="3268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4" name="Equation" r:id="rId11" imgW="1828800" imgH="241200" progId="Equation.DSMT4">
                  <p:embed/>
                </p:oleObj>
              </mc:Choice>
              <mc:Fallback>
                <p:oleObj name="Equation" r:id="rId11" imgW="1828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2441575"/>
                        <a:ext cx="32686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6" name="Object 24"/>
          <p:cNvGraphicFramePr>
            <a:graphicFrameLocks noChangeAspect="1"/>
          </p:cNvGraphicFramePr>
          <p:nvPr/>
        </p:nvGraphicFramePr>
        <p:xfrm>
          <a:off x="4176713" y="2401888"/>
          <a:ext cx="44275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5" name="Equation" r:id="rId13" imgW="2476500" imgH="292100" progId="Equation.DSMT4">
                  <p:embed/>
                </p:oleObj>
              </mc:Choice>
              <mc:Fallback>
                <p:oleObj name="Equation" r:id="rId13" imgW="2476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6713" y="2401888"/>
                        <a:ext cx="4427537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7" name="Object 25"/>
          <p:cNvGraphicFramePr>
            <a:graphicFrameLocks noChangeAspect="1"/>
          </p:cNvGraphicFramePr>
          <p:nvPr/>
        </p:nvGraphicFramePr>
        <p:xfrm>
          <a:off x="754063" y="3060700"/>
          <a:ext cx="20891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6" name="Equation" r:id="rId15" imgW="1168200" imgH="279360" progId="Equation.DSMT4">
                  <p:embed/>
                </p:oleObj>
              </mc:Choice>
              <mc:Fallback>
                <p:oleObj name="Equation" r:id="rId15" imgW="1168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060700"/>
                        <a:ext cx="2089150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8" name="Object 26"/>
          <p:cNvGraphicFramePr>
            <a:graphicFrameLocks noChangeAspect="1"/>
          </p:cNvGraphicFramePr>
          <p:nvPr/>
        </p:nvGraphicFramePr>
        <p:xfrm>
          <a:off x="5881688" y="3055938"/>
          <a:ext cx="8858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7" name="Equation" r:id="rId17" imgW="495000" imgH="241200" progId="Equation.DSMT4">
                  <p:embed/>
                </p:oleObj>
              </mc:Choice>
              <mc:Fallback>
                <p:oleObj name="Equation" r:id="rId17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1688" y="3055938"/>
                        <a:ext cx="8858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9" name="Object 27"/>
          <p:cNvGraphicFramePr>
            <a:graphicFrameLocks noChangeAspect="1"/>
          </p:cNvGraphicFramePr>
          <p:nvPr/>
        </p:nvGraphicFramePr>
        <p:xfrm>
          <a:off x="731838" y="3665538"/>
          <a:ext cx="1247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8" name="Equation" r:id="rId19" imgW="698500" imgH="241300" progId="Equation.DSMT4">
                  <p:embed/>
                </p:oleObj>
              </mc:Choice>
              <mc:Fallback>
                <p:oleObj name="Equation" r:id="rId19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65538"/>
                        <a:ext cx="1247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0" name="Object 28"/>
          <p:cNvGraphicFramePr>
            <a:graphicFrameLocks noChangeAspect="1"/>
          </p:cNvGraphicFramePr>
          <p:nvPr/>
        </p:nvGraphicFramePr>
        <p:xfrm>
          <a:off x="2087563" y="3665538"/>
          <a:ext cx="2586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49" name="Equation" r:id="rId21" imgW="1447172" imgH="266584" progId="Equation.DSMT4">
                  <p:embed/>
                </p:oleObj>
              </mc:Choice>
              <mc:Fallback>
                <p:oleObj name="Equation" r:id="rId21" imgW="144717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665538"/>
                        <a:ext cx="258603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1" name="Object 29"/>
          <p:cNvGraphicFramePr>
            <a:graphicFrameLocks noChangeAspect="1"/>
          </p:cNvGraphicFramePr>
          <p:nvPr/>
        </p:nvGraphicFramePr>
        <p:xfrm>
          <a:off x="4643438" y="3648075"/>
          <a:ext cx="4038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0" name="Equation" r:id="rId23" imgW="2260600" imgH="241300" progId="Equation.DSMT4">
                  <p:embed/>
                </p:oleObj>
              </mc:Choice>
              <mc:Fallback>
                <p:oleObj name="Equation" r:id="rId23" imgW="226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648075"/>
                        <a:ext cx="4038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2" name="Object 30"/>
          <p:cNvGraphicFramePr>
            <a:graphicFrameLocks noChangeAspect="1"/>
          </p:cNvGraphicFramePr>
          <p:nvPr/>
        </p:nvGraphicFramePr>
        <p:xfrm>
          <a:off x="719138" y="4265613"/>
          <a:ext cx="2495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1" name="Equation" r:id="rId25" imgW="1397000" imgH="279400" progId="Equation.DSMT4">
                  <p:embed/>
                </p:oleObj>
              </mc:Choice>
              <mc:Fallback>
                <p:oleObj name="Equation" r:id="rId25" imgW="1397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265613"/>
                        <a:ext cx="2495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1687472" y="5281656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1687472" y="5281656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1687472" y="5929356"/>
            <a:ext cx="12239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2911435" y="5281656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 flipV="1">
            <a:off x="2911435" y="5892843"/>
            <a:ext cx="971550" cy="3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99" name="Line 31"/>
          <p:cNvSpPr>
            <a:spLocks noChangeShapeType="1"/>
          </p:cNvSpPr>
          <p:nvPr/>
        </p:nvSpPr>
        <p:spPr bwMode="auto">
          <a:xfrm flipV="1">
            <a:off x="2911435" y="5353093"/>
            <a:ext cx="611187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00" name="Line 32"/>
          <p:cNvSpPr>
            <a:spLocks noChangeShapeType="1"/>
          </p:cNvSpPr>
          <p:nvPr/>
        </p:nvSpPr>
        <p:spPr bwMode="auto">
          <a:xfrm>
            <a:off x="3522622" y="5353093"/>
            <a:ext cx="325438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3848060" y="5857918"/>
            <a:ext cx="1079500" cy="34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3848060" y="5172118"/>
            <a:ext cx="4318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>
            <a:off x="4279860" y="5173706"/>
            <a:ext cx="649287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5" name="Line 37"/>
          <p:cNvSpPr>
            <a:spLocks noChangeShapeType="1"/>
          </p:cNvSpPr>
          <p:nvPr/>
        </p:nvSpPr>
        <p:spPr bwMode="auto">
          <a:xfrm>
            <a:off x="2339975" y="5192713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1650960" y="5892843"/>
            <a:ext cx="71437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08" name="Oval 40"/>
          <p:cNvSpPr>
            <a:spLocks noChangeArrowheads="1"/>
          </p:cNvSpPr>
          <p:nvPr/>
        </p:nvSpPr>
        <p:spPr bwMode="auto">
          <a:xfrm>
            <a:off x="1650960" y="5245143"/>
            <a:ext cx="71437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09" name="Oval 41"/>
          <p:cNvSpPr>
            <a:spLocks noChangeArrowheads="1"/>
          </p:cNvSpPr>
          <p:nvPr/>
        </p:nvSpPr>
        <p:spPr bwMode="auto">
          <a:xfrm>
            <a:off x="2874922" y="5892843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10" name="Oval 42"/>
          <p:cNvSpPr>
            <a:spLocks noChangeArrowheads="1"/>
          </p:cNvSpPr>
          <p:nvPr/>
        </p:nvSpPr>
        <p:spPr bwMode="auto">
          <a:xfrm>
            <a:off x="2874922" y="5245143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11" name="Oval 43"/>
          <p:cNvSpPr>
            <a:spLocks noChangeArrowheads="1"/>
          </p:cNvSpPr>
          <p:nvPr/>
        </p:nvSpPr>
        <p:spPr bwMode="auto">
          <a:xfrm>
            <a:off x="3811547" y="5857918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12" name="Oval 44"/>
          <p:cNvSpPr>
            <a:spLocks noChangeArrowheads="1"/>
          </p:cNvSpPr>
          <p:nvPr/>
        </p:nvSpPr>
        <p:spPr bwMode="auto">
          <a:xfrm>
            <a:off x="3487697" y="5316581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4927560" y="521021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16" name="Line 48"/>
          <p:cNvSpPr>
            <a:spLocks noChangeShapeType="1"/>
          </p:cNvSpPr>
          <p:nvPr/>
        </p:nvSpPr>
        <p:spPr bwMode="auto">
          <a:xfrm>
            <a:off x="4927560" y="521021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>
            <a:off x="4927560" y="5857918"/>
            <a:ext cx="12239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18" name="Line 50"/>
          <p:cNvSpPr>
            <a:spLocks noChangeShapeType="1"/>
          </p:cNvSpPr>
          <p:nvPr/>
        </p:nvSpPr>
        <p:spPr bwMode="auto">
          <a:xfrm>
            <a:off x="6151522" y="5210218"/>
            <a:ext cx="0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213" name="Oval 45"/>
          <p:cNvSpPr>
            <a:spLocks noChangeArrowheads="1"/>
          </p:cNvSpPr>
          <p:nvPr/>
        </p:nvSpPr>
        <p:spPr bwMode="auto">
          <a:xfrm>
            <a:off x="4892635" y="5821406"/>
            <a:ext cx="71437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20" name="Oval 52"/>
          <p:cNvSpPr>
            <a:spLocks noChangeArrowheads="1"/>
          </p:cNvSpPr>
          <p:nvPr/>
        </p:nvSpPr>
        <p:spPr bwMode="auto">
          <a:xfrm>
            <a:off x="6116597" y="5821406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21" name="Oval 53"/>
          <p:cNvSpPr>
            <a:spLocks noChangeArrowheads="1"/>
          </p:cNvSpPr>
          <p:nvPr/>
        </p:nvSpPr>
        <p:spPr bwMode="auto">
          <a:xfrm>
            <a:off x="6115010" y="5172118"/>
            <a:ext cx="71437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22" name="Oval 54"/>
          <p:cNvSpPr>
            <a:spLocks noChangeArrowheads="1"/>
          </p:cNvSpPr>
          <p:nvPr/>
        </p:nvSpPr>
        <p:spPr bwMode="auto">
          <a:xfrm>
            <a:off x="4892635" y="5173706"/>
            <a:ext cx="71437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7223" name="Oval 55"/>
          <p:cNvSpPr>
            <a:spLocks noChangeArrowheads="1"/>
          </p:cNvSpPr>
          <p:nvPr/>
        </p:nvSpPr>
        <p:spPr bwMode="auto">
          <a:xfrm>
            <a:off x="4243347" y="5137193"/>
            <a:ext cx="71438" cy="73025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41"/>
          <p:cNvGraphicFramePr>
            <a:graphicFrameLocks noChangeAspect="1"/>
          </p:cNvGraphicFramePr>
          <p:nvPr/>
        </p:nvGraphicFramePr>
        <p:xfrm>
          <a:off x="3359110" y="5581693"/>
          <a:ext cx="246062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2" name="Equation" r:id="rId27" imgW="190417" imgH="203112" progId="Equation.DSMT4">
                  <p:embed/>
                </p:oleObj>
              </mc:Choice>
              <mc:Fallback>
                <p:oleObj name="Equation" r:id="rId2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10" y="5581693"/>
                        <a:ext cx="246062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2"/>
          <p:cNvGraphicFramePr>
            <a:graphicFrameLocks noChangeAspect="1"/>
          </p:cNvGraphicFramePr>
          <p:nvPr/>
        </p:nvGraphicFramePr>
        <p:xfrm>
          <a:off x="5467310" y="4948281"/>
          <a:ext cx="227012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3" name="Equation" r:id="rId29" imgW="126780" imgH="164814" progId="Equation.DSMT4">
                  <p:embed/>
                </p:oleObj>
              </mc:Choice>
              <mc:Fallback>
                <p:oleObj name="Equation" r:id="rId29" imgW="126780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10" y="4948281"/>
                        <a:ext cx="227012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3"/>
          <p:cNvGraphicFramePr>
            <a:graphicFrameLocks noChangeAspect="1"/>
          </p:cNvGraphicFramePr>
          <p:nvPr/>
        </p:nvGraphicFramePr>
        <p:xfrm>
          <a:off x="3884573" y="6073818"/>
          <a:ext cx="385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4" name="Equation" r:id="rId31" imgW="215806" imgH="279279" progId="Equation.DSMT4">
                  <p:embed/>
                </p:oleObj>
              </mc:Choice>
              <mc:Fallback>
                <p:oleObj name="Equation" r:id="rId31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573" y="6073818"/>
                        <a:ext cx="3857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4"/>
          <p:cNvGraphicFramePr>
            <a:graphicFrameLocks noChangeAspect="1"/>
          </p:cNvGraphicFramePr>
          <p:nvPr/>
        </p:nvGraphicFramePr>
        <p:xfrm>
          <a:off x="4206835" y="5461043"/>
          <a:ext cx="279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5" name="Equation" r:id="rId33" imgW="215806" imgH="279279" progId="Equation.DSMT4">
                  <p:embed/>
                </p:oleObj>
              </mc:Choice>
              <mc:Fallback>
                <p:oleObj name="Equation" r:id="rId33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35" y="5461043"/>
                        <a:ext cx="279400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45"/>
          <p:cNvGraphicFramePr>
            <a:graphicFrameLocks noChangeAspect="1"/>
          </p:cNvGraphicFramePr>
          <p:nvPr/>
        </p:nvGraphicFramePr>
        <p:xfrm>
          <a:off x="762000" y="441325"/>
          <a:ext cx="3881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6" name="Equation" r:id="rId35" imgW="2171700" imgH="254000" progId="Equation.DSMT4">
                  <p:embed/>
                </p:oleObj>
              </mc:Choice>
              <mc:Fallback>
                <p:oleObj name="Equation" r:id="rId35" imgW="2171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41325"/>
                        <a:ext cx="3881438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9" name="Object 31"/>
          <p:cNvGraphicFramePr>
            <a:graphicFrameLocks noChangeAspect="1"/>
          </p:cNvGraphicFramePr>
          <p:nvPr/>
        </p:nvGraphicFramePr>
        <p:xfrm>
          <a:off x="4716463" y="452438"/>
          <a:ext cx="1997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7" name="Equation" r:id="rId37" imgW="1117440" imgH="241200" progId="Equation.DSMT4">
                  <p:embed/>
                </p:oleObj>
              </mc:Choice>
              <mc:Fallback>
                <p:oleObj name="Equation" r:id="rId37" imgW="1117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52438"/>
                        <a:ext cx="1997075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8"/>
          <p:cNvGraphicFramePr>
            <a:graphicFrameLocks noChangeAspect="1"/>
          </p:cNvGraphicFramePr>
          <p:nvPr/>
        </p:nvGraphicFramePr>
        <p:xfrm>
          <a:off x="6761163" y="441325"/>
          <a:ext cx="19510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8" name="Equation" r:id="rId39" imgW="1091880" imgH="241200" progId="Equation.DSMT4">
                  <p:embed/>
                </p:oleObj>
              </mc:Choice>
              <mc:Fallback>
                <p:oleObj name="Equation" r:id="rId39" imgW="1091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1163" y="441325"/>
                        <a:ext cx="1951037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1"/>
          <p:cNvGraphicFramePr>
            <a:graphicFrameLocks noChangeAspect="1"/>
          </p:cNvGraphicFramePr>
          <p:nvPr/>
        </p:nvGraphicFramePr>
        <p:xfrm>
          <a:off x="2847975" y="3071813"/>
          <a:ext cx="3019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59" name="Equation" r:id="rId41" imgW="1688760" imgH="241200" progId="Equation.DSMT4">
                  <p:embed/>
                </p:oleObj>
              </mc:Choice>
              <mc:Fallback>
                <p:oleObj name="Equation" r:id="rId41" imgW="1688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071813"/>
                        <a:ext cx="30194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2"/>
          <p:cNvGraphicFramePr>
            <a:graphicFrameLocks noChangeAspect="1"/>
          </p:cNvGraphicFramePr>
          <p:nvPr/>
        </p:nvGraphicFramePr>
        <p:xfrm>
          <a:off x="6827838" y="3071813"/>
          <a:ext cx="18843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60" name="Equation" r:id="rId43" imgW="1054080" imgH="241200" progId="Equation.DSMT4">
                  <p:embed/>
                </p:oleObj>
              </mc:Choice>
              <mc:Fallback>
                <p:oleObj name="Equation" r:id="rId43" imgW="1054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3071813"/>
                        <a:ext cx="18843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41" name="AutoShape 69"/>
          <p:cNvSpPr>
            <a:spLocks noChangeArrowheads="1"/>
          </p:cNvSpPr>
          <p:nvPr/>
        </p:nvSpPr>
        <p:spPr bwMode="auto">
          <a:xfrm>
            <a:off x="6580215" y="4889520"/>
            <a:ext cx="1971702" cy="1058877"/>
          </a:xfrm>
          <a:prstGeom prst="wedgeRoundRectCallout">
            <a:avLst>
              <a:gd name="adj1" fmla="val 3789"/>
              <a:gd name="adj2" fmla="val 4951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20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上点度都减</a:t>
            </a:r>
            <a:r>
              <a:rPr lang="en-US" altLang="zh-CN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2, 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不在</a:t>
            </a:r>
            <a:r>
              <a:rPr lang="en-US" altLang="zh-CN" sz="20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zh-CN" altLang="en-US" sz="20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上的点度不变</a:t>
            </a:r>
          </a:p>
        </p:txBody>
      </p:sp>
    </p:spTree>
    <p:extLst>
      <p:ext uri="{BB962C8B-B14F-4D97-AF65-F5344CB8AC3E}">
        <p14:creationId xmlns:p14="http://schemas.microsoft.com/office/powerpoint/2010/main" val="23399116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1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7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10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10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/>
                                        <p:tgtEl>
                                          <p:spTgt spid="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10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10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4" grpId="0" animBg="1"/>
      <p:bldP spid="7195" grpId="0" animBg="1"/>
      <p:bldP spid="7196" grpId="0" animBg="1"/>
      <p:bldP spid="7197" grpId="0" animBg="1"/>
      <p:bldP spid="7198" grpId="0" animBg="1"/>
      <p:bldP spid="7198" grpId="1" animBg="1"/>
      <p:bldP spid="7199" grpId="0" animBg="1"/>
      <p:bldP spid="7199" grpId="1" animBg="1"/>
      <p:bldP spid="7200" grpId="0" animBg="1"/>
      <p:bldP spid="7200" grpId="1" animBg="1"/>
      <p:bldP spid="7201" grpId="0" animBg="1"/>
      <p:bldP spid="7201" grpId="1" animBg="1"/>
      <p:bldP spid="7202" grpId="0" animBg="1"/>
      <p:bldP spid="7202" grpId="1" animBg="1"/>
      <p:bldP spid="7203" grpId="0" animBg="1"/>
      <p:bldP spid="7203" grpId="1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5" grpId="0" animBg="1"/>
      <p:bldP spid="7216" grpId="0" animBg="1"/>
      <p:bldP spid="7217" grpId="0" animBg="1"/>
      <p:bldP spid="7218" grpId="0" animBg="1"/>
      <p:bldP spid="7213" grpId="0" animBg="1"/>
      <p:bldP spid="7220" grpId="0" animBg="1"/>
      <p:bldP spid="7221" grpId="0" animBg="1"/>
      <p:bldP spid="7222" grpId="0" animBg="1"/>
      <p:bldP spid="7223" grpId="0" animBg="1"/>
      <p:bldP spid="1311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478736"/>
              </p:ext>
            </p:extLst>
          </p:nvPr>
        </p:nvGraphicFramePr>
        <p:xfrm>
          <a:off x="5832475" y="2086781"/>
          <a:ext cx="2994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79" name="Equation" r:id="rId3" imgW="1676400" imgH="241300" progId="Equation.DSMT4">
                  <p:embed/>
                </p:oleObj>
              </mc:Choice>
              <mc:Fallback>
                <p:oleObj name="Equation" r:id="rId3" imgW="167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2086781"/>
                        <a:ext cx="2994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933494"/>
              </p:ext>
            </p:extLst>
          </p:nvPr>
        </p:nvGraphicFramePr>
        <p:xfrm>
          <a:off x="611188" y="2086781"/>
          <a:ext cx="51482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0" name="Equation" r:id="rId5" imgW="2882900" imgH="241300" progId="Equation.DSMT4">
                  <p:embed/>
                </p:oleObj>
              </mc:Choice>
              <mc:Fallback>
                <p:oleObj name="Equation" r:id="rId5" imgW="2882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86781"/>
                        <a:ext cx="5148262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540971"/>
              </p:ext>
            </p:extLst>
          </p:nvPr>
        </p:nvGraphicFramePr>
        <p:xfrm>
          <a:off x="631825" y="2705906"/>
          <a:ext cx="34718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1" name="Equation" r:id="rId7" imgW="1943100" imgH="254000" progId="Equation.DSMT4">
                  <p:embed/>
                </p:oleObj>
              </mc:Choice>
              <mc:Fallback>
                <p:oleObj name="Equation" r:id="rId7" imgW="1943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2705906"/>
                        <a:ext cx="34718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897450"/>
              </p:ext>
            </p:extLst>
          </p:nvPr>
        </p:nvGraphicFramePr>
        <p:xfrm>
          <a:off x="7939088" y="2699556"/>
          <a:ext cx="7731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2" name="Equation" r:id="rId9" imgW="431425" imgH="266469" progId="Equation.DSMT4">
                  <p:embed/>
                </p:oleObj>
              </mc:Choice>
              <mc:Fallback>
                <p:oleObj name="Equation" r:id="rId9" imgW="431425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2699556"/>
                        <a:ext cx="773112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4834"/>
              </p:ext>
            </p:extLst>
          </p:nvPr>
        </p:nvGraphicFramePr>
        <p:xfrm>
          <a:off x="4140200" y="2705906"/>
          <a:ext cx="369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3" name="Equation" r:id="rId11" imgW="2070100" imgH="241300" progId="Equation.DSMT4">
                  <p:embed/>
                </p:oleObj>
              </mc:Choice>
              <mc:Fallback>
                <p:oleObj name="Equation" r:id="rId11" imgW="2070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705906"/>
                        <a:ext cx="3698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91857"/>
              </p:ext>
            </p:extLst>
          </p:nvPr>
        </p:nvGraphicFramePr>
        <p:xfrm>
          <a:off x="647700" y="3347256"/>
          <a:ext cx="3297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4" name="Equation" r:id="rId13" imgW="1841500" imgH="241300" progId="Equation.DSMT4">
                  <p:embed/>
                </p:oleObj>
              </mc:Choice>
              <mc:Fallback>
                <p:oleObj name="Equation" r:id="rId13" imgW="184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347256"/>
                        <a:ext cx="32972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064831"/>
              </p:ext>
            </p:extLst>
          </p:nvPr>
        </p:nvGraphicFramePr>
        <p:xfrm>
          <a:off x="3959225" y="3347256"/>
          <a:ext cx="47767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5" name="Equation" r:id="rId15" imgW="2667000" imgH="241300" progId="Equation.DSMT4">
                  <p:embed/>
                </p:oleObj>
              </mc:Choice>
              <mc:Fallback>
                <p:oleObj name="Equation" r:id="rId15" imgW="266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347256"/>
                        <a:ext cx="47767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56034"/>
              </p:ext>
            </p:extLst>
          </p:nvPr>
        </p:nvGraphicFramePr>
        <p:xfrm>
          <a:off x="3059113" y="3923519"/>
          <a:ext cx="19796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6" name="Equation" r:id="rId17" imgW="1104900" imgH="279400" progId="Equation.DSMT4">
                  <p:embed/>
                </p:oleObj>
              </mc:Choice>
              <mc:Fallback>
                <p:oleObj name="Equation" r:id="rId17" imgW="1104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923519"/>
                        <a:ext cx="197961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00590"/>
              </p:ext>
            </p:extLst>
          </p:nvPr>
        </p:nvGraphicFramePr>
        <p:xfrm>
          <a:off x="684213" y="224644"/>
          <a:ext cx="9509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7" name="Equation" r:id="rId19" imgW="533169" imgH="253890" progId="Equation.DSMT4">
                  <p:embed/>
                </p:oleObj>
              </mc:Choice>
              <mc:Fallback>
                <p:oleObj name="Equation" r:id="rId19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4644"/>
                        <a:ext cx="9509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235733"/>
              </p:ext>
            </p:extLst>
          </p:nvPr>
        </p:nvGraphicFramePr>
        <p:xfrm>
          <a:off x="1763713" y="227819"/>
          <a:ext cx="22685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8" name="Equation" r:id="rId21" imgW="1269449" imgH="241195" progId="Equation.DSMT4">
                  <p:embed/>
                </p:oleObj>
              </mc:Choice>
              <mc:Fallback>
                <p:oleObj name="Equation" r:id="rId21" imgW="126944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27819"/>
                        <a:ext cx="2268537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053445"/>
              </p:ext>
            </p:extLst>
          </p:nvPr>
        </p:nvGraphicFramePr>
        <p:xfrm>
          <a:off x="684213" y="827894"/>
          <a:ext cx="39925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89" name="Equation" r:id="rId23" imgW="2235200" imgH="254000" progId="Equation.DSMT4">
                  <p:embed/>
                </p:oleObj>
              </mc:Choice>
              <mc:Fallback>
                <p:oleObj name="Equation" r:id="rId23" imgW="223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27894"/>
                        <a:ext cx="3992562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6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58176"/>
              </p:ext>
            </p:extLst>
          </p:nvPr>
        </p:nvGraphicFramePr>
        <p:xfrm>
          <a:off x="4643438" y="835831"/>
          <a:ext cx="4105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0" name="Equation" r:id="rId25" imgW="2298700" imgH="279400" progId="Equation.DSMT4">
                  <p:embed/>
                </p:oleObj>
              </mc:Choice>
              <mc:Fallback>
                <p:oleObj name="Equation" r:id="rId25" imgW="2298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835831"/>
                        <a:ext cx="4105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6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121973"/>
              </p:ext>
            </p:extLst>
          </p:nvPr>
        </p:nvGraphicFramePr>
        <p:xfrm>
          <a:off x="679450" y="1439081"/>
          <a:ext cx="55133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1" name="Equation" r:id="rId27" imgW="3086100" imgH="279400" progId="Equation.DSMT4">
                  <p:embed/>
                </p:oleObj>
              </mc:Choice>
              <mc:Fallback>
                <p:oleObj name="Equation" r:id="rId27" imgW="3086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439081"/>
                        <a:ext cx="55133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31726"/>
              </p:ext>
            </p:extLst>
          </p:nvPr>
        </p:nvGraphicFramePr>
        <p:xfrm>
          <a:off x="647700" y="4536294"/>
          <a:ext cx="15255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2" name="Equation" r:id="rId29" imgW="850680" imgH="266400" progId="Equation.DSMT4">
                  <p:embed/>
                </p:oleObj>
              </mc:Choice>
              <mc:Fallback>
                <p:oleObj name="Equation" r:id="rId29" imgW="8506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536294"/>
                        <a:ext cx="15255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22727"/>
              </p:ext>
            </p:extLst>
          </p:nvPr>
        </p:nvGraphicFramePr>
        <p:xfrm>
          <a:off x="2232025" y="4544231"/>
          <a:ext cx="2911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3" name="Equation" r:id="rId31" imgW="1625600" imgH="279400" progId="Equation.DSMT4">
                  <p:embed/>
                </p:oleObj>
              </mc:Choice>
              <mc:Fallback>
                <p:oleObj name="Equation" r:id="rId31" imgW="162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544231"/>
                        <a:ext cx="29114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859845"/>
              </p:ext>
            </p:extLst>
          </p:nvPr>
        </p:nvGraphicFramePr>
        <p:xfrm>
          <a:off x="5184775" y="4536294"/>
          <a:ext cx="34337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4" name="Equation" r:id="rId33" imgW="1917700" imgH="279400" progId="Equation.DSMT4">
                  <p:embed/>
                </p:oleObj>
              </mc:Choice>
              <mc:Fallback>
                <p:oleObj name="Equation" r:id="rId33" imgW="1917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4536294"/>
                        <a:ext cx="3433763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7863982"/>
              </p:ext>
            </p:extLst>
          </p:nvPr>
        </p:nvGraphicFramePr>
        <p:xfrm>
          <a:off x="1835150" y="5191931"/>
          <a:ext cx="68024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5" name="Equation" r:id="rId35" imgW="3797300" imgH="279400" progId="Equation.DSMT4">
                  <p:embed/>
                </p:oleObj>
              </mc:Choice>
              <mc:Fallback>
                <p:oleObj name="Equation" r:id="rId35" imgW="379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5191931"/>
                        <a:ext cx="680243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16802"/>
              </p:ext>
            </p:extLst>
          </p:nvPr>
        </p:nvGraphicFramePr>
        <p:xfrm>
          <a:off x="5111750" y="3923519"/>
          <a:ext cx="1501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6" name="Equation" r:id="rId37" imgW="838080" imgH="279360" progId="Equation.DSMT4">
                  <p:embed/>
                </p:oleObj>
              </mc:Choice>
              <mc:Fallback>
                <p:oleObj name="Equation" r:id="rId37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3923519"/>
                        <a:ext cx="1501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76547"/>
              </p:ext>
            </p:extLst>
          </p:nvPr>
        </p:nvGraphicFramePr>
        <p:xfrm>
          <a:off x="576263" y="5183994"/>
          <a:ext cx="12509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97" name="Equation" r:id="rId39" imgW="698500" imgH="241300" progId="Equation.DSMT4">
                  <p:embed/>
                </p:oleObj>
              </mc:Choice>
              <mc:Fallback>
                <p:oleObj name="Equation" r:id="rId39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183994"/>
                        <a:ext cx="125095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41" name="AutoShape 69"/>
          <p:cNvSpPr>
            <a:spLocks noChangeArrowheads="1"/>
          </p:cNvSpPr>
          <p:nvPr/>
        </p:nvSpPr>
        <p:spPr bwMode="auto">
          <a:xfrm>
            <a:off x="2411413" y="5697252"/>
            <a:ext cx="3457575" cy="539750"/>
          </a:xfrm>
          <a:prstGeom prst="wedgeRoundRectCallout">
            <a:avLst>
              <a:gd name="adj1" fmla="val 1620"/>
              <a:gd name="adj2" fmla="val 5101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en-US" sz="1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－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E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20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C</a:t>
            </a:r>
            <a:r>
              <a:rPr lang="en-US" altLang="zh-CN" sz="20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20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各个点度都是偶数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419475" y="3347256"/>
            <a:ext cx="431800" cy="431800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12079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0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0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1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1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2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41" grpId="0" animBg="1"/>
      <p:bldP spid="143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3" name="Object 3"/>
          <p:cNvGraphicFramePr>
            <a:graphicFrameLocks noChangeAspect="1"/>
          </p:cNvGraphicFramePr>
          <p:nvPr>
            <p:extLst/>
          </p:nvPr>
        </p:nvGraphicFramePr>
        <p:xfrm>
          <a:off x="3587750" y="2312876"/>
          <a:ext cx="43322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4" name="Equation" r:id="rId3" imgW="2425700" imgH="279400" progId="Equation.DSMT4">
                  <p:embed/>
                </p:oleObj>
              </mc:Choice>
              <mc:Fallback>
                <p:oleObj name="Equation" r:id="rId3" imgW="242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312876"/>
                        <a:ext cx="433228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2" name="Object 22"/>
          <p:cNvGraphicFramePr>
            <a:graphicFrameLocks noChangeAspect="1"/>
          </p:cNvGraphicFramePr>
          <p:nvPr/>
        </p:nvGraphicFramePr>
        <p:xfrm>
          <a:off x="4976813" y="2997200"/>
          <a:ext cx="32321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5" name="Equation" r:id="rId5" imgW="1803400" imgH="304800" progId="Equation.DSMT4">
                  <p:embed/>
                </p:oleObj>
              </mc:Choice>
              <mc:Fallback>
                <p:oleObj name="Equation" r:id="rId5" imgW="1803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813" y="2997200"/>
                        <a:ext cx="323215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1717675" y="3033713"/>
          <a:ext cx="3109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6" name="Equation" r:id="rId7" imgW="1739900" imgH="279400" progId="Equation.DSMT4">
                  <p:embed/>
                </p:oleObj>
              </mc:Choice>
              <mc:Fallback>
                <p:oleObj name="Equation" r:id="rId7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033713"/>
                        <a:ext cx="31099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ChangeAspect="1"/>
          </p:cNvGraphicFramePr>
          <p:nvPr/>
        </p:nvGraphicFramePr>
        <p:xfrm>
          <a:off x="539750" y="3789363"/>
          <a:ext cx="7324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7" name="Equation" r:id="rId9" imgW="4102100" imgH="254000" progId="Equation.DSMT4">
                  <p:embed/>
                </p:oleObj>
              </mc:Choice>
              <mc:Fallback>
                <p:oleObj name="Equation" r:id="rId9" imgW="410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89363"/>
                        <a:ext cx="73247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5" name="Object 25"/>
          <p:cNvGraphicFramePr>
            <a:graphicFrameLocks noChangeAspect="1"/>
          </p:cNvGraphicFramePr>
          <p:nvPr/>
        </p:nvGraphicFramePr>
        <p:xfrm>
          <a:off x="2032000" y="4365625"/>
          <a:ext cx="5324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8" name="Equation" r:id="rId11" imgW="2971800" imgH="304800" progId="Equation.DSMT4">
                  <p:embed/>
                </p:oleObj>
              </mc:Choice>
              <mc:Fallback>
                <p:oleObj name="Equation" r:id="rId11" imgW="2971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4365625"/>
                        <a:ext cx="53244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/>
        </p:nvGraphicFramePr>
        <p:xfrm>
          <a:off x="539750" y="5187950"/>
          <a:ext cx="27892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79" name="Equation" r:id="rId13" imgW="1562100" imgH="266700" progId="Equation.DSMT4">
                  <p:embed/>
                </p:oleObj>
              </mc:Choice>
              <mc:Fallback>
                <p:oleObj name="Equation" r:id="rId13" imgW="1562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87950"/>
                        <a:ext cx="27892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7" name="Object 27"/>
          <p:cNvGraphicFramePr>
            <a:graphicFrameLocks noChangeAspect="1"/>
          </p:cNvGraphicFramePr>
          <p:nvPr/>
        </p:nvGraphicFramePr>
        <p:xfrm>
          <a:off x="5364163" y="5202238"/>
          <a:ext cx="285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0" name="Equation" r:id="rId15" imgW="1600200" imgH="241300" progId="Equation.DSMT4">
                  <p:embed/>
                </p:oleObj>
              </mc:Choice>
              <mc:Fallback>
                <p:oleObj name="Equation" r:id="rId15" imgW="1600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202238"/>
                        <a:ext cx="2857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8" name="Object 28"/>
          <p:cNvGraphicFramePr>
            <a:graphicFrameLocks noChangeAspect="1"/>
          </p:cNvGraphicFramePr>
          <p:nvPr/>
        </p:nvGraphicFramePr>
        <p:xfrm>
          <a:off x="573088" y="5949950"/>
          <a:ext cx="3243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1" name="Equation" r:id="rId17" imgW="1815312" imgH="266584" progId="Equation.DSMT4">
                  <p:embed/>
                </p:oleObj>
              </mc:Choice>
              <mc:Fallback>
                <p:oleObj name="Equation" r:id="rId17" imgW="181531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5949950"/>
                        <a:ext cx="324326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0" name="Object 34"/>
          <p:cNvGraphicFramePr>
            <a:graphicFrameLocks noChangeAspect="1"/>
          </p:cNvGraphicFramePr>
          <p:nvPr/>
        </p:nvGraphicFramePr>
        <p:xfrm>
          <a:off x="623888" y="357188"/>
          <a:ext cx="47767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2" name="Equation" r:id="rId19" imgW="2667000" imgH="292100" progId="Equation.DSMT4">
                  <p:embed/>
                </p:oleObj>
              </mc:Choice>
              <mc:Fallback>
                <p:oleObj name="Equation" r:id="rId19" imgW="266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57188"/>
                        <a:ext cx="4776787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4" name="Object 38"/>
          <p:cNvGraphicFramePr>
            <a:graphicFrameLocks noChangeAspect="1"/>
          </p:cNvGraphicFramePr>
          <p:nvPr/>
        </p:nvGraphicFramePr>
        <p:xfrm>
          <a:off x="647700" y="2341563"/>
          <a:ext cx="29337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3" name="Equation" r:id="rId21" imgW="1637589" imgH="266584" progId="Equation.DSMT4">
                  <p:embed/>
                </p:oleObj>
              </mc:Choice>
              <mc:Fallback>
                <p:oleObj name="Equation" r:id="rId21" imgW="163758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41563"/>
                        <a:ext cx="29337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2" name="Object 36"/>
          <p:cNvGraphicFramePr>
            <a:graphicFrameLocks noChangeAspect="1"/>
          </p:cNvGraphicFramePr>
          <p:nvPr>
            <p:extLst/>
          </p:nvPr>
        </p:nvGraphicFramePr>
        <p:xfrm>
          <a:off x="5400675" y="332656"/>
          <a:ext cx="31623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4" name="Equation" r:id="rId23" imgW="1765300" imgH="279400" progId="Equation.DSMT4">
                  <p:embed/>
                </p:oleObj>
              </mc:Choice>
              <mc:Fallback>
                <p:oleObj name="Equation" r:id="rId23" imgW="1765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32656"/>
                        <a:ext cx="31623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663575" y="1071563"/>
          <a:ext cx="4845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5" name="Equation" r:id="rId25" imgW="2705100" imgH="292100" progId="Equation.DSMT4">
                  <p:embed/>
                </p:oleObj>
              </mc:Choice>
              <mc:Fallback>
                <p:oleObj name="Equation" r:id="rId25" imgW="2705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071563"/>
                        <a:ext cx="48450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2636838" y="1662113"/>
          <a:ext cx="32305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6" name="Equation" r:id="rId27" imgW="1803400" imgH="304800" progId="Equation.DSMT4">
                  <p:embed/>
                </p:oleObj>
              </mc:Choice>
              <mc:Fallback>
                <p:oleObj name="Equation" r:id="rId27" imgW="1803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8" y="1662113"/>
                        <a:ext cx="3230562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3305175" y="5229225"/>
          <a:ext cx="19510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87" name="Equation" r:id="rId29" imgW="1091726" imgH="241195" progId="Equation.DSMT4">
                  <p:embed/>
                </p:oleObj>
              </mc:Choice>
              <mc:Fallback>
                <p:oleObj name="Equation" r:id="rId29" imgW="109172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5229225"/>
                        <a:ext cx="195103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62945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763588" y="4483131"/>
          <a:ext cx="53244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4" name="Equation" r:id="rId3" imgW="2971800" imgH="304800" progId="Equation.DSMT4">
                  <p:embed/>
                </p:oleObj>
              </mc:Choice>
              <mc:Fallback>
                <p:oleObj name="Equation" r:id="rId3" imgW="2971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483131"/>
                        <a:ext cx="53244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/>
          <p:cNvGraphicFramePr>
            <a:graphicFrameLocks noChangeAspect="1"/>
          </p:cNvGraphicFramePr>
          <p:nvPr/>
        </p:nvGraphicFramePr>
        <p:xfrm>
          <a:off x="5237163" y="1411319"/>
          <a:ext cx="3873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5" name="Equation" r:id="rId5" imgW="215806" imgH="279279" progId="Equation.DSMT4">
                  <p:embed/>
                </p:oleObj>
              </mc:Choice>
              <mc:Fallback>
                <p:oleObj name="Equation" r:id="rId5" imgW="21580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1411319"/>
                        <a:ext cx="38735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/>
          <p:cNvGraphicFramePr>
            <a:graphicFrameLocks noChangeAspect="1"/>
          </p:cNvGraphicFramePr>
          <p:nvPr/>
        </p:nvGraphicFramePr>
        <p:xfrm>
          <a:off x="2847975" y="3763994"/>
          <a:ext cx="4333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6" name="Equation" r:id="rId7" imgW="241195" imgH="279279" progId="Equation.DSMT4">
                  <p:embed/>
                </p:oleObj>
              </mc:Choice>
              <mc:Fallback>
                <p:oleObj name="Equation" r:id="rId7" imgW="24119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7975" y="3763994"/>
                        <a:ext cx="43338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2" name="Object 28"/>
          <p:cNvGraphicFramePr>
            <a:graphicFrameLocks noChangeAspect="1"/>
          </p:cNvGraphicFramePr>
          <p:nvPr/>
        </p:nvGraphicFramePr>
        <p:xfrm>
          <a:off x="1511300" y="2540031"/>
          <a:ext cx="4333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7" name="Equation" r:id="rId9" imgW="241195" imgH="279279" progId="Equation.DSMT4">
                  <p:embed/>
                </p:oleObj>
              </mc:Choice>
              <mc:Fallback>
                <p:oleObj name="Equation" r:id="rId9" imgW="24119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2540031"/>
                        <a:ext cx="433388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4403725" y="1314481"/>
            <a:ext cx="1355725" cy="1944688"/>
            <a:chOff x="4863589" y="1016732"/>
            <a:chExt cx="1356149" cy="1944216"/>
          </a:xfrm>
        </p:grpSpPr>
        <p:graphicFrame>
          <p:nvGraphicFramePr>
            <p:cNvPr id="16409" name="Object 3"/>
            <p:cNvGraphicFramePr>
              <a:graphicFrameLocks noChangeAspect="1"/>
            </p:cNvGraphicFramePr>
            <p:nvPr/>
          </p:nvGraphicFramePr>
          <p:xfrm>
            <a:off x="5876838" y="1960004"/>
            <a:ext cx="342900" cy="496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28" name="Equation" r:id="rId11" imgW="190500" imgH="279400" progId="Equation.DSMT4">
                    <p:embed/>
                  </p:oleObj>
                </mc:Choice>
                <mc:Fallback>
                  <p:oleObj name="Equation" r:id="rId11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838" y="1960004"/>
                          <a:ext cx="342900" cy="4968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31"/>
            <p:cNvGraphicFramePr>
              <a:graphicFrameLocks noChangeAspect="1"/>
            </p:cNvGraphicFramePr>
            <p:nvPr/>
          </p:nvGraphicFramePr>
          <p:xfrm>
            <a:off x="5220320" y="1781397"/>
            <a:ext cx="431800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29" name="Equation" r:id="rId13" imgW="241195" imgH="253890" progId="Equation.DSMT4">
                    <p:embed/>
                  </p:oleObj>
                </mc:Choice>
                <mc:Fallback>
                  <p:oleObj name="Equation" r:id="rId13" imgW="241195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0320" y="1781397"/>
                          <a:ext cx="431800" cy="4524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1" name="Object 27"/>
            <p:cNvGraphicFramePr>
              <a:graphicFrameLocks noChangeAspect="1"/>
            </p:cNvGraphicFramePr>
            <p:nvPr/>
          </p:nvGraphicFramePr>
          <p:xfrm>
            <a:off x="5499274" y="2464061"/>
            <a:ext cx="296862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0" name="Equation" r:id="rId15" imgW="165028" imgH="279279" progId="Equation.DSMT4">
                    <p:embed/>
                  </p:oleObj>
                </mc:Choice>
                <mc:Fallback>
                  <p:oleObj name="Equation" r:id="rId15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9274" y="2464061"/>
                          <a:ext cx="296862" cy="496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2" name="Object 33"/>
            <p:cNvGraphicFramePr>
              <a:graphicFrameLocks noChangeAspect="1"/>
            </p:cNvGraphicFramePr>
            <p:nvPr/>
          </p:nvGraphicFramePr>
          <p:xfrm>
            <a:off x="5040871" y="1016732"/>
            <a:ext cx="503237" cy="496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1" name="Equation" r:id="rId17" imgW="279400" imgH="279400" progId="Equation.DSMT4">
                    <p:embed/>
                  </p:oleObj>
                </mc:Choice>
                <mc:Fallback>
                  <p:oleObj name="Equation" r:id="rId17" imgW="2794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871" y="1016732"/>
                          <a:ext cx="503237" cy="4968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Oval 34"/>
            <p:cNvSpPr>
              <a:spLocks noChangeArrowheads="1"/>
            </p:cNvSpPr>
            <p:nvPr/>
          </p:nvSpPr>
          <p:spPr bwMode="auto">
            <a:xfrm>
              <a:off x="5516798" y="2414017"/>
              <a:ext cx="73025" cy="7143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5" name="Oval 35"/>
            <p:cNvSpPr>
              <a:spLocks noChangeArrowheads="1"/>
            </p:cNvSpPr>
            <p:nvPr/>
          </p:nvSpPr>
          <p:spPr bwMode="auto">
            <a:xfrm>
              <a:off x="5876838" y="1945704"/>
              <a:ext cx="73025" cy="7143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6" name="Oval 36"/>
            <p:cNvSpPr>
              <a:spLocks noChangeArrowheads="1"/>
            </p:cNvSpPr>
            <p:nvPr/>
          </p:nvSpPr>
          <p:spPr bwMode="auto">
            <a:xfrm>
              <a:off x="5587678" y="1513904"/>
              <a:ext cx="73025" cy="7143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7" name="Oval 37"/>
            <p:cNvSpPr>
              <a:spLocks noChangeArrowheads="1"/>
            </p:cNvSpPr>
            <p:nvPr/>
          </p:nvSpPr>
          <p:spPr bwMode="auto">
            <a:xfrm>
              <a:off x="5184068" y="1513904"/>
              <a:ext cx="73025" cy="7143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8" name="Line 40"/>
            <p:cNvSpPr>
              <a:spLocks noChangeShapeType="1"/>
            </p:cNvSpPr>
            <p:nvPr/>
          </p:nvSpPr>
          <p:spPr bwMode="auto">
            <a:xfrm>
              <a:off x="4904730" y="2485454"/>
              <a:ext cx="6127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9" name="Line 41"/>
            <p:cNvSpPr>
              <a:spLocks noChangeShapeType="1"/>
            </p:cNvSpPr>
            <p:nvPr/>
          </p:nvSpPr>
          <p:spPr bwMode="auto">
            <a:xfrm flipH="1">
              <a:off x="5588806" y="2017142"/>
              <a:ext cx="287338" cy="3968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0" name="Line 42"/>
            <p:cNvSpPr>
              <a:spLocks noChangeShapeType="1"/>
            </p:cNvSpPr>
            <p:nvPr/>
          </p:nvSpPr>
          <p:spPr bwMode="auto">
            <a:xfrm>
              <a:off x="5660703" y="1585342"/>
              <a:ext cx="250825" cy="3603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41" name="Line 43"/>
            <p:cNvSpPr>
              <a:spLocks noChangeShapeType="1"/>
            </p:cNvSpPr>
            <p:nvPr/>
          </p:nvSpPr>
          <p:spPr bwMode="auto">
            <a:xfrm flipV="1">
              <a:off x="5263828" y="1548829"/>
              <a:ext cx="32385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cxnSp>
          <p:nvCxnSpPr>
            <p:cNvPr id="16442" name="直接连接符 2"/>
            <p:cNvCxnSpPr>
              <a:cxnSpLocks noChangeShapeType="1"/>
            </p:cNvCxnSpPr>
            <p:nvPr/>
          </p:nvCxnSpPr>
          <p:spPr bwMode="auto">
            <a:xfrm flipH="1">
              <a:off x="4863589" y="1549623"/>
              <a:ext cx="325275" cy="90011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</p:grpSp>
      <p:graphicFrame>
        <p:nvGraphicFramePr>
          <p:cNvPr id="123934" name="Object 30"/>
          <p:cNvGraphicFramePr>
            <a:graphicFrameLocks noChangeAspect="1"/>
          </p:cNvGraphicFramePr>
          <p:nvPr/>
        </p:nvGraphicFramePr>
        <p:xfrm>
          <a:off x="3187700" y="2357469"/>
          <a:ext cx="3413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2" name="Equation" r:id="rId19" imgW="190417" imgH="203112" progId="Equation.DSMT4">
                  <p:embed/>
                </p:oleObj>
              </mc:Choice>
              <mc:Fallback>
                <p:oleObj name="Equation" r:id="rId1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2357469"/>
                        <a:ext cx="3413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4" name="Oval 10"/>
          <p:cNvSpPr>
            <a:spLocks noChangeArrowheads="1"/>
          </p:cNvSpPr>
          <p:nvPr/>
        </p:nvSpPr>
        <p:spPr bwMode="auto">
          <a:xfrm>
            <a:off x="2339975" y="1700211"/>
            <a:ext cx="2087563" cy="1655763"/>
          </a:xfrm>
          <a:prstGeom prst="ellips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992313" y="1181131"/>
            <a:ext cx="2620962" cy="2668588"/>
            <a:chOff x="2461006" y="882644"/>
            <a:chExt cx="2620098" cy="2668916"/>
          </a:xfrm>
        </p:grpSpPr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3760880" y="882644"/>
            <a:ext cx="519113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3" name="Equation" r:id="rId21" imgW="291973" imgH="279279" progId="Equation.DSMT4">
                    <p:embed/>
                  </p:oleObj>
                </mc:Choice>
                <mc:Fallback>
                  <p:oleObj name="Equation" r:id="rId21" imgW="29197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0880" y="882644"/>
                          <a:ext cx="519113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1"/>
            <p:cNvGraphicFramePr>
              <a:graphicFrameLocks noChangeAspect="1"/>
            </p:cNvGraphicFramePr>
            <p:nvPr/>
          </p:nvGraphicFramePr>
          <p:xfrm>
            <a:off x="2638954" y="1247718"/>
            <a:ext cx="36195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4" name="Equation" r:id="rId23" imgW="203112" imgH="279279" progId="Equation.DSMT4">
                    <p:embed/>
                  </p:oleObj>
                </mc:Choice>
                <mc:Fallback>
                  <p:oleObj name="Equation" r:id="rId23" imgW="203112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8954" y="1247718"/>
                          <a:ext cx="36195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473529" y="2880047"/>
            <a:ext cx="520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5" name="Equation" r:id="rId25" imgW="291973" imgH="279279" progId="Equation.DSMT4">
                    <p:embed/>
                  </p:oleObj>
                </mc:Choice>
                <mc:Fallback>
                  <p:oleObj name="Equation" r:id="rId25" imgW="291973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3529" y="2880047"/>
                          <a:ext cx="520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3641024" y="3056260"/>
            <a:ext cx="385762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6" name="Equation" r:id="rId27" imgW="215806" imgH="279279" progId="Equation.DSMT4">
                    <p:embed/>
                  </p:oleObj>
                </mc:Choice>
                <mc:Fallback>
                  <p:oleObj name="Equation" r:id="rId27" imgW="215806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024" y="3056260"/>
                          <a:ext cx="385762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4"/>
            <p:cNvGraphicFramePr>
              <a:graphicFrameLocks noChangeAspect="1"/>
            </p:cNvGraphicFramePr>
            <p:nvPr/>
          </p:nvGraphicFramePr>
          <p:xfrm>
            <a:off x="2461006" y="2166367"/>
            <a:ext cx="339725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7" name="Equation" r:id="rId29" imgW="190500" imgH="279400" progId="Equation.DSMT4">
                    <p:embed/>
                  </p:oleObj>
                </mc:Choice>
                <mc:Fallback>
                  <p:oleObj name="Equation" r:id="rId29" imgW="1905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006" y="2166367"/>
                          <a:ext cx="339725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8" name="Oval 14"/>
            <p:cNvSpPr>
              <a:spLocks noChangeArrowheads="1"/>
            </p:cNvSpPr>
            <p:nvPr/>
          </p:nvSpPr>
          <p:spPr bwMode="auto">
            <a:xfrm>
              <a:off x="2986807" y="1700808"/>
              <a:ext cx="73025" cy="7143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29" name="Oval 15"/>
            <p:cNvSpPr>
              <a:spLocks noChangeArrowheads="1"/>
            </p:cNvSpPr>
            <p:nvPr/>
          </p:nvSpPr>
          <p:spPr bwMode="auto">
            <a:xfrm>
              <a:off x="4515582" y="2816932"/>
              <a:ext cx="73025" cy="7143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0" name="Oval 16"/>
            <p:cNvSpPr>
              <a:spLocks noChangeArrowheads="1"/>
            </p:cNvSpPr>
            <p:nvPr/>
          </p:nvSpPr>
          <p:spPr bwMode="auto">
            <a:xfrm>
              <a:off x="3760880" y="3056260"/>
              <a:ext cx="73025" cy="7143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1" name="Oval 17"/>
            <p:cNvSpPr>
              <a:spLocks noChangeArrowheads="1"/>
            </p:cNvSpPr>
            <p:nvPr/>
          </p:nvSpPr>
          <p:spPr bwMode="auto">
            <a:xfrm>
              <a:off x="3857496" y="1377751"/>
              <a:ext cx="73025" cy="7143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32" name="Oval 18"/>
            <p:cNvSpPr>
              <a:spLocks noChangeArrowheads="1"/>
            </p:cNvSpPr>
            <p:nvPr/>
          </p:nvSpPr>
          <p:spPr bwMode="auto">
            <a:xfrm>
              <a:off x="2808288" y="2386012"/>
              <a:ext cx="73025" cy="7143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6408" name="Object 24"/>
            <p:cNvGraphicFramePr>
              <a:graphicFrameLocks noChangeAspect="1"/>
            </p:cNvGraphicFramePr>
            <p:nvPr/>
          </p:nvGraphicFramePr>
          <p:xfrm>
            <a:off x="4763604" y="2421731"/>
            <a:ext cx="3175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38" name="Equation" r:id="rId31" imgW="177646" imgH="279158" progId="Equation.DSMT4">
                    <p:embed/>
                  </p:oleObj>
                </mc:Choice>
                <mc:Fallback>
                  <p:oleObj name="Equation" r:id="rId31" imgW="177646" imgH="2791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3604" y="2421731"/>
                          <a:ext cx="3175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Oval 13"/>
            <p:cNvSpPr>
              <a:spLocks noChangeArrowheads="1"/>
            </p:cNvSpPr>
            <p:nvPr/>
          </p:nvSpPr>
          <p:spPr bwMode="auto">
            <a:xfrm>
              <a:off x="4849329" y="2449735"/>
              <a:ext cx="73025" cy="71437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3" name="Object 10"/>
          <p:cNvGraphicFramePr>
            <a:graphicFrameLocks noChangeAspect="1"/>
          </p:cNvGraphicFramePr>
          <p:nvPr/>
        </p:nvGraphicFramePr>
        <p:xfrm>
          <a:off x="527050" y="630205"/>
          <a:ext cx="342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39" name="Equation" r:id="rId33" imgW="190417" imgH="203112" progId="Equation.DSMT4">
                  <p:embed/>
                </p:oleObj>
              </mc:Choice>
              <mc:Fallback>
                <p:oleObj name="Equation" r:id="rId3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630205"/>
                        <a:ext cx="342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1"/>
          <p:cNvGraphicFramePr>
            <a:graphicFrameLocks noChangeAspect="1"/>
          </p:cNvGraphicFramePr>
          <p:nvPr/>
        </p:nvGraphicFramePr>
        <p:xfrm>
          <a:off x="815975" y="593693"/>
          <a:ext cx="10541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0" name="Equation" r:id="rId35" imgW="583947" imgH="253890" progId="Equation.DSMT4">
                  <p:embed/>
                </p:oleObj>
              </mc:Choice>
              <mc:Fallback>
                <p:oleObj name="Equation" r:id="rId35" imgW="5839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593693"/>
                        <a:ext cx="10541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6084888" y="2597111"/>
            <a:ext cx="2557462" cy="576263"/>
            <a:chOff x="3923" y="1502"/>
            <a:chExt cx="1611" cy="363"/>
          </a:xfrm>
        </p:grpSpPr>
        <p:graphicFrame>
          <p:nvGraphicFramePr>
            <p:cNvPr id="16402" name="Object 32"/>
            <p:cNvGraphicFramePr>
              <a:graphicFrameLocks noChangeAspect="1"/>
            </p:cNvGraphicFramePr>
            <p:nvPr/>
          </p:nvGraphicFramePr>
          <p:xfrm>
            <a:off x="4017" y="1579"/>
            <a:ext cx="133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1" name="Equation" r:id="rId37" imgW="1701800" imgH="279400" progId="Equation.DSMT4">
                    <p:embed/>
                  </p:oleObj>
                </mc:Choice>
                <mc:Fallback>
                  <p:oleObj name="Equation" r:id="rId37" imgW="17018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7" y="1579"/>
                          <a:ext cx="133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7" name="AutoShape 38"/>
            <p:cNvSpPr>
              <a:spLocks noChangeArrowheads="1"/>
            </p:cNvSpPr>
            <p:nvPr/>
          </p:nvSpPr>
          <p:spPr bwMode="auto">
            <a:xfrm>
              <a:off x="3923" y="1502"/>
              <a:ext cx="1611" cy="363"/>
            </a:xfrm>
            <a:prstGeom prst="wedgeRoundRectCallout">
              <a:avLst>
                <a:gd name="adj1" fmla="val 2582"/>
                <a:gd name="adj2" fmla="val 46403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</p:grp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6227763" y="4254461"/>
            <a:ext cx="2447925" cy="576263"/>
            <a:chOff x="3923" y="2546"/>
            <a:chExt cx="1542" cy="363"/>
          </a:xfrm>
        </p:grpSpPr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3974" y="2599"/>
            <a:ext cx="142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2" name="Equation" r:id="rId39" imgW="1828800" imgH="291960" progId="Equation.DSMT4">
                    <p:embed/>
                  </p:oleObj>
                </mc:Choice>
                <mc:Fallback>
                  <p:oleObj name="Equation" r:id="rId39" imgW="182880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4" y="2599"/>
                          <a:ext cx="1423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6" name="AutoShape 38"/>
            <p:cNvSpPr>
              <a:spLocks noChangeArrowheads="1"/>
            </p:cNvSpPr>
            <p:nvPr/>
          </p:nvSpPr>
          <p:spPr bwMode="auto">
            <a:xfrm>
              <a:off x="3923" y="2546"/>
              <a:ext cx="1542" cy="363"/>
            </a:xfrm>
            <a:prstGeom prst="wedgeRoundRectCallout">
              <a:avLst>
                <a:gd name="adj1" fmla="val 3525"/>
                <a:gd name="adj2" fmla="val 4834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</p:grpSp>
      <p:grpSp>
        <p:nvGrpSpPr>
          <p:cNvPr id="6" name="Group 66"/>
          <p:cNvGrpSpPr>
            <a:grpSpLocks/>
          </p:cNvGrpSpPr>
          <p:nvPr/>
        </p:nvGrpSpPr>
        <p:grpSpPr bwMode="auto">
          <a:xfrm>
            <a:off x="5724525" y="580986"/>
            <a:ext cx="3203575" cy="504825"/>
            <a:chOff x="3606" y="232"/>
            <a:chExt cx="2018" cy="318"/>
          </a:xfrm>
        </p:grpSpPr>
        <p:sp>
          <p:nvSpPr>
            <p:cNvPr id="16425" name="AutoShape 38"/>
            <p:cNvSpPr>
              <a:spLocks noChangeArrowheads="1"/>
            </p:cNvSpPr>
            <p:nvPr/>
          </p:nvSpPr>
          <p:spPr bwMode="auto">
            <a:xfrm>
              <a:off x="3606" y="232"/>
              <a:ext cx="2018" cy="318"/>
            </a:xfrm>
            <a:prstGeom prst="wedgeRoundRectCallout">
              <a:avLst>
                <a:gd name="adj1" fmla="val 1977"/>
                <a:gd name="adj2" fmla="val 50945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  <p:graphicFrame>
          <p:nvGraphicFramePr>
            <p:cNvPr id="16400" name="Object 29"/>
            <p:cNvGraphicFramePr>
              <a:graphicFrameLocks noChangeAspect="1"/>
            </p:cNvGraphicFramePr>
            <p:nvPr/>
          </p:nvGraphicFramePr>
          <p:xfrm>
            <a:off x="3674" y="287"/>
            <a:ext cx="1883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3" name="Equation" r:id="rId41" imgW="2641320" imgH="304560" progId="Equation.DSMT4">
                    <p:embed/>
                  </p:oleObj>
                </mc:Choice>
                <mc:Fallback>
                  <p:oleObj name="Equation" r:id="rId41" imgW="264132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4" y="287"/>
                          <a:ext cx="1883" cy="2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994400" y="1427124"/>
            <a:ext cx="2717800" cy="919162"/>
            <a:chOff x="3776" y="765"/>
            <a:chExt cx="1712" cy="579"/>
          </a:xfrm>
        </p:grpSpPr>
        <p:graphicFrame>
          <p:nvGraphicFramePr>
            <p:cNvPr id="16398" name="Object 25"/>
            <p:cNvGraphicFramePr>
              <a:graphicFrameLocks noChangeAspect="1"/>
            </p:cNvGraphicFramePr>
            <p:nvPr/>
          </p:nvGraphicFramePr>
          <p:xfrm>
            <a:off x="3956" y="842"/>
            <a:ext cx="134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4" name="Equation" r:id="rId43" imgW="1726920" imgH="241200" progId="Equation.DSMT4">
                    <p:embed/>
                  </p:oleObj>
                </mc:Choice>
                <mc:Fallback>
                  <p:oleObj name="Equation" r:id="rId43" imgW="172692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6" y="842"/>
                          <a:ext cx="1348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4" name="AutoShape 38"/>
            <p:cNvSpPr>
              <a:spLocks noChangeArrowheads="1"/>
            </p:cNvSpPr>
            <p:nvPr/>
          </p:nvSpPr>
          <p:spPr bwMode="auto">
            <a:xfrm>
              <a:off x="3776" y="765"/>
              <a:ext cx="1712" cy="579"/>
            </a:xfrm>
            <a:prstGeom prst="wedgeRoundRectCallout">
              <a:avLst>
                <a:gd name="adj1" fmla="val -138"/>
                <a:gd name="adj2" fmla="val 5022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3801" y="1071"/>
            <a:ext cx="1615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5" name="Equation" r:id="rId45" imgW="2070000" imgH="279360" progId="Equation.DSMT4">
                    <p:embed/>
                  </p:oleObj>
                </mc:Choice>
                <mc:Fallback>
                  <p:oleObj name="Equation" r:id="rId45" imgW="207000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071"/>
                          <a:ext cx="1615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" name="Object 16"/>
          <p:cNvGraphicFramePr>
            <a:graphicFrameLocks noChangeAspect="1"/>
          </p:cNvGraphicFramePr>
          <p:nvPr/>
        </p:nvGraphicFramePr>
        <p:xfrm>
          <a:off x="1871663" y="557180"/>
          <a:ext cx="35734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6" name="Equation" r:id="rId47" imgW="1981200" imgH="279400" progId="Equation.DSMT4">
                  <p:embed/>
                </p:oleObj>
              </mc:Choice>
              <mc:Fallback>
                <p:oleObj name="Equation" r:id="rId47" imgW="1981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557180"/>
                        <a:ext cx="35734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17"/>
          <p:cNvGraphicFramePr>
            <a:graphicFrameLocks noChangeAspect="1"/>
          </p:cNvGraphicFramePr>
          <p:nvPr/>
        </p:nvGraphicFramePr>
        <p:xfrm>
          <a:off x="2254250" y="5240369"/>
          <a:ext cx="23447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47" name="Equation" r:id="rId49" imgW="1307532" imgH="253890" progId="Equation.DSMT4">
                  <p:embed/>
                </p:oleObj>
              </mc:Choice>
              <mc:Fallback>
                <p:oleObj name="Equation" r:id="rId49" imgW="13075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5240369"/>
                        <a:ext cx="234473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6011863" y="3425786"/>
            <a:ext cx="2773362" cy="576263"/>
            <a:chOff x="3787" y="2024"/>
            <a:chExt cx="1747" cy="363"/>
          </a:xfrm>
        </p:grpSpPr>
        <p:graphicFrame>
          <p:nvGraphicFramePr>
            <p:cNvPr id="16397" name="Object 23"/>
            <p:cNvGraphicFramePr>
              <a:graphicFrameLocks noChangeAspect="1"/>
            </p:cNvGraphicFramePr>
            <p:nvPr/>
          </p:nvGraphicFramePr>
          <p:xfrm>
            <a:off x="3839" y="2092"/>
            <a:ext cx="1604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8" name="Equation" r:id="rId51" imgW="2044700" imgH="279400" progId="Equation.DSMT4">
                    <p:embed/>
                  </p:oleObj>
                </mc:Choice>
                <mc:Fallback>
                  <p:oleObj name="Equation" r:id="rId51" imgW="2044700" imgH="279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9" y="2092"/>
                          <a:ext cx="1604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3" name="AutoShape 38"/>
            <p:cNvSpPr>
              <a:spLocks noChangeArrowheads="1"/>
            </p:cNvSpPr>
            <p:nvPr/>
          </p:nvSpPr>
          <p:spPr bwMode="auto">
            <a:xfrm>
              <a:off x="3787" y="2024"/>
              <a:ext cx="1747" cy="363"/>
            </a:xfrm>
            <a:prstGeom prst="wedgeRoundRectCallout">
              <a:avLst>
                <a:gd name="adj1" fmla="val 3354"/>
                <a:gd name="adj2" fmla="val 48349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6119813" y="5118061"/>
            <a:ext cx="2736850" cy="973138"/>
            <a:chOff x="3810" y="3090"/>
            <a:chExt cx="1724" cy="613"/>
          </a:xfrm>
        </p:grpSpPr>
        <p:graphicFrame>
          <p:nvGraphicFramePr>
            <p:cNvPr id="16395" name="Object 20"/>
            <p:cNvGraphicFramePr>
              <a:graphicFrameLocks noChangeAspect="1"/>
            </p:cNvGraphicFramePr>
            <p:nvPr/>
          </p:nvGraphicFramePr>
          <p:xfrm>
            <a:off x="3864" y="3152"/>
            <a:ext cx="156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49" name="Equation" r:id="rId53" imgW="2006280" imgH="291960" progId="Equation.DSMT4">
                    <p:embed/>
                  </p:oleObj>
                </mc:Choice>
                <mc:Fallback>
                  <p:oleObj name="Equation" r:id="rId53" imgW="2006280" imgH="2919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4" y="3152"/>
                          <a:ext cx="156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2" name="AutoShape 38"/>
            <p:cNvSpPr>
              <a:spLocks noChangeArrowheads="1"/>
            </p:cNvSpPr>
            <p:nvPr/>
          </p:nvSpPr>
          <p:spPr bwMode="auto">
            <a:xfrm>
              <a:off x="3810" y="3090"/>
              <a:ext cx="1724" cy="613"/>
            </a:xfrm>
            <a:prstGeom prst="wedgeRoundRectCallout">
              <a:avLst>
                <a:gd name="adj1" fmla="val 2745"/>
                <a:gd name="adj2" fmla="val 48951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15000"/>
                </a:lnSpc>
              </a:pPr>
              <a:endParaRPr lang="zh-CN" altLang="en-US" sz="2000">
                <a:solidFill>
                  <a:srgbClr val="FF3300"/>
                </a:solidFill>
              </a:endParaRPr>
            </a:p>
          </p:txBody>
        </p:sp>
        <p:graphicFrame>
          <p:nvGraphicFramePr>
            <p:cNvPr id="16396" name="Object 22"/>
            <p:cNvGraphicFramePr>
              <a:graphicFrameLocks noChangeAspect="1"/>
            </p:cNvGraphicFramePr>
            <p:nvPr/>
          </p:nvGraphicFramePr>
          <p:xfrm>
            <a:off x="3947" y="3401"/>
            <a:ext cx="142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50" name="Equation" r:id="rId55" imgW="1841500" imgH="266700" progId="Equation.DSMT4">
                    <p:embed/>
                  </p:oleObj>
                </mc:Choice>
                <mc:Fallback>
                  <p:oleObj name="Equation" r:id="rId55" imgW="1841500" imgH="266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7" y="3401"/>
                          <a:ext cx="1428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33035816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4" grpId="0" animBg="1"/>
      <p:bldP spid="123914" grpId="1" animBg="1"/>
      <p:bldP spid="123914" grpId="2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2466</TotalTime>
  <Words>180</Words>
  <Application>Microsoft Office PowerPoint</Application>
  <PresentationFormat>全屏显示(4:3)</PresentationFormat>
  <Paragraphs>21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214</cp:revision>
  <cp:lastPrinted>2024-09-26T13:46:55Z</cp:lastPrinted>
  <dcterms:created xsi:type="dcterms:W3CDTF">2022-03-19T08:38:00Z</dcterms:created>
  <dcterms:modified xsi:type="dcterms:W3CDTF">2024-12-12T03:17:00Z</dcterms:modified>
</cp:coreProperties>
</file>