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Lst>
  <p:sldSz cx="10080625" cy="5670550"/>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74"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7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7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83"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5"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8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9"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91"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92"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9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9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9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97"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99"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00"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01"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02"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03"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04"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1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1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2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2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2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2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2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2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3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3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3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3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3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3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3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4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4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54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544"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45"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46"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47"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48"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549"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0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0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1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1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1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1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1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2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2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2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2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2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2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2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3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3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3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34"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35"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36"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37"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38"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39"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62"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64"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6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6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7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7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7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77"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7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81"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83"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84"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8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189"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191"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92"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93"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94"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95"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196"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14"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16"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1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1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2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2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2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2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29"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3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3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33"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35"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36"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3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3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4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41"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43"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44"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45"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46"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47"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48"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59"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61"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63"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6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6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6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7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7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7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74"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7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7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78"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80"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81"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8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8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8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286"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288"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89"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90"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91"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92"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293"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08"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10"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1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1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5"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1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1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1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2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2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23"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2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2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27"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29"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30"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3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3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3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35"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37"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338"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339"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340"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341"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342"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7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7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7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8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8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8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8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8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8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9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9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9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9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9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39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39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0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0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0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04"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05"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06"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07"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08"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09"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2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2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2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2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3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3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3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3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3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3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4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4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4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4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4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4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4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4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
        <p:nvSpPr>
          <p:cNvPr id="45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52" name="PlaceHolder 2"/>
          <p:cNvSpPr>
            <a:spLocks noGrp="1"/>
          </p:cNvSpPr>
          <p:nvPr>
            <p:ph/>
          </p:nvPr>
        </p:nvSpPr>
        <p:spPr>
          <a:xfrm>
            <a:off x="50400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53" name="PlaceHolder 3"/>
          <p:cNvSpPr>
            <a:spLocks noGrp="1"/>
          </p:cNvSpPr>
          <p:nvPr>
            <p:ph/>
          </p:nvPr>
        </p:nvSpPr>
        <p:spPr>
          <a:xfrm>
            <a:off x="357156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54" name="PlaceHolder 4"/>
          <p:cNvSpPr>
            <a:spLocks noGrp="1"/>
          </p:cNvSpPr>
          <p:nvPr>
            <p:ph/>
          </p:nvPr>
        </p:nvSpPr>
        <p:spPr>
          <a:xfrm>
            <a:off x="6639120" y="132660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55" name="PlaceHolder 5"/>
          <p:cNvSpPr>
            <a:spLocks noGrp="1"/>
          </p:cNvSpPr>
          <p:nvPr>
            <p:ph/>
          </p:nvPr>
        </p:nvSpPr>
        <p:spPr>
          <a:xfrm>
            <a:off x="50400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56" name="PlaceHolder 6"/>
          <p:cNvSpPr>
            <a:spLocks noGrp="1"/>
          </p:cNvSpPr>
          <p:nvPr>
            <p:ph/>
          </p:nvPr>
        </p:nvSpPr>
        <p:spPr>
          <a:xfrm>
            <a:off x="357156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
        <p:nvSpPr>
          <p:cNvPr id="457" name="PlaceHolder 7"/>
          <p:cNvSpPr>
            <a:spLocks noGrp="1"/>
          </p:cNvSpPr>
          <p:nvPr>
            <p:ph/>
          </p:nvPr>
        </p:nvSpPr>
        <p:spPr>
          <a:xfrm>
            <a:off x="6639120" y="3044520"/>
            <a:ext cx="2921040" cy="1568520"/>
          </a:xfrm>
          <a:prstGeom prst="rect">
            <a:avLst/>
          </a:prstGeom>
          <a:noFill/>
          <a:ln w="0">
            <a:noFill/>
          </a:ln>
        </p:spPr>
        <p:txBody>
          <a:bodyPr lIns="0" tIns="0" rIns="0" bIns="0" anchor="t">
            <a:normAutofit fontScale="82000"/>
          </a:bodyPr>
          <a:lstStyle/>
          <a:p>
            <a:endParaRPr lang="ru-RU"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70"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ru-RU"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74160"/>
            <a:ext cx="9072000" cy="1250280"/>
          </a:xfrm>
          <a:prstGeom prst="rect">
            <a:avLst/>
          </a:prstGeom>
          <a:noFill/>
          <a:ln w="0">
            <a:noFill/>
          </a:ln>
        </p:spPr>
        <p:txBody>
          <a:bodyPr lIns="0" tIns="0" rIns="0" bIns="0" anchor="ctr">
            <a:noAutofit/>
          </a:bodyPr>
          <a:lstStyle/>
          <a:p>
            <a:pPr algn="ctr">
              <a:buNone/>
            </a:pPr>
            <a:endParaRPr lang="ru-RU" sz="4400" b="0" strike="noStrike" spc="-1">
              <a:latin typeface="Arial"/>
            </a:endParaRPr>
          </a:p>
        </p:txBody>
      </p:sp>
      <p:sp>
        <p:nvSpPr>
          <p:cNvPr id="472"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ru-R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s://icons8.com/" TargetMode="External"/><Relationship Id="rId2" Type="http://schemas.openxmlformats.org/officeDocument/2006/relationships/slideLayout" Target="../slideLayouts/slideLayout26.xml"/><Relationship Id="rId16" Type="http://schemas.openxmlformats.org/officeDocument/2006/relationships/hyperlink" Target="https://icons8.com/illustrations/author/5ec7b0e101d0360016f3d1b3"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Прямоугольник 21"/>
          <p:cNvSpPr/>
          <p:nvPr/>
        </p:nvSpPr>
        <p:spPr>
          <a:xfrm>
            <a:off x="360" y="4114080"/>
            <a:ext cx="10078200" cy="1553760"/>
          </a:xfrm>
          <a:prstGeom prst="rect">
            <a:avLst/>
          </a:prstGeom>
          <a:solidFill>
            <a:srgbClr val="FFFFFF"/>
          </a:solidFill>
          <a:ln w="0">
            <a:noFill/>
          </a:ln>
        </p:spPr>
        <p:style>
          <a:lnRef idx="0">
            <a:scrgbClr r="0" g="0" b="0"/>
          </a:lnRef>
          <a:fillRef idx="0">
            <a:scrgbClr r="0" g="0" b="0"/>
          </a:fillRef>
          <a:effectRef idx="0">
            <a:scrgbClr r="0" g="0" b="0"/>
          </a:effectRef>
          <a:fontRef idx="minor"/>
        </p:style>
      </p:sp>
      <p:grpSp>
        <p:nvGrpSpPr>
          <p:cNvPr id="23" name="Группа 22"/>
          <p:cNvGrpSpPr/>
          <p:nvPr/>
        </p:nvGrpSpPr>
        <p:grpSpPr>
          <a:xfrm>
            <a:off x="360" y="360"/>
            <a:ext cx="10078920" cy="4113360"/>
            <a:chOff x="360" y="360"/>
            <a:chExt cx="10078920" cy="4113360"/>
          </a:xfrm>
        </p:grpSpPr>
        <p:sp>
          <p:nvSpPr>
            <p:cNvPr id="2" name="Прямоугольник 1"/>
            <p:cNvSpPr/>
            <p:nvPr/>
          </p:nvSpPr>
          <p:spPr>
            <a:xfrm>
              <a:off x="360" y="360"/>
              <a:ext cx="10078920" cy="4113360"/>
            </a:xfrm>
            <a:prstGeom prst="rect">
              <a:avLst/>
            </a:prstGeom>
            <a:solidFill>
              <a:srgbClr val="E9ECEF"/>
            </a:solidFill>
            <a:ln w="0">
              <a:noFill/>
            </a:ln>
          </p:spPr>
          <p:style>
            <a:lnRef idx="0">
              <a:scrgbClr r="0" g="0" b="0"/>
            </a:lnRef>
            <a:fillRef idx="0">
              <a:scrgbClr r="0" g="0" b="0"/>
            </a:fillRef>
            <a:effectRef idx="0">
              <a:scrgbClr r="0" g="0" b="0"/>
            </a:effectRef>
            <a:fontRef idx="minor"/>
          </p:style>
        </p:sp>
        <p:sp>
          <p:nvSpPr>
            <p:cNvPr id="3" name="Прямоугольник 2"/>
            <p:cNvSpPr/>
            <p:nvPr/>
          </p:nvSpPr>
          <p:spPr>
            <a:xfrm>
              <a:off x="360" y="1280520"/>
              <a:ext cx="1553400" cy="638640"/>
            </a:xfrm>
            <a:prstGeom prst="rect">
              <a:avLst/>
            </a:prstGeom>
            <a:solidFill>
              <a:srgbClr val="343A40">
                <a:alpha val="20000"/>
              </a:srgbClr>
            </a:solidFill>
            <a:ln w="0">
              <a:noFill/>
            </a:ln>
          </p:spPr>
          <p:style>
            <a:lnRef idx="0">
              <a:scrgbClr r="0" g="0" b="0"/>
            </a:lnRef>
            <a:fillRef idx="0">
              <a:scrgbClr r="0" g="0" b="0"/>
            </a:fillRef>
            <a:effectRef idx="0">
              <a:scrgbClr r="0" g="0" b="0"/>
            </a:effectRef>
            <a:fontRef idx="minor"/>
          </p:style>
        </p:sp>
        <p:sp>
          <p:nvSpPr>
            <p:cNvPr id="4" name="Прямоугольник 3"/>
            <p:cNvSpPr/>
            <p:nvPr/>
          </p:nvSpPr>
          <p:spPr>
            <a:xfrm>
              <a:off x="914760" y="1920240"/>
              <a:ext cx="1279080" cy="182772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5" name="Прямоугольник 4"/>
            <p:cNvSpPr/>
            <p:nvPr/>
          </p:nvSpPr>
          <p:spPr>
            <a:xfrm>
              <a:off x="2194920" y="549000"/>
              <a:ext cx="1278720" cy="1827360"/>
            </a:xfrm>
            <a:prstGeom prst="rect">
              <a:avLst/>
            </a:prstGeom>
            <a:solidFill>
              <a:srgbClr val="DEE2E6"/>
            </a:solidFill>
            <a:ln w="0">
              <a:noFill/>
            </a:ln>
          </p:spPr>
          <p:style>
            <a:lnRef idx="0">
              <a:scrgbClr r="0" g="0" b="0"/>
            </a:lnRef>
            <a:fillRef idx="0">
              <a:scrgbClr r="0" g="0" b="0"/>
            </a:fillRef>
            <a:effectRef idx="0">
              <a:scrgbClr r="0" g="0" b="0"/>
            </a:effectRef>
            <a:fontRef idx="minor"/>
          </p:style>
        </p:sp>
        <p:sp>
          <p:nvSpPr>
            <p:cNvPr id="6" name="Прямоугольник 5"/>
            <p:cNvSpPr/>
            <p:nvPr/>
          </p:nvSpPr>
          <p:spPr>
            <a:xfrm>
              <a:off x="3474720" y="1189080"/>
              <a:ext cx="364680" cy="364320"/>
            </a:xfrm>
            <a:prstGeom prst="rect">
              <a:avLst/>
            </a:prstGeom>
            <a:solidFill>
              <a:srgbClr val="ADB5BD"/>
            </a:solidFill>
            <a:ln w="0">
              <a:noFill/>
            </a:ln>
          </p:spPr>
          <p:style>
            <a:lnRef idx="0">
              <a:scrgbClr r="0" g="0" b="0"/>
            </a:lnRef>
            <a:fillRef idx="0">
              <a:scrgbClr r="0" g="0" b="0"/>
            </a:fillRef>
            <a:effectRef idx="0">
              <a:scrgbClr r="0" g="0" b="0"/>
            </a:effectRef>
            <a:fontRef idx="minor"/>
          </p:style>
        </p:sp>
        <p:sp>
          <p:nvSpPr>
            <p:cNvPr id="7" name="Прямоугольник 6"/>
            <p:cNvSpPr/>
            <p:nvPr/>
          </p:nvSpPr>
          <p:spPr>
            <a:xfrm>
              <a:off x="4206240" y="360"/>
              <a:ext cx="1461960" cy="913320"/>
            </a:xfrm>
            <a:prstGeom prst="rect">
              <a:avLst/>
            </a:prstGeom>
            <a:solidFill>
              <a:srgbClr val="6C757D"/>
            </a:solidFill>
            <a:ln w="0">
              <a:noFill/>
            </a:ln>
          </p:spPr>
          <p:style>
            <a:lnRef idx="0">
              <a:scrgbClr r="0" g="0" b="0"/>
            </a:lnRef>
            <a:fillRef idx="0">
              <a:scrgbClr r="0" g="0" b="0"/>
            </a:fillRef>
            <a:effectRef idx="0">
              <a:scrgbClr r="0" g="0" b="0"/>
            </a:effectRef>
            <a:fontRef idx="minor"/>
          </p:style>
        </p:sp>
        <p:sp>
          <p:nvSpPr>
            <p:cNvPr id="8" name="Прямоугольник 7"/>
            <p:cNvSpPr/>
            <p:nvPr/>
          </p:nvSpPr>
          <p:spPr>
            <a:xfrm>
              <a:off x="4663440" y="914760"/>
              <a:ext cx="1004760" cy="456120"/>
            </a:xfrm>
            <a:prstGeom prst="rect">
              <a:avLst/>
            </a:prstGeom>
            <a:solidFill>
              <a:srgbClr val="DEE2E6"/>
            </a:solidFill>
            <a:ln w="0">
              <a:noFill/>
            </a:ln>
          </p:spPr>
          <p:style>
            <a:lnRef idx="0">
              <a:scrgbClr r="0" g="0" b="0"/>
            </a:lnRef>
            <a:fillRef idx="0">
              <a:scrgbClr r="0" g="0" b="0"/>
            </a:fillRef>
            <a:effectRef idx="0">
              <a:scrgbClr r="0" g="0" b="0"/>
            </a:effectRef>
            <a:fontRef idx="minor"/>
          </p:style>
        </p:sp>
        <p:sp>
          <p:nvSpPr>
            <p:cNvPr id="9" name="Прямоугольник 8"/>
            <p:cNvSpPr/>
            <p:nvPr/>
          </p:nvSpPr>
          <p:spPr>
            <a:xfrm>
              <a:off x="3474720" y="1737360"/>
              <a:ext cx="3107880" cy="100476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10" name="Прямоугольник 9"/>
            <p:cNvSpPr/>
            <p:nvPr/>
          </p:nvSpPr>
          <p:spPr>
            <a:xfrm>
              <a:off x="4114800" y="2743200"/>
              <a:ext cx="1461960" cy="1004760"/>
            </a:xfrm>
            <a:prstGeom prst="rect">
              <a:avLst/>
            </a:prstGeom>
            <a:solidFill>
              <a:srgbClr val="ADB5BD"/>
            </a:solidFill>
            <a:ln w="0">
              <a:noFill/>
            </a:ln>
          </p:spPr>
          <p:style>
            <a:lnRef idx="0">
              <a:scrgbClr r="0" g="0" b="0"/>
            </a:lnRef>
            <a:fillRef idx="0">
              <a:scrgbClr r="0" g="0" b="0"/>
            </a:fillRef>
            <a:effectRef idx="0">
              <a:scrgbClr r="0" g="0" b="0"/>
            </a:effectRef>
            <a:fontRef idx="minor"/>
          </p:style>
        </p:sp>
        <p:sp>
          <p:nvSpPr>
            <p:cNvPr id="11" name="Прямоугольник 10"/>
            <p:cNvSpPr/>
            <p:nvPr/>
          </p:nvSpPr>
          <p:spPr>
            <a:xfrm>
              <a:off x="6583680" y="1463040"/>
              <a:ext cx="1553040" cy="456120"/>
            </a:xfrm>
            <a:prstGeom prst="rect">
              <a:avLst/>
            </a:prstGeom>
            <a:solidFill>
              <a:srgbClr val="B2B2B2">
                <a:alpha val="65000"/>
              </a:srgbClr>
            </a:solidFill>
            <a:ln w="0">
              <a:noFill/>
            </a:ln>
          </p:spPr>
          <p:style>
            <a:lnRef idx="0">
              <a:scrgbClr r="0" g="0" b="0"/>
            </a:lnRef>
            <a:fillRef idx="0">
              <a:scrgbClr r="0" g="0" b="0"/>
            </a:fillRef>
            <a:effectRef idx="0">
              <a:scrgbClr r="0" g="0" b="0"/>
            </a:effectRef>
            <a:fontRef idx="minor"/>
          </p:style>
        </p:sp>
        <p:sp>
          <p:nvSpPr>
            <p:cNvPr id="12" name="Прямоугольник 11"/>
            <p:cNvSpPr/>
            <p:nvPr/>
          </p:nvSpPr>
          <p:spPr>
            <a:xfrm>
              <a:off x="7315200" y="1920240"/>
              <a:ext cx="1461600" cy="1644840"/>
            </a:xfrm>
            <a:prstGeom prst="rect">
              <a:avLst/>
            </a:prstGeom>
            <a:solidFill>
              <a:srgbClr val="B2B2B2">
                <a:alpha val="35000"/>
              </a:srgbClr>
            </a:solidFill>
            <a:ln w="0">
              <a:noFill/>
            </a:ln>
          </p:spPr>
          <p:style>
            <a:lnRef idx="0">
              <a:scrgbClr r="0" g="0" b="0"/>
            </a:lnRef>
            <a:fillRef idx="0">
              <a:scrgbClr r="0" g="0" b="0"/>
            </a:fillRef>
            <a:effectRef idx="0">
              <a:scrgbClr r="0" g="0" b="0"/>
            </a:effectRef>
            <a:fontRef idx="minor"/>
          </p:style>
        </p:sp>
        <p:sp>
          <p:nvSpPr>
            <p:cNvPr id="13" name="Прямоугольник 12"/>
            <p:cNvSpPr/>
            <p:nvPr/>
          </p:nvSpPr>
          <p:spPr>
            <a:xfrm>
              <a:off x="2743200" y="2377440"/>
              <a:ext cx="547560" cy="821880"/>
            </a:xfrm>
            <a:prstGeom prst="rect">
              <a:avLst/>
            </a:prstGeom>
            <a:solidFill>
              <a:srgbClr val="F4F4F9"/>
            </a:solidFill>
            <a:ln w="0">
              <a:noFill/>
            </a:ln>
          </p:spPr>
          <p:style>
            <a:lnRef idx="0">
              <a:scrgbClr r="0" g="0" b="0"/>
            </a:lnRef>
            <a:fillRef idx="0">
              <a:scrgbClr r="0" g="0" b="0"/>
            </a:fillRef>
            <a:effectRef idx="0">
              <a:scrgbClr r="0" g="0" b="0"/>
            </a:effectRef>
            <a:fontRef idx="minor"/>
          </p:style>
        </p:sp>
        <p:sp>
          <p:nvSpPr>
            <p:cNvPr id="14" name="Прямоугольник 13"/>
            <p:cNvSpPr/>
            <p:nvPr/>
          </p:nvSpPr>
          <p:spPr>
            <a:xfrm>
              <a:off x="8595000" y="360"/>
              <a:ext cx="1484280" cy="1461600"/>
            </a:xfrm>
            <a:prstGeom prst="rect">
              <a:avLst/>
            </a:prstGeom>
            <a:solidFill>
              <a:srgbClr val="DDDDDD"/>
            </a:solidFill>
            <a:ln w="0">
              <a:noFill/>
            </a:ln>
          </p:spPr>
          <p:style>
            <a:lnRef idx="0">
              <a:scrgbClr r="0" g="0" b="0"/>
            </a:lnRef>
            <a:fillRef idx="0">
              <a:scrgbClr r="0" g="0" b="0"/>
            </a:fillRef>
            <a:effectRef idx="0">
              <a:scrgbClr r="0" g="0" b="0"/>
            </a:effectRef>
            <a:fontRef idx="minor"/>
          </p:style>
        </p:sp>
        <p:sp>
          <p:nvSpPr>
            <p:cNvPr id="15" name="Прямоугольник 14"/>
            <p:cNvSpPr/>
            <p:nvPr/>
          </p:nvSpPr>
          <p:spPr>
            <a:xfrm>
              <a:off x="6766560" y="360"/>
              <a:ext cx="273240" cy="1004760"/>
            </a:xfrm>
            <a:prstGeom prst="rect">
              <a:avLst/>
            </a:prstGeom>
            <a:solidFill>
              <a:srgbClr val="2F4550">
                <a:alpha val="50000"/>
              </a:srgbClr>
            </a:solidFill>
            <a:ln w="0">
              <a:noFill/>
            </a:ln>
          </p:spPr>
          <p:style>
            <a:lnRef idx="0">
              <a:scrgbClr r="0" g="0" b="0"/>
            </a:lnRef>
            <a:fillRef idx="0">
              <a:scrgbClr r="0" g="0" b="0"/>
            </a:fillRef>
            <a:effectRef idx="0">
              <a:scrgbClr r="0" g="0" b="0"/>
            </a:effectRef>
            <a:fontRef idx="minor"/>
          </p:style>
        </p:sp>
        <p:sp>
          <p:nvSpPr>
            <p:cNvPr id="16" name="Прямоугольник 15"/>
            <p:cNvSpPr/>
            <p:nvPr/>
          </p:nvSpPr>
          <p:spPr>
            <a:xfrm>
              <a:off x="1554840" y="360"/>
              <a:ext cx="181800" cy="913320"/>
            </a:xfrm>
            <a:prstGeom prst="rect">
              <a:avLst/>
            </a:prstGeom>
            <a:solidFill>
              <a:srgbClr val="808080"/>
            </a:solidFill>
            <a:ln w="0">
              <a:noFill/>
            </a:ln>
          </p:spPr>
          <p:style>
            <a:lnRef idx="0">
              <a:scrgbClr r="0" g="0" b="0"/>
            </a:lnRef>
            <a:fillRef idx="0">
              <a:scrgbClr r="0" g="0" b="0"/>
            </a:fillRef>
            <a:effectRef idx="0">
              <a:scrgbClr r="0" g="0" b="0"/>
            </a:effectRef>
            <a:fontRef idx="minor"/>
          </p:style>
        </p:sp>
        <p:sp>
          <p:nvSpPr>
            <p:cNvPr id="17" name="Прямоугольник 16"/>
            <p:cNvSpPr/>
            <p:nvPr/>
          </p:nvSpPr>
          <p:spPr>
            <a:xfrm>
              <a:off x="360" y="3017520"/>
              <a:ext cx="364680" cy="1096200"/>
            </a:xfrm>
            <a:prstGeom prst="rect">
              <a:avLst/>
            </a:prstGeom>
            <a:solidFill>
              <a:srgbClr val="F4F4F9"/>
            </a:solidFill>
            <a:ln w="0">
              <a:noFill/>
            </a:ln>
          </p:spPr>
          <p:style>
            <a:lnRef idx="0">
              <a:scrgbClr r="0" g="0" b="0"/>
            </a:lnRef>
            <a:fillRef idx="0">
              <a:scrgbClr r="0" g="0" b="0"/>
            </a:fillRef>
            <a:effectRef idx="0">
              <a:scrgbClr r="0" g="0" b="0"/>
            </a:effectRef>
            <a:fontRef idx="minor"/>
          </p:style>
        </p:sp>
        <p:sp>
          <p:nvSpPr>
            <p:cNvPr id="18" name="Прямоугольник 17"/>
            <p:cNvSpPr/>
            <p:nvPr/>
          </p:nvSpPr>
          <p:spPr>
            <a:xfrm>
              <a:off x="9600840" y="2560320"/>
              <a:ext cx="364680" cy="1553400"/>
            </a:xfrm>
            <a:prstGeom prst="rect">
              <a:avLst/>
            </a:prstGeom>
            <a:solidFill>
              <a:srgbClr val="B2B2B2"/>
            </a:solidFill>
            <a:ln w="0">
              <a:noFill/>
            </a:ln>
          </p:spPr>
          <p:style>
            <a:lnRef idx="0">
              <a:scrgbClr r="0" g="0" b="0"/>
            </a:lnRef>
            <a:fillRef idx="0">
              <a:scrgbClr r="0" g="0" b="0"/>
            </a:fillRef>
            <a:effectRef idx="0">
              <a:scrgbClr r="0" g="0" b="0"/>
            </a:effectRef>
            <a:fontRef idx="minor"/>
          </p:style>
        </p:sp>
        <p:sp>
          <p:nvSpPr>
            <p:cNvPr id="19" name="Прямоугольник 18"/>
            <p:cNvSpPr/>
            <p:nvPr/>
          </p:nvSpPr>
          <p:spPr>
            <a:xfrm>
              <a:off x="8777880" y="1828800"/>
              <a:ext cx="364680" cy="364680"/>
            </a:xfrm>
            <a:prstGeom prst="rect">
              <a:avLst/>
            </a:prstGeom>
            <a:solidFill>
              <a:srgbClr val="ADB5BD"/>
            </a:solidFill>
            <a:ln w="0">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5" name="Прямоугольник 504"/>
          <p:cNvSpPr/>
          <p:nvPr/>
        </p:nvSpPr>
        <p:spPr>
          <a:xfrm rot="18876600">
            <a:off x="8644680" y="-404280"/>
            <a:ext cx="2894040" cy="289440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506" name="Прямоугольник 505"/>
          <p:cNvSpPr/>
          <p:nvPr/>
        </p:nvSpPr>
        <p:spPr>
          <a:xfrm rot="18876600">
            <a:off x="8664840" y="3982320"/>
            <a:ext cx="2894040" cy="289440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507" name="Прямоугольник 506"/>
          <p:cNvSpPr/>
          <p:nvPr/>
        </p:nvSpPr>
        <p:spPr>
          <a:xfrm rot="18965400">
            <a:off x="993600" y="5915160"/>
            <a:ext cx="2587320" cy="7304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508" name="Прямоугольник 507"/>
          <p:cNvSpPr/>
          <p:nvPr/>
        </p:nvSpPr>
        <p:spPr>
          <a:xfrm rot="18965400">
            <a:off x="-1295640" y="5513040"/>
            <a:ext cx="2587320" cy="7304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509" name="Прямоугольник 508"/>
          <p:cNvSpPr/>
          <p:nvPr/>
        </p:nvSpPr>
        <p:spPr>
          <a:xfrm rot="18964800">
            <a:off x="3681000" y="339480"/>
            <a:ext cx="3456720" cy="9212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510" name="Прямоугольник 509"/>
          <p:cNvSpPr/>
          <p:nvPr/>
        </p:nvSpPr>
        <p:spPr>
          <a:xfrm rot="18965400">
            <a:off x="1445400" y="-757080"/>
            <a:ext cx="2587320" cy="7304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511" name="Прямоугольник 510"/>
          <p:cNvSpPr/>
          <p:nvPr/>
        </p:nvSpPr>
        <p:spPr>
          <a:xfrm rot="18965400">
            <a:off x="-726840" y="3294720"/>
            <a:ext cx="2587320" cy="51192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5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51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8" name="Группа 57"/>
          <p:cNvGrpSpPr/>
          <p:nvPr/>
        </p:nvGrpSpPr>
        <p:grpSpPr>
          <a:xfrm>
            <a:off x="3570120" y="1225080"/>
            <a:ext cx="5119200" cy="2924640"/>
            <a:chOff x="3570120" y="1225080"/>
            <a:chExt cx="5119200" cy="2924640"/>
          </a:xfrm>
        </p:grpSpPr>
        <p:sp>
          <p:nvSpPr>
            <p:cNvPr id="59" name="Прямоугольник 58"/>
            <p:cNvSpPr/>
            <p:nvPr/>
          </p:nvSpPr>
          <p:spPr>
            <a:xfrm>
              <a:off x="3570120" y="1527840"/>
              <a:ext cx="4925880" cy="2621880"/>
            </a:xfrm>
            <a:prstGeom prst="rect">
              <a:avLst/>
            </a:prstGeom>
            <a:solidFill>
              <a:srgbClr val="E9ECEF"/>
            </a:solidFill>
            <a:ln w="0">
              <a:noFill/>
            </a:ln>
          </p:spPr>
          <p:style>
            <a:lnRef idx="0">
              <a:scrgbClr r="0" g="0" b="0"/>
            </a:lnRef>
            <a:fillRef idx="0">
              <a:scrgbClr r="0" g="0" b="0"/>
            </a:fillRef>
            <a:effectRef idx="0">
              <a:scrgbClr r="0" g="0" b="0"/>
            </a:effectRef>
            <a:fontRef idx="minor"/>
          </p:style>
        </p:sp>
        <p:sp>
          <p:nvSpPr>
            <p:cNvPr id="60" name="Прямоугольник 59"/>
            <p:cNvSpPr/>
            <p:nvPr/>
          </p:nvSpPr>
          <p:spPr>
            <a:xfrm>
              <a:off x="3763440" y="1225080"/>
              <a:ext cx="4925880" cy="2621880"/>
            </a:xfrm>
            <a:prstGeom prst="rect">
              <a:avLst/>
            </a:prstGeom>
            <a:noFill/>
            <a:ln w="18360">
              <a:solidFill>
                <a:srgbClr val="000000"/>
              </a:solidFill>
              <a:round/>
            </a:ln>
          </p:spPr>
          <p:style>
            <a:lnRef idx="0">
              <a:scrgbClr r="0" g="0" b="0"/>
            </a:lnRef>
            <a:fillRef idx="0">
              <a:scrgbClr r="0" g="0" b="0"/>
            </a:fillRef>
            <a:effectRef idx="0">
              <a:scrgbClr r="0" g="0" b="0"/>
            </a:effectRef>
            <a:fontRef idx="minor"/>
          </p:style>
        </p:sp>
      </p:grpSp>
      <p:grpSp>
        <p:nvGrpSpPr>
          <p:cNvPr id="61" name="Группа 60"/>
          <p:cNvGrpSpPr/>
          <p:nvPr/>
        </p:nvGrpSpPr>
        <p:grpSpPr>
          <a:xfrm>
            <a:off x="-2092320" y="-401760"/>
            <a:ext cx="4943880" cy="8518680"/>
            <a:chOff x="-2092320" y="-401760"/>
            <a:chExt cx="4943880" cy="8518680"/>
          </a:xfrm>
        </p:grpSpPr>
        <p:sp>
          <p:nvSpPr>
            <p:cNvPr id="62" name="Полилиния: фигура 61"/>
            <p:cNvSpPr/>
            <p:nvPr/>
          </p:nvSpPr>
          <p:spPr>
            <a:xfrm>
              <a:off x="-892800" y="448632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3" name="Полилиния: фигура 62"/>
            <p:cNvSpPr/>
            <p:nvPr/>
          </p:nvSpPr>
          <p:spPr>
            <a:xfrm rot="5358600">
              <a:off x="-896040" y="515196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4" name="Полилиния: фигура 63"/>
            <p:cNvSpPr/>
            <p:nvPr/>
          </p:nvSpPr>
          <p:spPr>
            <a:xfrm>
              <a:off x="-228600" y="5161320"/>
              <a:ext cx="107172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5" name="Полилиния: фигура 64"/>
            <p:cNvSpPr/>
            <p:nvPr/>
          </p:nvSpPr>
          <p:spPr>
            <a:xfrm rot="5358000">
              <a:off x="-217800" y="4487760"/>
              <a:ext cx="106740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6" name="Полилиния: фигура 65"/>
            <p:cNvSpPr/>
            <p:nvPr/>
          </p:nvSpPr>
          <p:spPr>
            <a:xfrm>
              <a:off x="-228600" y="3826080"/>
              <a:ext cx="107172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4"/>
              <a:srcRect/>
              <a:tile/>
            </a:blip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7" name="Полилиния: фигура 66"/>
            <p:cNvSpPr/>
            <p:nvPr/>
          </p:nvSpPr>
          <p:spPr>
            <a:xfrm rot="5358600">
              <a:off x="-1584720" y="449316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5"/>
              <a:srcRect/>
              <a:tile/>
            </a:blip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8" name="Полилиния: фигура 67"/>
            <p:cNvSpPr/>
            <p:nvPr/>
          </p:nvSpPr>
          <p:spPr>
            <a:xfrm rot="5358600">
              <a:off x="-2237040" y="516924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69" name="Полилиния: фигура 68"/>
            <p:cNvSpPr/>
            <p:nvPr/>
          </p:nvSpPr>
          <p:spPr>
            <a:xfrm rot="5358000">
              <a:off x="-895320" y="3821040"/>
              <a:ext cx="106740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0" name="Полилиния: фигура 69"/>
            <p:cNvSpPr/>
            <p:nvPr/>
          </p:nvSpPr>
          <p:spPr>
            <a:xfrm rot="5358000">
              <a:off x="-219600" y="3153600"/>
              <a:ext cx="106740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1" name="Полилиния: фигура 70"/>
            <p:cNvSpPr/>
            <p:nvPr/>
          </p:nvSpPr>
          <p:spPr>
            <a:xfrm>
              <a:off x="455040" y="447732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2" name="Полилиния: фигура 71"/>
            <p:cNvSpPr/>
            <p:nvPr/>
          </p:nvSpPr>
          <p:spPr>
            <a:xfrm rot="5358000">
              <a:off x="470880" y="3821040"/>
              <a:ext cx="106740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3" name="Полилиния: фигура 72"/>
            <p:cNvSpPr/>
            <p:nvPr/>
          </p:nvSpPr>
          <p:spPr>
            <a:xfrm>
              <a:off x="1158840" y="517032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4" name="Полилиния: фигура 73"/>
            <p:cNvSpPr/>
            <p:nvPr/>
          </p:nvSpPr>
          <p:spPr>
            <a:xfrm>
              <a:off x="-1561320" y="516240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5" name="Полилиния: фигура 74"/>
            <p:cNvSpPr/>
            <p:nvPr/>
          </p:nvSpPr>
          <p:spPr>
            <a:xfrm rot="5358600">
              <a:off x="461520" y="516924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6" name="Полилиния: фигура 75"/>
            <p:cNvSpPr/>
            <p:nvPr/>
          </p:nvSpPr>
          <p:spPr>
            <a:xfrm rot="16241400" flipH="1">
              <a:off x="-231120" y="1793880"/>
              <a:ext cx="106776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7" name="Полилиния: фигура 76"/>
            <p:cNvSpPr/>
            <p:nvPr/>
          </p:nvSpPr>
          <p:spPr>
            <a:xfrm rot="16241400" flipH="1">
              <a:off x="419760" y="246888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8" name="Полилиния: фигура 77"/>
            <p:cNvSpPr/>
            <p:nvPr/>
          </p:nvSpPr>
          <p:spPr>
            <a:xfrm flipH="1">
              <a:off x="-247320" y="2462040"/>
              <a:ext cx="107172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79" name="Полилиния: фигура 78"/>
            <p:cNvSpPr/>
            <p:nvPr/>
          </p:nvSpPr>
          <p:spPr>
            <a:xfrm>
              <a:off x="1107720" y="113508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0" name="Полилиния: фигура 79"/>
            <p:cNvSpPr/>
            <p:nvPr/>
          </p:nvSpPr>
          <p:spPr>
            <a:xfrm rot="5358600">
              <a:off x="1103040" y="180072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1" name="Полилиния: фигура 80"/>
            <p:cNvSpPr/>
            <p:nvPr/>
          </p:nvSpPr>
          <p:spPr>
            <a:xfrm rot="5358000">
              <a:off x="414720" y="1143000"/>
              <a:ext cx="106740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5"/>
              <a:srcRect/>
              <a:tile/>
            </a:blip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2" name="Полилиния: фигура 81"/>
            <p:cNvSpPr/>
            <p:nvPr/>
          </p:nvSpPr>
          <p:spPr>
            <a:xfrm>
              <a:off x="439200" y="181116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3" name="Полилиния: фигура 82"/>
            <p:cNvSpPr/>
            <p:nvPr/>
          </p:nvSpPr>
          <p:spPr>
            <a:xfrm>
              <a:off x="424080" y="451440"/>
              <a:ext cx="107172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4" name="Полилиния: фигура 83"/>
            <p:cNvSpPr/>
            <p:nvPr/>
          </p:nvSpPr>
          <p:spPr>
            <a:xfrm rot="5358000">
              <a:off x="-244080" y="438120"/>
              <a:ext cx="106740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5" name="Полилиния: фигура 84"/>
            <p:cNvSpPr/>
            <p:nvPr/>
          </p:nvSpPr>
          <p:spPr>
            <a:xfrm rot="5358600">
              <a:off x="434880" y="-245880"/>
              <a:ext cx="106776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6" name="Полилиния: фигура 85"/>
            <p:cNvSpPr/>
            <p:nvPr/>
          </p:nvSpPr>
          <p:spPr>
            <a:xfrm>
              <a:off x="1779480" y="179460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7" name="Полилиния: фигура 86"/>
            <p:cNvSpPr/>
            <p:nvPr/>
          </p:nvSpPr>
          <p:spPr>
            <a:xfrm>
              <a:off x="1106280" y="-25668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4"/>
              <a:srcRect/>
              <a:tile/>
            </a:blip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8" name="Полилиния: фигура 87"/>
            <p:cNvSpPr/>
            <p:nvPr/>
          </p:nvSpPr>
          <p:spPr>
            <a:xfrm>
              <a:off x="-907920" y="1790640"/>
              <a:ext cx="107208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4"/>
              <a:srcRect/>
              <a:tile/>
            </a:blip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89" name="Полилиния: фигура 88"/>
            <p:cNvSpPr/>
            <p:nvPr/>
          </p:nvSpPr>
          <p:spPr>
            <a:xfrm rot="5358000">
              <a:off x="-243360" y="5823720"/>
              <a:ext cx="106740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90" name="Полилиния: фигура 89"/>
            <p:cNvSpPr/>
            <p:nvPr/>
          </p:nvSpPr>
          <p:spPr>
            <a:xfrm>
              <a:off x="427680" y="5853600"/>
              <a:ext cx="107172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4"/>
              <a:srcRect/>
              <a:tile/>
            </a:blip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91" name="Полилиния: фигура 90"/>
            <p:cNvSpPr/>
            <p:nvPr/>
          </p:nvSpPr>
          <p:spPr>
            <a:xfrm>
              <a:off x="-236520" y="6493680"/>
              <a:ext cx="107172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92" name="Полилиния: фигура 91"/>
            <p:cNvSpPr/>
            <p:nvPr/>
          </p:nvSpPr>
          <p:spPr>
            <a:xfrm rot="5358000">
              <a:off x="-928080" y="6501240"/>
              <a:ext cx="106740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93" name="Полилиния: фигура 92"/>
            <p:cNvSpPr/>
            <p:nvPr/>
          </p:nvSpPr>
          <p:spPr>
            <a:xfrm rot="5358000">
              <a:off x="-244440" y="7195680"/>
              <a:ext cx="106740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94" name="Полилиния: фигура 93"/>
            <p:cNvSpPr/>
            <p:nvPr/>
          </p:nvSpPr>
          <p:spPr>
            <a:xfrm rot="5358000">
              <a:off x="426960" y="6517800"/>
              <a:ext cx="1067400" cy="76536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95" name="Полилиния: фигура 94"/>
            <p:cNvSpPr/>
            <p:nvPr/>
          </p:nvSpPr>
          <p:spPr>
            <a:xfrm>
              <a:off x="1103400" y="6529680"/>
              <a:ext cx="1072080" cy="765000"/>
            </a:xfrm>
            <a:custGeom>
              <a:avLst/>
              <a:gdLst/>
              <a:ahLst/>
              <a:cxn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grpSp>
      <p:sp>
        <p:nvSpPr>
          <p:cNvPr id="96" name="Прямоугольник 95"/>
          <p:cNvSpPr/>
          <p:nvPr/>
        </p:nvSpPr>
        <p:spPr>
          <a:xfrm>
            <a:off x="3844440" y="1407960"/>
            <a:ext cx="1096200" cy="1224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8000" b="0" strike="noStrike" spc="-1">
                <a:solidFill>
                  <a:srgbClr val="000000"/>
                </a:solidFill>
                <a:latin typeface="Arial"/>
                <a:ea typeface="DejaVu Sans"/>
              </a:rPr>
              <a:t>“</a:t>
            </a:r>
            <a:endParaRPr lang="ru-RU" sz="8000" b="0" strike="noStrike" spc="-1">
              <a:latin typeface="Arial"/>
            </a:endParaRPr>
          </a:p>
        </p:txBody>
      </p:sp>
      <p:sp>
        <p:nvSpPr>
          <p:cNvPr id="97" name="Прямоугольник 96"/>
          <p:cNvSpPr/>
          <p:nvPr/>
        </p:nvSpPr>
        <p:spPr>
          <a:xfrm>
            <a:off x="7867440" y="3039120"/>
            <a:ext cx="1096200" cy="111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7200" b="0" strike="noStrike" spc="-1">
                <a:solidFill>
                  <a:srgbClr val="000000"/>
                </a:solidFill>
                <a:latin typeface="Arial"/>
                <a:ea typeface="DejaVu Sans"/>
              </a:rPr>
              <a:t>”</a:t>
            </a:r>
            <a:endParaRPr lang="ru-RU" sz="7200" b="0" strike="noStrike" spc="-1">
              <a:latin typeface="Arial"/>
            </a:endParaRPr>
          </a:p>
        </p:txBody>
      </p:sp>
      <p:sp>
        <p:nvSpPr>
          <p:cNvPr id="98" name="Полилиния: фигура 97"/>
          <p:cNvSpPr/>
          <p:nvPr/>
        </p:nvSpPr>
        <p:spPr>
          <a:xfrm>
            <a:off x="8537400" y="3876480"/>
            <a:ext cx="974880" cy="1370160"/>
          </a:xfrm>
          <a:custGeom>
            <a:avLst/>
            <a:gdLst/>
            <a:ahLst/>
            <a:cxnLst/>
            <a:rect l="l" t="t"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type="oval" w="lg" len="sm"/>
            <a:tailEnd type="oval" w="lg" len="sm"/>
          </a:ln>
        </p:spPr>
        <p:style>
          <a:lnRef idx="0">
            <a:scrgbClr r="0" g="0" b="0"/>
          </a:lnRef>
          <a:fillRef idx="0">
            <a:scrgbClr r="0" g="0" b="0"/>
          </a:fillRef>
          <a:effectRef idx="0">
            <a:scrgbClr r="0" g="0" b="0"/>
          </a:effectRef>
          <a:fontRef idx="minor"/>
        </p:style>
      </p:sp>
      <p:sp>
        <p:nvSpPr>
          <p:cNvPr id="99" name="Овал 98"/>
          <p:cNvSpPr/>
          <p:nvPr/>
        </p:nvSpPr>
        <p:spPr>
          <a:xfrm>
            <a:off x="7371360" y="4973760"/>
            <a:ext cx="1683720" cy="16444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100" name="Овал 99"/>
          <p:cNvSpPr/>
          <p:nvPr/>
        </p:nvSpPr>
        <p:spPr>
          <a:xfrm>
            <a:off x="7867440" y="-328680"/>
            <a:ext cx="2010600" cy="201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101" name="Прямоугольник 100"/>
          <p:cNvSpPr/>
          <p:nvPr/>
        </p:nvSpPr>
        <p:spPr>
          <a:xfrm>
            <a:off x="2982600" y="3756600"/>
            <a:ext cx="1043640" cy="3016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sp>
      <p:sp>
        <p:nvSpPr>
          <p:cNvPr id="10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10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0" name="Группа 139"/>
          <p:cNvGrpSpPr/>
          <p:nvPr/>
        </p:nvGrpSpPr>
        <p:grpSpPr>
          <a:xfrm>
            <a:off x="8539560" y="5064120"/>
            <a:ext cx="1279440" cy="913680"/>
            <a:chOff x="8539560" y="5064120"/>
            <a:chExt cx="1279440" cy="913680"/>
          </a:xfrm>
        </p:grpSpPr>
        <p:grpSp>
          <p:nvGrpSpPr>
            <p:cNvPr id="141" name="Группа 140"/>
            <p:cNvGrpSpPr/>
            <p:nvPr/>
          </p:nvGrpSpPr>
          <p:grpSpPr>
            <a:xfrm>
              <a:off x="8539560" y="5064120"/>
              <a:ext cx="1279440" cy="913680"/>
              <a:chOff x="8539560" y="5064120"/>
              <a:chExt cx="1279440" cy="913680"/>
            </a:xfrm>
          </p:grpSpPr>
          <p:sp>
            <p:nvSpPr>
              <p:cNvPr id="142" name="Овал 141"/>
              <p:cNvSpPr/>
              <p:nvPr/>
            </p:nvSpPr>
            <p:spPr>
              <a:xfrm flipV="1">
                <a:off x="9636840" y="54295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3" name="Овал 142"/>
              <p:cNvSpPr/>
              <p:nvPr/>
            </p:nvSpPr>
            <p:spPr>
              <a:xfrm flipV="1">
                <a:off x="9271080" y="54295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4" name="Овал 143"/>
              <p:cNvSpPr/>
              <p:nvPr/>
            </p:nvSpPr>
            <p:spPr>
              <a:xfrm flipV="1">
                <a:off x="8905680" y="54295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5" name="Овал 144"/>
              <p:cNvSpPr/>
              <p:nvPr/>
            </p:nvSpPr>
            <p:spPr>
              <a:xfrm flipV="1">
                <a:off x="8539560" y="54298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6" name="Овал 145"/>
              <p:cNvSpPr/>
              <p:nvPr/>
            </p:nvSpPr>
            <p:spPr>
              <a:xfrm flipV="1">
                <a:off x="8539560" y="50637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7" name="Овал 146"/>
              <p:cNvSpPr/>
              <p:nvPr/>
            </p:nvSpPr>
            <p:spPr>
              <a:xfrm flipV="1">
                <a:off x="8905320" y="50637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8" name="Овал 147"/>
              <p:cNvSpPr/>
              <p:nvPr/>
            </p:nvSpPr>
            <p:spPr>
              <a:xfrm flipV="1">
                <a:off x="9271080" y="50641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49" name="Овал 148"/>
              <p:cNvSpPr/>
              <p:nvPr/>
            </p:nvSpPr>
            <p:spPr>
              <a:xfrm flipV="1">
                <a:off x="9637200" y="50637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50" name="Овал 149"/>
              <p:cNvSpPr/>
              <p:nvPr/>
            </p:nvSpPr>
            <p:spPr>
              <a:xfrm flipV="1">
                <a:off x="9636840" y="57952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51" name="Овал 150"/>
              <p:cNvSpPr/>
              <p:nvPr/>
            </p:nvSpPr>
            <p:spPr>
              <a:xfrm flipV="1">
                <a:off x="9271440" y="579564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52" name="Овал 151"/>
              <p:cNvSpPr/>
              <p:nvPr/>
            </p:nvSpPr>
            <p:spPr>
              <a:xfrm flipV="1">
                <a:off x="8905320" y="57952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153" name="Овал 152"/>
              <p:cNvSpPr/>
              <p:nvPr/>
            </p:nvSpPr>
            <p:spPr>
              <a:xfrm flipV="1">
                <a:off x="8539560" y="57952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grpSp>
      </p:grpSp>
      <p:sp>
        <p:nvSpPr>
          <p:cNvPr id="154" name="Овал 153"/>
          <p:cNvSpPr/>
          <p:nvPr/>
        </p:nvSpPr>
        <p:spPr>
          <a:xfrm>
            <a:off x="1499400" y="1773720"/>
            <a:ext cx="2924640" cy="292464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sp>
      <p:sp>
        <p:nvSpPr>
          <p:cNvPr id="155" name="Овал 154"/>
          <p:cNvSpPr/>
          <p:nvPr/>
        </p:nvSpPr>
        <p:spPr>
          <a:xfrm>
            <a:off x="1224720" y="1134000"/>
            <a:ext cx="1188000" cy="11872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sp>
      <p:sp>
        <p:nvSpPr>
          <p:cNvPr id="156" name="Овал 155"/>
          <p:cNvSpPr/>
          <p:nvPr/>
        </p:nvSpPr>
        <p:spPr>
          <a:xfrm>
            <a:off x="3419640" y="4242240"/>
            <a:ext cx="639000" cy="63900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sp>
      <p:pic>
        <p:nvPicPr>
          <p:cNvPr id="157" name="Рисунок 156"/>
          <p:cNvPicPr/>
          <p:nvPr/>
        </p:nvPicPr>
        <p:blipFill>
          <a:blip r:embed="rId15"/>
          <a:stretch/>
        </p:blipFill>
        <p:spPr>
          <a:xfrm>
            <a:off x="4349160" y="792000"/>
            <a:ext cx="5524560" cy="4143960"/>
          </a:xfrm>
          <a:prstGeom prst="rect">
            <a:avLst/>
          </a:prstGeom>
          <a:ln w="0">
            <a:noFill/>
          </a:ln>
        </p:spPr>
      </p:pic>
      <p:sp>
        <p:nvSpPr>
          <p:cNvPr id="158" name="Прямоугольник 157"/>
          <p:cNvSpPr/>
          <p:nvPr/>
        </p:nvSpPr>
        <p:spPr>
          <a:xfrm>
            <a:off x="4845960" y="4845600"/>
            <a:ext cx="2131920" cy="38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buNone/>
            </a:pPr>
            <a:r>
              <a:rPr lang="ru-RU" sz="1000" b="0" strike="noStrike" spc="-1">
                <a:solidFill>
                  <a:srgbClr val="000000"/>
                </a:solidFill>
                <a:latin typeface="Lato"/>
                <a:ea typeface="Noto Sans CJK SC"/>
              </a:rPr>
              <a:t>Illustrations  by </a:t>
            </a:r>
            <a:r>
              <a:rPr lang="ru-RU" sz="1000" b="0" u="sng" strike="noStrike" spc="-1">
                <a:solidFill>
                  <a:srgbClr val="0000FF"/>
                </a:solidFill>
                <a:uFillTx/>
                <a:latin typeface="Lato"/>
                <a:ea typeface="Noto Sans CJK SC"/>
                <a:hlinkClick r:id="rId16"/>
              </a:rPr>
              <a:t>Pixeltrue</a:t>
            </a:r>
            <a:r>
              <a:rPr lang="ru-RU" sz="1000" b="0" strike="noStrike" spc="-1">
                <a:solidFill>
                  <a:srgbClr val="000000"/>
                </a:solidFill>
                <a:latin typeface="Lato"/>
                <a:ea typeface="Noto Sans CJK SC"/>
              </a:rPr>
              <a:t> on </a:t>
            </a:r>
            <a:r>
              <a:rPr lang="ru-RU" sz="1000" b="0" u="sng" strike="noStrike" spc="-1">
                <a:solidFill>
                  <a:srgbClr val="0000FF"/>
                </a:solidFill>
                <a:uFillTx/>
                <a:latin typeface="Lato"/>
                <a:ea typeface="Noto Sans CJK SC"/>
                <a:hlinkClick r:id="rId17"/>
              </a:rPr>
              <a:t>icons8</a:t>
            </a:r>
            <a:endParaRPr lang="ru-RU" sz="1000" b="0" strike="noStrike" spc="-1">
              <a:latin typeface="Arial"/>
            </a:endParaRPr>
          </a:p>
        </p:txBody>
      </p:sp>
      <p:sp>
        <p:nvSpPr>
          <p:cNvPr id="1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160"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97" name="Группа 196"/>
          <p:cNvGrpSpPr/>
          <p:nvPr/>
        </p:nvGrpSpPr>
        <p:grpSpPr>
          <a:xfrm>
            <a:off x="7405920" y="3565440"/>
            <a:ext cx="2376360" cy="4295880"/>
            <a:chOff x="7405920" y="3565440"/>
            <a:chExt cx="2376360" cy="4295880"/>
          </a:xfrm>
        </p:grpSpPr>
        <p:sp>
          <p:nvSpPr>
            <p:cNvPr id="198" name="Прямоугольник 197"/>
            <p:cNvSpPr/>
            <p:nvPr/>
          </p:nvSpPr>
          <p:spPr>
            <a:xfrm>
              <a:off x="8137440" y="4754160"/>
              <a:ext cx="456120" cy="2558880"/>
            </a:xfrm>
            <a:prstGeom prst="rect">
              <a:avLst/>
            </a:prstGeom>
            <a:blipFill rotWithShape="0">
              <a:blip r:embed="rId14"/>
              <a:srcRect/>
              <a:tile/>
            </a:blipFill>
            <a:ln w="0">
              <a:noFill/>
            </a:ln>
          </p:spPr>
          <p:style>
            <a:lnRef idx="0">
              <a:scrgbClr r="0" g="0" b="0"/>
            </a:lnRef>
            <a:fillRef idx="0">
              <a:scrgbClr r="0" g="0" b="0"/>
            </a:fillRef>
            <a:effectRef idx="0">
              <a:scrgbClr r="0" g="0" b="0"/>
            </a:effectRef>
            <a:fontRef idx="minor"/>
          </p:style>
        </p:sp>
        <p:sp>
          <p:nvSpPr>
            <p:cNvPr id="199" name="Прямоугольник 198"/>
            <p:cNvSpPr/>
            <p:nvPr/>
          </p:nvSpPr>
          <p:spPr>
            <a:xfrm>
              <a:off x="8960400" y="3565440"/>
              <a:ext cx="456120" cy="2558880"/>
            </a:xfrm>
            <a:prstGeom prst="rect">
              <a:avLst/>
            </a:prstGeom>
            <a:blipFill rotWithShape="0">
              <a:blip r:embed="rId14"/>
              <a:srcRect/>
              <a:tile/>
            </a:blipFill>
            <a:ln w="0">
              <a:noFill/>
            </a:ln>
          </p:spPr>
          <p:style>
            <a:lnRef idx="0">
              <a:scrgbClr r="0" g="0" b="0"/>
            </a:lnRef>
            <a:fillRef idx="0">
              <a:scrgbClr r="0" g="0" b="0"/>
            </a:fillRef>
            <a:effectRef idx="0">
              <a:scrgbClr r="0" g="0" b="0"/>
            </a:effectRef>
            <a:fontRef idx="minor"/>
          </p:style>
        </p:sp>
        <p:sp>
          <p:nvSpPr>
            <p:cNvPr id="200" name="Прямоугольник 199"/>
            <p:cNvSpPr/>
            <p:nvPr/>
          </p:nvSpPr>
          <p:spPr>
            <a:xfrm>
              <a:off x="8503200" y="5119560"/>
              <a:ext cx="1279080" cy="9036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sp>
        <p:sp>
          <p:nvSpPr>
            <p:cNvPr id="201" name="Прямоугольник 200"/>
            <p:cNvSpPr/>
            <p:nvPr/>
          </p:nvSpPr>
          <p:spPr>
            <a:xfrm>
              <a:off x="8320320" y="5302440"/>
              <a:ext cx="913320" cy="9036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sp>
        <p:sp>
          <p:nvSpPr>
            <p:cNvPr id="202" name="Прямоугольник 201"/>
            <p:cNvSpPr/>
            <p:nvPr/>
          </p:nvSpPr>
          <p:spPr>
            <a:xfrm>
              <a:off x="8868960" y="5485320"/>
              <a:ext cx="913320" cy="9036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sp>
        <p:sp>
          <p:nvSpPr>
            <p:cNvPr id="203" name="Прямоугольник 202"/>
            <p:cNvSpPr/>
            <p:nvPr/>
          </p:nvSpPr>
          <p:spPr>
            <a:xfrm>
              <a:off x="7405920" y="5302440"/>
              <a:ext cx="456120" cy="2558880"/>
            </a:xfrm>
            <a:prstGeom prst="rect">
              <a:avLst/>
            </a:prstGeom>
            <a:blipFill rotWithShape="0">
              <a:blip r:embed="rId14"/>
              <a:srcRect/>
              <a:tile/>
            </a:blipFill>
            <a:ln w="0">
              <a:noFill/>
            </a:ln>
          </p:spPr>
          <p:style>
            <a:lnRef idx="0">
              <a:scrgbClr r="0" g="0" b="0"/>
            </a:lnRef>
            <a:fillRef idx="0">
              <a:scrgbClr r="0" g="0" b="0"/>
            </a:fillRef>
            <a:effectRef idx="0">
              <a:scrgbClr r="0" g="0" b="0"/>
            </a:effectRef>
            <a:fontRef idx="minor"/>
          </p:style>
        </p:sp>
      </p:grpSp>
      <p:sp>
        <p:nvSpPr>
          <p:cNvPr id="204" name="Прямоугольник 203"/>
          <p:cNvSpPr/>
          <p:nvPr/>
        </p:nvSpPr>
        <p:spPr>
          <a:xfrm flipH="1" flipV="1">
            <a:off x="1459800" y="-1555200"/>
            <a:ext cx="456120" cy="2558880"/>
          </a:xfrm>
          <a:prstGeom prst="rect">
            <a:avLst/>
          </a:prstGeom>
          <a:blipFill rotWithShape="0">
            <a:blip r:embed="rId14"/>
            <a:srcRect/>
            <a:tile/>
          </a:blipFill>
          <a:ln w="0">
            <a:noFill/>
          </a:ln>
        </p:spPr>
        <p:style>
          <a:lnRef idx="0">
            <a:scrgbClr r="0" g="0" b="0"/>
          </a:lnRef>
          <a:fillRef idx="0">
            <a:scrgbClr r="0" g="0" b="0"/>
          </a:fillRef>
          <a:effectRef idx="0">
            <a:scrgbClr r="0" g="0" b="0"/>
          </a:effectRef>
          <a:fontRef idx="minor"/>
        </p:style>
      </p:sp>
      <p:sp>
        <p:nvSpPr>
          <p:cNvPr id="205" name="Прямоугольник 204"/>
          <p:cNvSpPr/>
          <p:nvPr/>
        </p:nvSpPr>
        <p:spPr>
          <a:xfrm flipH="1" flipV="1">
            <a:off x="636840" y="-365040"/>
            <a:ext cx="456120" cy="2558880"/>
          </a:xfrm>
          <a:prstGeom prst="rect">
            <a:avLst/>
          </a:prstGeom>
          <a:blipFill rotWithShape="0">
            <a:blip r:embed="rId14"/>
            <a:srcRect/>
            <a:tile/>
          </a:blipFill>
          <a:ln w="0">
            <a:noFill/>
          </a:ln>
        </p:spPr>
        <p:style>
          <a:lnRef idx="0">
            <a:scrgbClr r="0" g="0" b="0"/>
          </a:lnRef>
          <a:fillRef idx="0">
            <a:scrgbClr r="0" g="0" b="0"/>
          </a:fillRef>
          <a:effectRef idx="0">
            <a:scrgbClr r="0" g="0" b="0"/>
          </a:effectRef>
          <a:fontRef idx="minor"/>
        </p:style>
      </p:sp>
      <p:sp>
        <p:nvSpPr>
          <p:cNvPr id="206" name="Прямоугольник 205"/>
          <p:cNvSpPr/>
          <p:nvPr/>
        </p:nvSpPr>
        <p:spPr>
          <a:xfrm flipH="1" flipV="1">
            <a:off x="272520" y="546840"/>
            <a:ext cx="1279080" cy="9036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sp>
      <p:sp>
        <p:nvSpPr>
          <p:cNvPr id="207" name="Прямоугольник 206"/>
          <p:cNvSpPr/>
          <p:nvPr/>
        </p:nvSpPr>
        <p:spPr>
          <a:xfrm flipH="1" flipV="1">
            <a:off x="821160" y="363960"/>
            <a:ext cx="913320" cy="9036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sp>
      <p:sp>
        <p:nvSpPr>
          <p:cNvPr id="208" name="Прямоугольник 207"/>
          <p:cNvSpPr/>
          <p:nvPr/>
        </p:nvSpPr>
        <p:spPr>
          <a:xfrm flipH="1" flipV="1">
            <a:off x="272520" y="181080"/>
            <a:ext cx="913320" cy="9036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sp>
      <p:sp>
        <p:nvSpPr>
          <p:cNvPr id="209" name="Прямоугольник 208"/>
          <p:cNvSpPr/>
          <p:nvPr/>
        </p:nvSpPr>
        <p:spPr>
          <a:xfrm flipH="1" flipV="1">
            <a:off x="2192760" y="-2103840"/>
            <a:ext cx="456120" cy="2558880"/>
          </a:xfrm>
          <a:prstGeom prst="rect">
            <a:avLst/>
          </a:prstGeom>
          <a:blipFill rotWithShape="0">
            <a:blip r:embed="rId14"/>
            <a:srcRect/>
            <a:tile/>
          </a:blipFill>
          <a:ln w="0">
            <a:noFill/>
          </a:ln>
        </p:spPr>
        <p:style>
          <a:lnRef idx="0">
            <a:scrgbClr r="0" g="0" b="0"/>
          </a:lnRef>
          <a:fillRef idx="0">
            <a:scrgbClr r="0" g="0" b="0"/>
          </a:fillRef>
          <a:effectRef idx="0">
            <a:scrgbClr r="0" g="0" b="0"/>
          </a:effectRef>
          <a:fontRef idx="minor"/>
        </p:style>
      </p:sp>
      <p:sp>
        <p:nvSpPr>
          <p:cNvPr id="210" name="Овал 209"/>
          <p:cNvSpPr/>
          <p:nvPr/>
        </p:nvSpPr>
        <p:spPr>
          <a:xfrm>
            <a:off x="3474360" y="2559960"/>
            <a:ext cx="2741760" cy="27417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1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212"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9" name="Прямоугольник 248"/>
          <p:cNvSpPr/>
          <p:nvPr/>
        </p:nvSpPr>
        <p:spPr>
          <a:xfrm rot="18876600">
            <a:off x="8644680" y="-404280"/>
            <a:ext cx="2894040" cy="289440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250" name="Прямоугольник 249"/>
          <p:cNvSpPr/>
          <p:nvPr/>
        </p:nvSpPr>
        <p:spPr>
          <a:xfrm rot="18876600">
            <a:off x="8664840" y="3982320"/>
            <a:ext cx="2894040" cy="2894400"/>
          </a:xfrm>
          <a:prstGeom prst="rect">
            <a:avLst/>
          </a:prstGeom>
          <a:solidFill>
            <a:srgbClr val="CED4DA"/>
          </a:solidFill>
          <a:ln w="0">
            <a:noFill/>
          </a:ln>
        </p:spPr>
        <p:style>
          <a:lnRef idx="0">
            <a:scrgbClr r="0" g="0" b="0"/>
          </a:lnRef>
          <a:fillRef idx="0">
            <a:scrgbClr r="0" g="0" b="0"/>
          </a:fillRef>
          <a:effectRef idx="0">
            <a:scrgbClr r="0" g="0" b="0"/>
          </a:effectRef>
          <a:fontRef idx="minor"/>
        </p:style>
      </p:sp>
      <p:sp>
        <p:nvSpPr>
          <p:cNvPr id="251" name="Прямоугольник 250"/>
          <p:cNvSpPr/>
          <p:nvPr/>
        </p:nvSpPr>
        <p:spPr>
          <a:xfrm rot="18965400">
            <a:off x="993600" y="5915160"/>
            <a:ext cx="2587320" cy="7304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52" name="Прямоугольник 251"/>
          <p:cNvSpPr/>
          <p:nvPr/>
        </p:nvSpPr>
        <p:spPr>
          <a:xfrm rot="18965400">
            <a:off x="-1295640" y="5513040"/>
            <a:ext cx="2587320" cy="7304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53" name="Прямоугольник 252"/>
          <p:cNvSpPr/>
          <p:nvPr/>
        </p:nvSpPr>
        <p:spPr>
          <a:xfrm rot="18964800">
            <a:off x="3681000" y="339480"/>
            <a:ext cx="3456720" cy="9212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54" name="Прямоугольник 253"/>
          <p:cNvSpPr/>
          <p:nvPr/>
        </p:nvSpPr>
        <p:spPr>
          <a:xfrm rot="18965400">
            <a:off x="1445400" y="-757080"/>
            <a:ext cx="2587320" cy="73044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55" name="Прямоугольник 254"/>
          <p:cNvSpPr/>
          <p:nvPr/>
        </p:nvSpPr>
        <p:spPr>
          <a:xfrm rot="18965400">
            <a:off x="-726840" y="3294720"/>
            <a:ext cx="2587320" cy="511920"/>
          </a:xfrm>
          <a:prstGeom prst="rect">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5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257"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4" name="Овал 293"/>
          <p:cNvSpPr/>
          <p:nvPr/>
        </p:nvSpPr>
        <p:spPr>
          <a:xfrm>
            <a:off x="2103120" y="3657600"/>
            <a:ext cx="1644840" cy="16444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95" name="Овал 294"/>
          <p:cNvSpPr/>
          <p:nvPr/>
        </p:nvSpPr>
        <p:spPr>
          <a:xfrm>
            <a:off x="822960" y="-272880"/>
            <a:ext cx="2193480" cy="21931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96" name="Овал 295"/>
          <p:cNvSpPr/>
          <p:nvPr/>
        </p:nvSpPr>
        <p:spPr>
          <a:xfrm>
            <a:off x="7954920" y="3108960"/>
            <a:ext cx="2193480" cy="21931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297" name="Овал 296"/>
          <p:cNvSpPr/>
          <p:nvPr/>
        </p:nvSpPr>
        <p:spPr>
          <a:xfrm>
            <a:off x="9600840" y="914760"/>
            <a:ext cx="1644840" cy="16444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grpSp>
        <p:nvGrpSpPr>
          <p:cNvPr id="298" name="Группа 297"/>
          <p:cNvGrpSpPr/>
          <p:nvPr/>
        </p:nvGrpSpPr>
        <p:grpSpPr>
          <a:xfrm>
            <a:off x="3916800" y="775080"/>
            <a:ext cx="2432160" cy="4336560"/>
            <a:chOff x="3916800" y="775080"/>
            <a:chExt cx="2432160" cy="4336560"/>
          </a:xfrm>
        </p:grpSpPr>
        <p:sp>
          <p:nvSpPr>
            <p:cNvPr id="299" name="Полилиния: фигура 298"/>
            <p:cNvSpPr/>
            <p:nvPr/>
          </p:nvSpPr>
          <p:spPr>
            <a:xfrm rot="5331600" flipH="1" flipV="1">
              <a:off x="4852440" y="3377160"/>
              <a:ext cx="1370520" cy="1461960"/>
            </a:xfrm>
            <a:custGeom>
              <a:avLst/>
              <a:gdLst/>
              <a:ahLst/>
              <a:cxnLst/>
              <a:rect l="l" t="t" r="r" b="b"/>
              <a:pathLst>
                <a:path w="21600" h="21600">
                  <a:moveTo>
                    <a:pt x="10922" y="0"/>
                  </a:moveTo>
                  <a:lnTo>
                    <a:pt x="21600" y="0"/>
                  </a:lnTo>
                  <a:lnTo>
                    <a:pt x="10678" y="21600"/>
                  </a:lnTo>
                  <a:lnTo>
                    <a:pt x="0" y="21600"/>
                  </a:lnTo>
                  <a:close/>
                </a:path>
              </a:pathLst>
            </a:custGeom>
            <a:solidFill>
              <a:srgbClr val="DEE2E6"/>
            </a:solidFill>
            <a:ln w="0">
              <a:noFill/>
            </a:ln>
          </p:spPr>
          <p:style>
            <a:lnRef idx="0">
              <a:scrgbClr r="0" g="0" b="0"/>
            </a:lnRef>
            <a:fillRef idx="0">
              <a:scrgbClr r="0" g="0" b="0"/>
            </a:fillRef>
            <a:effectRef idx="0">
              <a:scrgbClr r="0" g="0" b="0"/>
            </a:effectRef>
            <a:fontRef idx="minor"/>
          </p:style>
        </p:sp>
        <p:sp>
          <p:nvSpPr>
            <p:cNvPr id="300" name="Полилиния: фигура 299"/>
            <p:cNvSpPr/>
            <p:nvPr/>
          </p:nvSpPr>
          <p:spPr>
            <a:xfrm rot="5331600" flipH="1" flipV="1">
              <a:off x="4021920" y="2338920"/>
              <a:ext cx="1370520" cy="1461960"/>
            </a:xfrm>
            <a:custGeom>
              <a:avLst/>
              <a:gdLst/>
              <a:ahLst/>
              <a:cxnLst/>
              <a:rect l="l" t="t" r="r" b="b"/>
              <a:pathLst>
                <a:path w="21600" h="21600">
                  <a:moveTo>
                    <a:pt x="10922" y="0"/>
                  </a:moveTo>
                  <a:lnTo>
                    <a:pt x="21600" y="0"/>
                  </a:lnTo>
                  <a:lnTo>
                    <a:pt x="10678" y="21600"/>
                  </a:lnTo>
                  <a:lnTo>
                    <a:pt x="0" y="21600"/>
                  </a:lnTo>
                  <a:close/>
                </a:path>
              </a:pathLst>
            </a:custGeom>
            <a:solidFill>
              <a:srgbClr val="CED4DA"/>
            </a:solidFill>
            <a:ln w="0">
              <a:noFill/>
            </a:ln>
          </p:spPr>
          <p:style>
            <a:lnRef idx="0">
              <a:scrgbClr r="0" g="0" b="0"/>
            </a:lnRef>
            <a:fillRef idx="0">
              <a:scrgbClr r="0" g="0" b="0"/>
            </a:fillRef>
            <a:effectRef idx="0">
              <a:scrgbClr r="0" g="0" b="0"/>
            </a:effectRef>
            <a:fontRef idx="minor"/>
          </p:style>
        </p:sp>
        <p:sp>
          <p:nvSpPr>
            <p:cNvPr id="301" name="Полилиния: фигура 300"/>
            <p:cNvSpPr/>
            <p:nvPr/>
          </p:nvSpPr>
          <p:spPr>
            <a:xfrm rot="5331600" flipH="1" flipV="1">
              <a:off x="4919040" y="2074680"/>
              <a:ext cx="1370160" cy="1461960"/>
            </a:xfrm>
            <a:custGeom>
              <a:avLst/>
              <a:gdLst/>
              <a:ahLst/>
              <a:cxnLst/>
              <a:rect l="l" t="t" r="r" b="b"/>
              <a:pathLst>
                <a:path w="21600" h="21600">
                  <a:moveTo>
                    <a:pt x="10922" y="0"/>
                  </a:moveTo>
                  <a:lnTo>
                    <a:pt x="21600" y="0"/>
                  </a:lnTo>
                  <a:lnTo>
                    <a:pt x="10678" y="21600"/>
                  </a:lnTo>
                  <a:lnTo>
                    <a:pt x="0" y="21600"/>
                  </a:lnTo>
                  <a:close/>
                </a:path>
              </a:pathLst>
            </a:custGeom>
            <a:solidFill>
              <a:srgbClr val="ADB5BD"/>
            </a:solidFill>
            <a:ln w="0">
              <a:noFill/>
            </a:ln>
          </p:spPr>
          <p:style>
            <a:lnRef idx="0">
              <a:scrgbClr r="0" g="0" b="0"/>
            </a:lnRef>
            <a:fillRef idx="0">
              <a:scrgbClr r="0" g="0" b="0"/>
            </a:fillRef>
            <a:effectRef idx="0">
              <a:scrgbClr r="0" g="0" b="0"/>
            </a:effectRef>
            <a:fontRef idx="minor"/>
          </p:style>
        </p:sp>
        <p:sp>
          <p:nvSpPr>
            <p:cNvPr id="302" name="Полилиния: фигура 301"/>
            <p:cNvSpPr/>
            <p:nvPr/>
          </p:nvSpPr>
          <p:spPr>
            <a:xfrm rot="5331600" flipH="1" flipV="1">
              <a:off x="3975840" y="981000"/>
              <a:ext cx="1370160" cy="1461960"/>
            </a:xfrm>
            <a:custGeom>
              <a:avLst/>
              <a:gdLst/>
              <a:ahLst/>
              <a:cxnLst/>
              <a:rect l="l" t="t" r="r" b="b"/>
              <a:pathLst>
                <a:path w="21600" h="21600">
                  <a:moveTo>
                    <a:pt x="10922" y="0"/>
                  </a:moveTo>
                  <a:lnTo>
                    <a:pt x="21600" y="0"/>
                  </a:lnTo>
                  <a:lnTo>
                    <a:pt x="10678" y="21600"/>
                  </a:lnTo>
                  <a:lnTo>
                    <a:pt x="0" y="21600"/>
                  </a:lnTo>
                  <a:close/>
                </a:path>
              </a:pathLst>
            </a:custGeom>
            <a:solidFill>
              <a:srgbClr val="6C757D"/>
            </a:solidFill>
            <a:ln w="0">
              <a:noFill/>
            </a:ln>
          </p:spPr>
          <p:style>
            <a:lnRef idx="0">
              <a:scrgbClr r="0" g="0" b="0"/>
            </a:lnRef>
            <a:fillRef idx="0">
              <a:scrgbClr r="0" g="0" b="0"/>
            </a:fillRef>
            <a:effectRef idx="0">
              <a:scrgbClr r="0" g="0" b="0"/>
            </a:effectRef>
            <a:fontRef idx="minor"/>
          </p:style>
        </p:sp>
        <p:sp>
          <p:nvSpPr>
            <p:cNvPr id="303" name="Полилиния: фигура 302"/>
            <p:cNvSpPr/>
            <p:nvPr/>
          </p:nvSpPr>
          <p:spPr>
            <a:xfrm rot="5331600" flipH="1" flipV="1">
              <a:off x="4910040" y="743400"/>
              <a:ext cx="1370520" cy="1461960"/>
            </a:xfrm>
            <a:custGeom>
              <a:avLst/>
              <a:gdLst/>
              <a:ahLst/>
              <a:cxnLst/>
              <a:rect l="l" t="t" r="r" b="b"/>
              <a:pathLst>
                <a:path w="21600" h="21600">
                  <a:moveTo>
                    <a:pt x="10922" y="0"/>
                  </a:moveTo>
                  <a:lnTo>
                    <a:pt x="21600" y="0"/>
                  </a:lnTo>
                  <a:lnTo>
                    <a:pt x="10678" y="21600"/>
                  </a:lnTo>
                  <a:lnTo>
                    <a:pt x="0" y="21600"/>
                  </a:lnTo>
                  <a:close/>
                </a:path>
              </a:pathLst>
            </a:custGeom>
            <a:solidFill>
              <a:srgbClr val="343A40"/>
            </a:solidFill>
            <a:ln w="0">
              <a:noFill/>
            </a:ln>
          </p:spPr>
          <p:style>
            <a:lnRef idx="0">
              <a:scrgbClr r="0" g="0" b="0"/>
            </a:lnRef>
            <a:fillRef idx="0">
              <a:scrgbClr r="0" g="0" b="0"/>
            </a:fillRef>
            <a:effectRef idx="0">
              <a:scrgbClr r="0" g="0" b="0"/>
            </a:effectRef>
            <a:fontRef idx="minor"/>
          </p:style>
        </p:sp>
        <p:sp>
          <p:nvSpPr>
            <p:cNvPr id="304" name="Полилиния: фигура 303"/>
            <p:cNvSpPr/>
            <p:nvPr/>
          </p:nvSpPr>
          <p:spPr>
            <a:xfrm rot="5331600" flipH="1" flipV="1">
              <a:off x="4030560" y="3681000"/>
              <a:ext cx="1370160" cy="1461960"/>
            </a:xfrm>
            <a:custGeom>
              <a:avLst/>
              <a:gdLst/>
              <a:ahLst/>
              <a:cxnLst/>
              <a:rect l="l" t="t" r="r" b="b"/>
              <a:pathLst>
                <a:path w="21600" h="21600">
                  <a:moveTo>
                    <a:pt x="10922" y="0"/>
                  </a:moveTo>
                  <a:lnTo>
                    <a:pt x="21600" y="0"/>
                  </a:lnTo>
                  <a:lnTo>
                    <a:pt x="10678" y="21600"/>
                  </a:lnTo>
                  <a:lnTo>
                    <a:pt x="0" y="21600"/>
                  </a:lnTo>
                  <a:close/>
                </a:path>
              </a:pathLst>
            </a:custGeom>
            <a:solidFill>
              <a:srgbClr val="E9ECEF"/>
            </a:solidFill>
            <a:ln w="0">
              <a:noFill/>
            </a:ln>
          </p:spPr>
          <p:style>
            <a:lnRef idx="0">
              <a:scrgbClr r="0" g="0" b="0"/>
            </a:lnRef>
            <a:fillRef idx="0">
              <a:scrgbClr r="0" g="0" b="0"/>
            </a:fillRef>
            <a:effectRef idx="0">
              <a:scrgbClr r="0" g="0" b="0"/>
            </a:effectRef>
            <a:fontRef idx="minor"/>
          </p:style>
        </p:sp>
      </p:grpSp>
      <p:sp>
        <p:nvSpPr>
          <p:cNvPr id="30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306"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3" name="Овал 342"/>
          <p:cNvSpPr/>
          <p:nvPr/>
        </p:nvSpPr>
        <p:spPr>
          <a:xfrm>
            <a:off x="8265600" y="4114800"/>
            <a:ext cx="1919160" cy="19188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344" name="Овал 343"/>
          <p:cNvSpPr/>
          <p:nvPr/>
        </p:nvSpPr>
        <p:spPr>
          <a:xfrm>
            <a:off x="7716960" y="-547920"/>
            <a:ext cx="1919160" cy="19188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grpSp>
        <p:nvGrpSpPr>
          <p:cNvPr id="345" name="Группа 344"/>
          <p:cNvGrpSpPr/>
          <p:nvPr/>
        </p:nvGrpSpPr>
        <p:grpSpPr>
          <a:xfrm>
            <a:off x="-146160" y="-294840"/>
            <a:ext cx="913680" cy="1279080"/>
            <a:chOff x="-146160" y="-294840"/>
            <a:chExt cx="913680" cy="1279080"/>
          </a:xfrm>
        </p:grpSpPr>
        <p:sp>
          <p:nvSpPr>
            <p:cNvPr id="346" name="Овал 345"/>
            <p:cNvSpPr/>
            <p:nvPr/>
          </p:nvSpPr>
          <p:spPr>
            <a:xfrm rot="5393400" flipV="1">
              <a:off x="219600" y="8017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47" name="Овал 346"/>
            <p:cNvSpPr/>
            <p:nvPr/>
          </p:nvSpPr>
          <p:spPr>
            <a:xfrm rot="5393400" flipV="1">
              <a:off x="219240" y="4359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48" name="Овал 347"/>
            <p:cNvSpPr/>
            <p:nvPr/>
          </p:nvSpPr>
          <p:spPr>
            <a:xfrm rot="5393400" flipV="1">
              <a:off x="218880" y="705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49" name="Овал 348"/>
            <p:cNvSpPr/>
            <p:nvPr/>
          </p:nvSpPr>
          <p:spPr>
            <a:xfrm rot="5393400" flipV="1">
              <a:off x="218160" y="-2941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0" name="Овал 349"/>
            <p:cNvSpPr/>
            <p:nvPr/>
          </p:nvSpPr>
          <p:spPr>
            <a:xfrm rot="5393400" flipV="1">
              <a:off x="584280" y="-2944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1" name="Овал 350"/>
            <p:cNvSpPr/>
            <p:nvPr/>
          </p:nvSpPr>
          <p:spPr>
            <a:xfrm rot="5393400" flipV="1">
              <a:off x="584640" y="6984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2" name="Овал 351"/>
            <p:cNvSpPr/>
            <p:nvPr/>
          </p:nvSpPr>
          <p:spPr>
            <a:xfrm rot="5393400" flipV="1">
              <a:off x="584640" y="43560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3" name="Овал 352"/>
            <p:cNvSpPr/>
            <p:nvPr/>
          </p:nvSpPr>
          <p:spPr>
            <a:xfrm rot="5393400" flipV="1">
              <a:off x="585360" y="8017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4" name="Овал 353"/>
            <p:cNvSpPr/>
            <p:nvPr/>
          </p:nvSpPr>
          <p:spPr>
            <a:xfrm rot="5393400" flipV="1">
              <a:off x="-144720" y="8020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5" name="Овал 354"/>
            <p:cNvSpPr/>
            <p:nvPr/>
          </p:nvSpPr>
          <p:spPr>
            <a:xfrm rot="5393400" flipV="1">
              <a:off x="-145440" y="4366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6" name="Овал 355"/>
            <p:cNvSpPr/>
            <p:nvPr/>
          </p:nvSpPr>
          <p:spPr>
            <a:xfrm rot="5393400" flipV="1">
              <a:off x="-145440" y="705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57" name="Овал 356"/>
            <p:cNvSpPr/>
            <p:nvPr/>
          </p:nvSpPr>
          <p:spPr>
            <a:xfrm rot="5393400" flipV="1">
              <a:off x="-145800" y="-2937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grpSp>
      <p:grpSp>
        <p:nvGrpSpPr>
          <p:cNvPr id="358" name="Группа 357"/>
          <p:cNvGrpSpPr/>
          <p:nvPr/>
        </p:nvGrpSpPr>
        <p:grpSpPr>
          <a:xfrm>
            <a:off x="9544320" y="4645080"/>
            <a:ext cx="914760" cy="1280160"/>
            <a:chOff x="9544320" y="4645080"/>
            <a:chExt cx="914760" cy="1280160"/>
          </a:xfrm>
        </p:grpSpPr>
        <p:sp>
          <p:nvSpPr>
            <p:cNvPr id="359" name="Овал 358"/>
            <p:cNvSpPr/>
            <p:nvPr/>
          </p:nvSpPr>
          <p:spPr>
            <a:xfrm rot="5393400" flipV="1">
              <a:off x="9911160" y="57427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0" name="Овал 359"/>
            <p:cNvSpPr/>
            <p:nvPr/>
          </p:nvSpPr>
          <p:spPr>
            <a:xfrm rot="5393400" flipV="1">
              <a:off x="9910800" y="53769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1" name="Овал 360"/>
            <p:cNvSpPr/>
            <p:nvPr/>
          </p:nvSpPr>
          <p:spPr>
            <a:xfrm rot="5393400" flipV="1">
              <a:off x="9910440" y="50115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2" name="Овал 361"/>
            <p:cNvSpPr/>
            <p:nvPr/>
          </p:nvSpPr>
          <p:spPr>
            <a:xfrm rot="5393400" flipV="1">
              <a:off x="9909720" y="464544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3" name="Овал 362"/>
            <p:cNvSpPr/>
            <p:nvPr/>
          </p:nvSpPr>
          <p:spPr>
            <a:xfrm rot="5393400" flipV="1">
              <a:off x="10275840" y="46450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4" name="Овал 363"/>
            <p:cNvSpPr/>
            <p:nvPr/>
          </p:nvSpPr>
          <p:spPr>
            <a:xfrm rot="5393400" flipV="1">
              <a:off x="10276200" y="501084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5" name="Овал 364"/>
            <p:cNvSpPr/>
            <p:nvPr/>
          </p:nvSpPr>
          <p:spPr>
            <a:xfrm rot="5393400" flipV="1">
              <a:off x="10276200" y="537660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6" name="Овал 365"/>
            <p:cNvSpPr/>
            <p:nvPr/>
          </p:nvSpPr>
          <p:spPr>
            <a:xfrm rot="5393400" flipV="1">
              <a:off x="10276920" y="574272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7" name="Овал 366"/>
            <p:cNvSpPr/>
            <p:nvPr/>
          </p:nvSpPr>
          <p:spPr>
            <a:xfrm rot="5393400" flipV="1">
              <a:off x="9545400" y="57430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8" name="Овал 367"/>
            <p:cNvSpPr/>
            <p:nvPr/>
          </p:nvSpPr>
          <p:spPr>
            <a:xfrm rot="5393400" flipV="1">
              <a:off x="9544680" y="537768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69" name="Овал 368"/>
            <p:cNvSpPr/>
            <p:nvPr/>
          </p:nvSpPr>
          <p:spPr>
            <a:xfrm rot="5393400" flipV="1">
              <a:off x="9544680" y="501156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sp>
          <p:nvSpPr>
            <p:cNvPr id="370" name="Овал 369"/>
            <p:cNvSpPr/>
            <p:nvPr/>
          </p:nvSpPr>
          <p:spPr>
            <a:xfrm rot="5393400" flipV="1">
              <a:off x="9544320" y="4645800"/>
              <a:ext cx="181800" cy="181800"/>
            </a:xfrm>
            <a:prstGeom prst="ellipse">
              <a:avLst/>
            </a:prstGeom>
            <a:blipFill rotWithShape="0">
              <a:blip r:embed="rId14"/>
              <a:srcRect/>
              <a:tile/>
            </a:blipFill>
            <a:ln w="0">
              <a:noFill/>
            </a:ln>
            <a:effectLst>
              <a:outerShdw dist="102841" dir="2700000" rotWithShape="0">
                <a:srgbClr val="808080">
                  <a:alpha val="65000"/>
                </a:srgbClr>
              </a:outerShdw>
            </a:effectLst>
          </p:spPr>
          <p:style>
            <a:lnRef idx="0">
              <a:scrgbClr r="0" g="0" b="0"/>
            </a:lnRef>
            <a:fillRef idx="0">
              <a:scrgbClr r="0" g="0" b="0"/>
            </a:fillRef>
            <a:effectRef idx="0">
              <a:scrgbClr r="0" g="0" b="0"/>
            </a:effectRef>
            <a:fontRef idx="minor"/>
          </p:style>
        </p:sp>
      </p:grpSp>
      <p:sp>
        <p:nvSpPr>
          <p:cNvPr id="371" name="Овал 370"/>
          <p:cNvSpPr/>
          <p:nvPr/>
        </p:nvSpPr>
        <p:spPr>
          <a:xfrm>
            <a:off x="-145800" y="3108600"/>
            <a:ext cx="1919160" cy="19188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37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37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Прямоугольник 409"/>
          <p:cNvSpPr/>
          <p:nvPr/>
        </p:nvSpPr>
        <p:spPr>
          <a:xfrm>
            <a:off x="6411240" y="1299960"/>
            <a:ext cx="860760" cy="18180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sp>
      <p:sp>
        <p:nvSpPr>
          <p:cNvPr id="411" name="Прямоугольник 410"/>
          <p:cNvSpPr/>
          <p:nvPr/>
        </p:nvSpPr>
        <p:spPr>
          <a:xfrm>
            <a:off x="5812560" y="3854160"/>
            <a:ext cx="860760" cy="18180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sp>
      <p:sp>
        <p:nvSpPr>
          <p:cNvPr id="412" name="Овал 411"/>
          <p:cNvSpPr/>
          <p:nvPr/>
        </p:nvSpPr>
        <p:spPr>
          <a:xfrm>
            <a:off x="7588800" y="2559960"/>
            <a:ext cx="2193480" cy="21931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413" name="Овал 412"/>
          <p:cNvSpPr/>
          <p:nvPr/>
        </p:nvSpPr>
        <p:spPr>
          <a:xfrm>
            <a:off x="3200040" y="731160"/>
            <a:ext cx="1683720" cy="16444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414" name="Овал 413"/>
          <p:cNvSpPr/>
          <p:nvPr/>
        </p:nvSpPr>
        <p:spPr>
          <a:xfrm>
            <a:off x="1423800" y="3488400"/>
            <a:ext cx="1683720" cy="16444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415" name="Полилиния: фигура 414"/>
          <p:cNvSpPr/>
          <p:nvPr/>
        </p:nvSpPr>
        <p:spPr>
          <a:xfrm>
            <a:off x="700560" y="1899720"/>
            <a:ext cx="1401120" cy="1847520"/>
          </a:xfrm>
          <a:custGeom>
            <a:avLst/>
            <a:gdLst/>
            <a:ahLst/>
            <a:cxnLst/>
            <a:rect l="l" t="t" r="r" b="b"/>
            <a:pathLst>
              <a:path w="3895" h="5136" fill="none">
                <a:moveTo>
                  <a:pt x="339" y="0"/>
                </a:moveTo>
                <a:cubicBezTo>
                  <a:pt x="-931" y="2540"/>
                  <a:pt x="1609" y="5588"/>
                  <a:pt x="3895" y="5080"/>
                </a:cubicBezTo>
              </a:path>
            </a:pathLst>
          </a:custGeom>
          <a:noFill/>
          <a:ln w="36720">
            <a:solidFill>
              <a:srgbClr val="666666"/>
            </a:solidFill>
            <a:custDash>
              <a:ds d="600000" sp="300000"/>
            </a:custDash>
            <a:round/>
            <a:headEnd type="triangle" w="med" len="med"/>
            <a:tailEnd type="triangle" w="med" len="med"/>
          </a:ln>
        </p:spPr>
        <p:style>
          <a:lnRef idx="0">
            <a:scrgbClr r="0" g="0" b="0"/>
          </a:lnRef>
          <a:fillRef idx="0">
            <a:scrgbClr r="0" g="0" b="0"/>
          </a:fillRef>
          <a:effectRef idx="0">
            <a:scrgbClr r="0" g="0" b="0"/>
          </a:effectRef>
          <a:fontRef idx="minor"/>
        </p:style>
      </p:sp>
      <p:sp>
        <p:nvSpPr>
          <p:cNvPr id="416" name="Полилиния: фигура 415"/>
          <p:cNvSpPr/>
          <p:nvPr/>
        </p:nvSpPr>
        <p:spPr>
          <a:xfrm>
            <a:off x="3931560" y="2011320"/>
            <a:ext cx="974880" cy="1370520"/>
          </a:xfrm>
          <a:custGeom>
            <a:avLst/>
            <a:gdLst/>
            <a:ahLst/>
            <a:cxnLst/>
            <a:rect l="l" t="t"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type="triangle" w="med" len="med"/>
            <a:tailEnd type="triangle" w="med" len="med"/>
          </a:ln>
        </p:spPr>
        <p:style>
          <a:lnRef idx="0">
            <a:scrgbClr r="0" g="0" b="0"/>
          </a:lnRef>
          <a:fillRef idx="0">
            <a:scrgbClr r="0" g="0" b="0"/>
          </a:fillRef>
          <a:effectRef idx="0">
            <a:scrgbClr r="0" g="0" b="0"/>
          </a:effectRef>
          <a:fontRef idx="minor"/>
        </p:style>
      </p:sp>
      <p:sp>
        <p:nvSpPr>
          <p:cNvPr id="417" name="Полилиния: фигура 416"/>
          <p:cNvSpPr/>
          <p:nvPr/>
        </p:nvSpPr>
        <p:spPr>
          <a:xfrm>
            <a:off x="7724160" y="2102760"/>
            <a:ext cx="777960" cy="1461600"/>
          </a:xfrm>
          <a:custGeom>
            <a:avLst/>
            <a:gdLst/>
            <a:ahLst/>
            <a:cxnLst/>
            <a:rect l="l" t="t" r="r" b="b"/>
            <a:pathLst>
              <a:path w="2164" h="4064" fill="none">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type="triangle" w="med" len="med"/>
            <a:tailEnd type="triangle" w="med" len="med"/>
          </a:ln>
        </p:spPr>
        <p:style>
          <a:lnRef idx="0">
            <a:scrgbClr r="0" g="0" b="0"/>
          </a:lnRef>
          <a:fillRef idx="0">
            <a:scrgbClr r="0" g="0" b="0"/>
          </a:fillRef>
          <a:effectRef idx="0">
            <a:scrgbClr r="0" g="0" b="0"/>
          </a:effectRef>
          <a:fontRef idx="minor"/>
        </p:style>
      </p:sp>
      <p:sp>
        <p:nvSpPr>
          <p:cNvPr id="418" name="Прямоугольник 417"/>
          <p:cNvSpPr/>
          <p:nvPr/>
        </p:nvSpPr>
        <p:spPr>
          <a:xfrm>
            <a:off x="1423800" y="4754160"/>
            <a:ext cx="860760" cy="18180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sp>
      <p:sp>
        <p:nvSpPr>
          <p:cNvPr id="419" name="Прямоугольник 418"/>
          <p:cNvSpPr/>
          <p:nvPr/>
        </p:nvSpPr>
        <p:spPr>
          <a:xfrm>
            <a:off x="2886840" y="1299960"/>
            <a:ext cx="860760" cy="18180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sp>
      <p:sp>
        <p:nvSpPr>
          <p:cNvPr id="4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421"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8" name="Овал 457"/>
          <p:cNvSpPr/>
          <p:nvPr/>
        </p:nvSpPr>
        <p:spPr>
          <a:xfrm>
            <a:off x="822600" y="2468520"/>
            <a:ext cx="1461960" cy="1461600"/>
          </a:xfrm>
          <a:prstGeom prst="ellipse">
            <a:avLst/>
          </a:prstGeom>
          <a:solidFill>
            <a:srgbClr val="EEEEEE"/>
          </a:solidFill>
          <a:ln w="0">
            <a:no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459" name="Овал 458"/>
          <p:cNvSpPr/>
          <p:nvPr/>
        </p:nvSpPr>
        <p:spPr>
          <a:xfrm>
            <a:off x="4480200" y="1554120"/>
            <a:ext cx="1461960" cy="1461600"/>
          </a:xfrm>
          <a:prstGeom prst="ellipse">
            <a:avLst/>
          </a:prstGeom>
          <a:solidFill>
            <a:srgbClr val="EEEEEE"/>
          </a:solidFill>
          <a:ln w="0">
            <a:no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460" name="Овал 459"/>
          <p:cNvSpPr/>
          <p:nvPr/>
        </p:nvSpPr>
        <p:spPr>
          <a:xfrm>
            <a:off x="6582960" y="3108240"/>
            <a:ext cx="1461960" cy="1461600"/>
          </a:xfrm>
          <a:prstGeom prst="ellipse">
            <a:avLst/>
          </a:prstGeom>
          <a:solidFill>
            <a:srgbClr val="EEEEEE"/>
          </a:solidFill>
          <a:ln w="0">
            <a:no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461" name="Полилиния: фигура 460"/>
          <p:cNvSpPr/>
          <p:nvPr/>
        </p:nvSpPr>
        <p:spPr>
          <a:xfrm>
            <a:off x="1554120" y="4114080"/>
            <a:ext cx="913320" cy="656280"/>
          </a:xfrm>
          <a:custGeom>
            <a:avLst/>
            <a:gdLst/>
            <a:ahLst/>
            <a:cxnLst/>
            <a:rect l="l" t="t" r="r" b="b"/>
            <a:pathLst>
              <a:path w="2540" h="1826" fill="none">
                <a:moveTo>
                  <a:pt x="0" y="0"/>
                </a:moveTo>
                <a:cubicBezTo>
                  <a:pt x="508" y="2286"/>
                  <a:pt x="2540" y="1778"/>
                  <a:pt x="2540" y="1778"/>
                </a:cubicBezTo>
              </a:path>
            </a:pathLst>
          </a:custGeom>
          <a:noFill/>
          <a:ln w="36720">
            <a:solidFill>
              <a:srgbClr val="666666"/>
            </a:solidFill>
            <a:custDash>
              <a:ds d="600000" sp="300000"/>
            </a:custDash>
            <a:round/>
          </a:ln>
        </p:spPr>
        <p:style>
          <a:lnRef idx="0">
            <a:scrgbClr r="0" g="0" b="0"/>
          </a:lnRef>
          <a:fillRef idx="0">
            <a:scrgbClr r="0" g="0" b="0"/>
          </a:fillRef>
          <a:effectRef idx="0">
            <a:scrgbClr r="0" g="0" b="0"/>
          </a:effectRef>
          <a:fontRef idx="minor"/>
        </p:style>
      </p:sp>
      <p:sp>
        <p:nvSpPr>
          <p:cNvPr id="462" name="Полилиния: фигура 461"/>
          <p:cNvSpPr/>
          <p:nvPr/>
        </p:nvSpPr>
        <p:spPr>
          <a:xfrm>
            <a:off x="3657240" y="1188360"/>
            <a:ext cx="821880" cy="639000"/>
          </a:xfrm>
          <a:custGeom>
            <a:avLst/>
            <a:gdLst/>
            <a:ahLst/>
            <a:cxnLst/>
            <a:rect l="l" t="t" r="r" b="b"/>
            <a:pathLst>
              <a:path w="2286" h="1778" fill="none">
                <a:moveTo>
                  <a:pt x="2286" y="1778"/>
                </a:moveTo>
                <a:cubicBezTo>
                  <a:pt x="1016" y="1778"/>
                  <a:pt x="2033" y="0"/>
                  <a:pt x="0" y="0"/>
                </a:cubicBezTo>
              </a:path>
            </a:pathLst>
          </a:custGeom>
          <a:noFill/>
          <a:ln w="36720">
            <a:solidFill>
              <a:srgbClr val="666666"/>
            </a:solidFill>
            <a:custDash>
              <a:ds d="600000" sp="300000"/>
            </a:custDash>
            <a:round/>
          </a:ln>
        </p:spPr>
        <p:style>
          <a:lnRef idx="0">
            <a:scrgbClr r="0" g="0" b="0"/>
          </a:lnRef>
          <a:fillRef idx="0">
            <a:scrgbClr r="0" g="0" b="0"/>
          </a:fillRef>
          <a:effectRef idx="0">
            <a:scrgbClr r="0" g="0" b="0"/>
          </a:effectRef>
          <a:fontRef idx="minor"/>
        </p:style>
      </p:sp>
      <p:sp>
        <p:nvSpPr>
          <p:cNvPr id="463" name="Полилиния: фигура 462"/>
          <p:cNvSpPr/>
          <p:nvPr/>
        </p:nvSpPr>
        <p:spPr>
          <a:xfrm>
            <a:off x="7954560" y="2011320"/>
            <a:ext cx="1463040" cy="1187640"/>
          </a:xfrm>
          <a:custGeom>
            <a:avLst/>
            <a:gdLst/>
            <a:ahLst/>
            <a:cxnLst/>
            <a:rect l="l" t="t" r="r" b="b"/>
            <a:pathLst>
              <a:path w="4067" h="3302" fill="none">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scrgbClr r="0" g="0" b="0"/>
          </a:lnRef>
          <a:fillRef idx="0">
            <a:scrgbClr r="0" g="0" b="0"/>
          </a:fillRef>
          <a:effectRef idx="0">
            <a:scrgbClr r="0" g="0" b="0"/>
          </a:effectRef>
          <a:fontRef idx="minor"/>
        </p:style>
      </p:sp>
      <p:sp>
        <p:nvSpPr>
          <p:cNvPr id="464" name="Овал 463"/>
          <p:cNvSpPr/>
          <p:nvPr/>
        </p:nvSpPr>
        <p:spPr>
          <a:xfrm>
            <a:off x="2468520" y="822600"/>
            <a:ext cx="1409400" cy="13705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465" name="Овал 464"/>
          <p:cNvSpPr/>
          <p:nvPr/>
        </p:nvSpPr>
        <p:spPr>
          <a:xfrm>
            <a:off x="3931560" y="4662720"/>
            <a:ext cx="1683720" cy="16444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466" name="Овал 465"/>
          <p:cNvSpPr/>
          <p:nvPr/>
        </p:nvSpPr>
        <p:spPr>
          <a:xfrm>
            <a:off x="8411760" y="1279800"/>
            <a:ext cx="1096200" cy="10047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4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ru-RU" sz="4400" b="0" strike="noStrike" spc="-1">
                <a:latin typeface="Arial"/>
              </a:rPr>
              <a:t>Для правки текста заглавия щёлкните мышью</a:t>
            </a:r>
          </a:p>
        </p:txBody>
      </p:sp>
      <p:sp>
        <p:nvSpPr>
          <p:cNvPr id="468"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Прямоугольник 549"/>
          <p:cNvSpPr/>
          <p:nvPr/>
        </p:nvSpPr>
        <p:spPr>
          <a:xfrm>
            <a:off x="1979640" y="4514400"/>
            <a:ext cx="4912560" cy="91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2800" b="1" strike="noStrike" spc="-1">
                <a:solidFill>
                  <a:srgbClr val="000000"/>
                </a:solidFill>
                <a:latin typeface="Noto Sans"/>
                <a:ea typeface="DejaVu Sans"/>
              </a:rPr>
              <a:t>Web-site development</a:t>
            </a:r>
            <a:endParaRPr lang="ru-RU" sz="2800" b="0" strike="noStrike" spc="-1">
              <a:latin typeface="Arial"/>
            </a:endParaRPr>
          </a:p>
          <a:p>
            <a:pPr algn="r">
              <a:lnSpc>
                <a:spcPct val="100000"/>
              </a:lnSpc>
              <a:buNone/>
            </a:pPr>
            <a:r>
              <a:rPr lang="ru-RU" sz="2000" b="0" strike="noStrike" spc="-1">
                <a:solidFill>
                  <a:srgbClr val="000000"/>
                </a:solidFill>
                <a:latin typeface="Noto Sans"/>
                <a:ea typeface="DejaVu Sans"/>
              </a:rPr>
              <a:t>Using Adaptive Layout</a:t>
            </a:r>
            <a:endParaRPr lang="ru-RU" sz="2000" b="0" strike="noStrike" spc="-1">
              <a:latin typeface="Arial"/>
            </a:endParaRPr>
          </a:p>
        </p:txBody>
      </p:sp>
      <p:sp>
        <p:nvSpPr>
          <p:cNvPr id="551" name="Прямоугольник 550"/>
          <p:cNvSpPr/>
          <p:nvPr/>
        </p:nvSpPr>
        <p:spPr>
          <a:xfrm>
            <a:off x="7314480" y="4628520"/>
            <a:ext cx="2376360" cy="66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300" b="0" strike="noStrike" spc="-1">
                <a:solidFill>
                  <a:srgbClr val="000000"/>
                </a:solidFill>
                <a:latin typeface="Noto Sans"/>
                <a:ea typeface="DejaVu Sans"/>
              </a:rPr>
              <a:t>Vladimir Getmantsev</a:t>
            </a:r>
            <a:endParaRPr lang="ru-RU" sz="1300" b="0" strike="noStrike" spc="-1">
              <a:latin typeface="Arial"/>
            </a:endParaRPr>
          </a:p>
          <a:p>
            <a:pPr>
              <a:lnSpc>
                <a:spcPct val="100000"/>
              </a:lnSpc>
              <a:spcBef>
                <a:spcPts val="283"/>
              </a:spcBef>
              <a:spcAft>
                <a:spcPts val="283"/>
              </a:spcAft>
              <a:buNone/>
            </a:pPr>
            <a:r>
              <a:rPr lang="ru-RU" sz="1050" b="0" strike="noStrike" spc="-1">
                <a:solidFill>
                  <a:srgbClr val="000000"/>
                </a:solidFill>
                <a:latin typeface="Noto Sans"/>
                <a:ea typeface="DejaVu Sans"/>
              </a:rPr>
              <a:t>Beograd, MB University</a:t>
            </a:r>
            <a:endParaRPr lang="ru-RU" sz="1050" b="0" strike="noStrike" spc="-1">
              <a:latin typeface="Arial"/>
            </a:endParaRPr>
          </a:p>
          <a:p>
            <a:pPr>
              <a:lnSpc>
                <a:spcPct val="100000"/>
              </a:lnSpc>
              <a:spcBef>
                <a:spcPts val="283"/>
              </a:spcBef>
              <a:spcAft>
                <a:spcPts val="283"/>
              </a:spcAft>
              <a:buNone/>
            </a:pPr>
            <a:r>
              <a:rPr lang="ru-RU" sz="1050" b="0" strike="noStrike" spc="-1">
                <a:solidFill>
                  <a:srgbClr val="000000"/>
                </a:solidFill>
                <a:latin typeface="Noto Sans"/>
                <a:ea typeface="DejaVu Sans"/>
              </a:rPr>
              <a:t>2022</a:t>
            </a:r>
            <a:endParaRPr lang="ru-RU" sz="1050" b="0" strike="noStrike" spc="-1">
              <a:latin typeface="Arial"/>
            </a:endParaRPr>
          </a:p>
        </p:txBody>
      </p:sp>
      <p:sp>
        <p:nvSpPr>
          <p:cNvPr id="552" name="Прямая соединительная линия 551"/>
          <p:cNvSpPr/>
          <p:nvPr/>
        </p:nvSpPr>
        <p:spPr>
          <a:xfrm>
            <a:off x="7131600" y="4374720"/>
            <a:ext cx="360" cy="1005840"/>
          </a:xfrm>
          <a:prstGeom prst="line">
            <a:avLst/>
          </a:prstGeom>
          <a:ln w="54720">
            <a:solidFill>
              <a:srgbClr val="999999"/>
            </a:solidFill>
            <a:round/>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Прямоугольник 610"/>
          <p:cNvSpPr/>
          <p:nvPr/>
        </p:nvSpPr>
        <p:spPr>
          <a:xfrm>
            <a:off x="2651400" y="4466880"/>
            <a:ext cx="3381840" cy="74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buNone/>
            </a:pPr>
            <a:r>
              <a:rPr lang="ru-RU" sz="1200" b="0" strike="noStrike" spc="-1">
                <a:solidFill>
                  <a:srgbClr val="666666"/>
                </a:solidFill>
                <a:latin typeface="Noto Sans"/>
                <a:ea typeface="DejaVu Sans"/>
              </a:rPr>
              <a:t>JS script wil allow you to change styles and animations, as well as respond to changes in the web-page scale. </a:t>
            </a:r>
            <a:endParaRPr lang="ru-RU" sz="1200" b="0" strike="noStrike" spc="-1">
              <a:latin typeface="Arial"/>
            </a:endParaRPr>
          </a:p>
        </p:txBody>
      </p:sp>
      <p:sp>
        <p:nvSpPr>
          <p:cNvPr id="612" name="Прямоугольник 611"/>
          <p:cNvSpPr/>
          <p:nvPr/>
        </p:nvSpPr>
        <p:spPr>
          <a:xfrm>
            <a:off x="2651400" y="4039560"/>
            <a:ext cx="2566800" cy="35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1" strike="noStrike" spc="-1">
                <a:solidFill>
                  <a:srgbClr val="000000"/>
                </a:solidFill>
                <a:latin typeface="Noto Sans"/>
                <a:ea typeface="DejaVu Sans"/>
              </a:rPr>
              <a:t>03 Add a script</a:t>
            </a:r>
            <a:endParaRPr lang="ru-RU" sz="1800" b="0" strike="noStrike" spc="-1">
              <a:latin typeface="Arial"/>
            </a:endParaRPr>
          </a:p>
        </p:txBody>
      </p:sp>
      <p:sp>
        <p:nvSpPr>
          <p:cNvPr id="613" name="Прямоугольник 612"/>
          <p:cNvSpPr/>
          <p:nvPr/>
        </p:nvSpPr>
        <p:spPr>
          <a:xfrm>
            <a:off x="179640" y="1249920"/>
            <a:ext cx="3476160" cy="98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spcBef>
                <a:spcPts val="1191"/>
              </a:spcBef>
              <a:spcAft>
                <a:spcPts val="992"/>
              </a:spcAft>
              <a:buNone/>
            </a:pPr>
            <a:r>
              <a:rPr lang="ru-RU" sz="1200" b="0" strike="noStrike" spc="-1">
                <a:solidFill>
                  <a:srgbClr val="666666"/>
                </a:solidFill>
                <a:latin typeface="Noto Sans"/>
                <a:ea typeface="DejaVu Sans"/>
              </a:rPr>
              <a:t>Figma allows designers to divide your project into blocks and layers. Thus it would be useful for developer to understand and follow the project structure.</a:t>
            </a:r>
            <a:endParaRPr lang="ru-RU" sz="1200" b="0" strike="noStrike" spc="-1">
              <a:latin typeface="Arial"/>
            </a:endParaRPr>
          </a:p>
        </p:txBody>
      </p:sp>
      <p:sp>
        <p:nvSpPr>
          <p:cNvPr id="614" name="Овал 613"/>
          <p:cNvSpPr/>
          <p:nvPr/>
        </p:nvSpPr>
        <p:spPr>
          <a:xfrm>
            <a:off x="2468520" y="822600"/>
            <a:ext cx="1409400" cy="13705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sp>
      <p:sp>
        <p:nvSpPr>
          <p:cNvPr id="615" name="Прямоугольник 614"/>
          <p:cNvSpPr/>
          <p:nvPr/>
        </p:nvSpPr>
        <p:spPr>
          <a:xfrm>
            <a:off x="1979640" y="359640"/>
            <a:ext cx="1676520" cy="115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1800" b="1" strike="noStrike" spc="-1">
                <a:solidFill>
                  <a:srgbClr val="000000"/>
                </a:solidFill>
                <a:latin typeface="Noto Sans"/>
                <a:ea typeface="DejaVu Sans"/>
              </a:rPr>
              <a:t>01 Explore the prototype</a:t>
            </a:r>
            <a:endParaRPr lang="ru-RU" sz="1800" b="0" strike="noStrike" spc="-1">
              <a:latin typeface="Arial"/>
            </a:endParaRPr>
          </a:p>
        </p:txBody>
      </p:sp>
      <p:sp>
        <p:nvSpPr>
          <p:cNvPr id="616" name="Прямоугольник 615"/>
          <p:cNvSpPr/>
          <p:nvPr/>
        </p:nvSpPr>
        <p:spPr>
          <a:xfrm>
            <a:off x="6119280" y="1676160"/>
            <a:ext cx="2931120" cy="116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spcBef>
                <a:spcPts val="1191"/>
              </a:spcBef>
              <a:spcAft>
                <a:spcPts val="992"/>
              </a:spcAft>
              <a:buNone/>
            </a:pPr>
            <a:r>
              <a:rPr lang="ru-RU" sz="1200" b="0" strike="noStrike" spc="-1">
                <a:solidFill>
                  <a:srgbClr val="666666"/>
                </a:solidFill>
                <a:latin typeface="Noto Sans"/>
                <a:ea typeface="DejaVu Sans"/>
              </a:rPr>
              <a:t>You can start from making a Static Layout. Then enhance it with applying an Adaptive Layout approaches. In conclusion set up adaptive styles and animations. </a:t>
            </a:r>
            <a:endParaRPr lang="ru-RU" sz="1200" b="0" strike="noStrike" spc="-1">
              <a:latin typeface="Arial"/>
            </a:endParaRPr>
          </a:p>
        </p:txBody>
      </p:sp>
      <p:sp>
        <p:nvSpPr>
          <p:cNvPr id="617" name="Прямоугольник 616"/>
          <p:cNvSpPr/>
          <p:nvPr/>
        </p:nvSpPr>
        <p:spPr>
          <a:xfrm>
            <a:off x="6299280" y="1055160"/>
            <a:ext cx="2751120" cy="61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1800" b="1" strike="noStrike" spc="-1">
                <a:solidFill>
                  <a:srgbClr val="000000"/>
                </a:solidFill>
                <a:latin typeface="Noto Sans"/>
                <a:ea typeface="DejaVu Sans"/>
              </a:rPr>
              <a:t>02 Create a layout and set up styles </a:t>
            </a:r>
            <a:endParaRPr lang="ru-RU" sz="1800" b="0" strike="noStrike" spc="-1">
              <a:latin typeface="Arial"/>
            </a:endParaRPr>
          </a:p>
        </p:txBody>
      </p:sp>
      <p:pic>
        <p:nvPicPr>
          <p:cNvPr id="618" name="Рисунок 617"/>
          <p:cNvPicPr/>
          <p:nvPr/>
        </p:nvPicPr>
        <p:blipFill>
          <a:blip r:embed="rId2">
            <a:lum contrast="-5000"/>
          </a:blip>
          <a:stretch/>
        </p:blipFill>
        <p:spPr>
          <a:xfrm>
            <a:off x="4931640" y="1943640"/>
            <a:ext cx="646920" cy="646920"/>
          </a:xfrm>
          <a:prstGeom prst="rect">
            <a:avLst/>
          </a:prstGeom>
          <a:ln w="0">
            <a:noFill/>
          </a:ln>
        </p:spPr>
      </p:pic>
      <p:pic>
        <p:nvPicPr>
          <p:cNvPr id="619" name="Рисунок 618"/>
          <p:cNvPicPr/>
          <p:nvPr/>
        </p:nvPicPr>
        <p:blipFill>
          <a:blip r:embed="rId3"/>
          <a:stretch/>
        </p:blipFill>
        <p:spPr>
          <a:xfrm>
            <a:off x="6947280" y="3491280"/>
            <a:ext cx="718920" cy="718920"/>
          </a:xfrm>
          <a:prstGeom prst="rect">
            <a:avLst/>
          </a:prstGeom>
          <a:ln w="0">
            <a:noFill/>
          </a:ln>
        </p:spPr>
      </p:pic>
      <p:pic>
        <p:nvPicPr>
          <p:cNvPr id="620" name="Рисунок 619"/>
          <p:cNvPicPr/>
          <p:nvPr/>
        </p:nvPicPr>
        <p:blipFill>
          <a:blip r:embed="rId4"/>
          <a:stretch/>
        </p:blipFill>
        <p:spPr>
          <a:xfrm>
            <a:off x="1200960" y="2856600"/>
            <a:ext cx="705600" cy="7056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PlaceHolder 1"/>
          <p:cNvSpPr>
            <a:spLocks noGrp="1"/>
          </p:cNvSpPr>
          <p:nvPr>
            <p:ph type="subTitle"/>
          </p:nvPr>
        </p:nvSpPr>
        <p:spPr>
          <a:xfrm>
            <a:off x="1944000" y="3600000"/>
            <a:ext cx="3095640" cy="852120"/>
          </a:xfrm>
          <a:prstGeom prst="rect">
            <a:avLst/>
          </a:prstGeom>
          <a:noFill/>
          <a:ln w="0">
            <a:noFill/>
          </a:ln>
        </p:spPr>
        <p:txBody>
          <a:bodyPr lIns="0" tIns="0" rIns="0" bIns="0" anchor="ctr">
            <a:noAutofit/>
          </a:bodyPr>
          <a:lstStyle/>
          <a:p>
            <a:pPr algn="ctr">
              <a:lnSpc>
                <a:spcPct val="100000"/>
              </a:lnSpc>
              <a:buNone/>
            </a:pPr>
            <a:r>
              <a:rPr lang="ru-RU" sz="6000" b="0" u="wavy" strike="noStrike" spc="-1">
                <a:uFillTx/>
                <a:latin typeface="Arial"/>
              </a:rPr>
              <a:t>Pro</a:t>
            </a:r>
            <a:r>
              <a:rPr lang="ru-RU" sz="6000" b="0" strike="noStrike" spc="-1">
                <a:latin typeface="Arial"/>
              </a:rPr>
              <a:t>j</a:t>
            </a:r>
            <a:r>
              <a:rPr lang="ru-RU" sz="6000" b="0" u="wavy" strike="noStrike" spc="-1">
                <a:uFillTx/>
                <a:latin typeface="Arial"/>
              </a:rPr>
              <a:t>ect</a:t>
            </a:r>
            <a:endParaRPr lang="ru-RU" sz="6000" b="0" strike="noStrike" spc="-1">
              <a:latin typeface="Arial"/>
            </a:endParaRPr>
          </a:p>
        </p:txBody>
      </p:sp>
      <p:sp>
        <p:nvSpPr>
          <p:cNvPr id="622" name="Прямоугольник 621"/>
          <p:cNvSpPr/>
          <p:nvPr/>
        </p:nvSpPr>
        <p:spPr>
          <a:xfrm>
            <a:off x="5220000" y="3528720"/>
            <a:ext cx="3599640" cy="1150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ru-RU" sz="2200" b="1" strike="noStrike" spc="-1">
                <a:solidFill>
                  <a:srgbClr val="757575"/>
                </a:solidFill>
                <a:latin typeface="Noto Sans CJK HK"/>
              </a:rPr>
              <a:t>How &amp; why</a:t>
            </a:r>
            <a:endParaRPr lang="ru-RU" sz="2200" b="0" strike="noStrike" spc="-1">
              <a:latin typeface="Arial"/>
            </a:endParaRPr>
          </a:p>
        </p:txBody>
      </p:sp>
      <p:sp>
        <p:nvSpPr>
          <p:cNvPr id="623" name="Прямоугольник 622"/>
          <p:cNvSpPr/>
          <p:nvPr/>
        </p:nvSpPr>
        <p:spPr>
          <a:xfrm>
            <a:off x="5184000" y="3780000"/>
            <a:ext cx="35640" cy="719640"/>
          </a:xfrm>
          <a:prstGeom prst="rect">
            <a:avLst/>
          </a:prstGeom>
          <a:solidFill>
            <a:srgbClr val="BDBDBD"/>
          </a:solidFill>
          <a:ln w="0">
            <a:solidFill>
              <a:srgbClr val="BDBDBD"/>
            </a:solid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 name="Рисунок 623"/>
          <p:cNvPicPr/>
          <p:nvPr/>
        </p:nvPicPr>
        <p:blipFill>
          <a:blip r:embed="rId2"/>
          <a:srcRect l="8797" t="5183" r="9055" b="58975"/>
          <a:stretch/>
        </p:blipFill>
        <p:spPr>
          <a:xfrm>
            <a:off x="1685520" y="360000"/>
            <a:ext cx="6773040" cy="1618560"/>
          </a:xfrm>
          <a:prstGeom prst="rect">
            <a:avLst/>
          </a:prstGeom>
          <a:ln w="0">
            <a:noFill/>
          </a:ln>
        </p:spPr>
      </p:pic>
      <p:pic>
        <p:nvPicPr>
          <p:cNvPr id="625" name="Рисунок 624"/>
          <p:cNvPicPr/>
          <p:nvPr/>
        </p:nvPicPr>
        <p:blipFill>
          <a:blip r:embed="rId3"/>
          <a:srcRect t="5186" b="42698"/>
          <a:stretch/>
        </p:blipFill>
        <p:spPr>
          <a:xfrm>
            <a:off x="899640" y="3033720"/>
            <a:ext cx="8278560" cy="2364480"/>
          </a:xfrm>
          <a:prstGeom prst="rect">
            <a:avLst/>
          </a:prstGeom>
          <a:ln w="0">
            <a:noFill/>
          </a:ln>
        </p:spPr>
      </p:pic>
      <p:sp>
        <p:nvSpPr>
          <p:cNvPr id="626" name="Соединитель: изогнутый 625"/>
          <p:cNvSpPr/>
          <p:nvPr/>
        </p:nvSpPr>
        <p:spPr>
          <a:xfrm>
            <a:off x="8459280" y="1169640"/>
            <a:ext cx="719280" cy="3046320"/>
          </a:xfrm>
          <a:prstGeom prst="curvedConnector3">
            <a:avLst>
              <a:gd name="adj1" fmla="val 50000"/>
            </a:avLst>
          </a:prstGeom>
          <a:noFill/>
          <a:ln w="0">
            <a:solidFill>
              <a:srgbClr val="314004"/>
            </a:solidFill>
            <a:tailEnd type="triangle" w="med" len="med"/>
          </a:ln>
        </p:spPr>
        <p:style>
          <a:lnRef idx="0">
            <a:scrgbClr r="0" g="0" b="0"/>
          </a:lnRef>
          <a:fillRef idx="0">
            <a:scrgbClr r="0" g="0" b="0"/>
          </a:fillRef>
          <a:effectRef idx="0">
            <a:scrgbClr r="0" g="0" b="0"/>
          </a:effectRef>
          <a:fontRef idx="minor"/>
        </p:style>
      </p:sp>
      <p:sp>
        <p:nvSpPr>
          <p:cNvPr id="627" name="Соединитель: изогнутый 626"/>
          <p:cNvSpPr/>
          <p:nvPr/>
        </p:nvSpPr>
        <p:spPr>
          <a:xfrm flipV="1">
            <a:off x="899640" y="1168920"/>
            <a:ext cx="785520" cy="3046320"/>
          </a:xfrm>
          <a:prstGeom prst="curvedConnector3">
            <a:avLst>
              <a:gd name="adj1" fmla="val 50000"/>
            </a:avLst>
          </a:prstGeom>
          <a:noFill/>
          <a:ln w="0">
            <a:solidFill>
              <a:srgbClr val="314004"/>
            </a:solidFill>
            <a:tailEnd type="triangle" w="med" len="med"/>
          </a:ln>
        </p:spPr>
        <p:style>
          <a:lnRef idx="0">
            <a:scrgbClr r="0" g="0" b="0"/>
          </a:lnRef>
          <a:fillRef idx="0">
            <a:scrgbClr r="0" g="0" b="0"/>
          </a:fillRef>
          <a:effectRef idx="0">
            <a:scrgbClr r="0" g="0" b="0"/>
          </a:effectRef>
          <a:fontRef idx="minor"/>
        </p:style>
      </p:sp>
      <p:sp>
        <p:nvSpPr>
          <p:cNvPr id="628" name="Прямоугольник 627"/>
          <p:cNvSpPr/>
          <p:nvPr/>
        </p:nvSpPr>
        <p:spPr>
          <a:xfrm>
            <a:off x="1685520" y="2159640"/>
            <a:ext cx="5398920" cy="85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ru-RU" sz="1800" b="0" i="1" strike="noStrike" spc="-1">
                <a:solidFill>
                  <a:srgbClr val="000000"/>
                </a:solidFill>
                <a:latin typeface="Arial"/>
                <a:ea typeface="DejaVu Sans"/>
              </a:rPr>
              <a:t>Resin Layout</a:t>
            </a:r>
            <a:r>
              <a:rPr lang="ru-RU" sz="1800" b="0" strike="noStrike" spc="-1">
                <a:solidFill>
                  <a:srgbClr val="000000"/>
                </a:solidFill>
                <a:latin typeface="Arial"/>
                <a:ea typeface="DejaVu Sans"/>
              </a:rPr>
              <a:t> allows to keep static size to images, no matter hom much scaled the web-page was.</a:t>
            </a:r>
            <a:endParaRPr lang="ru-RU"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 name="Рисунок 628"/>
          <p:cNvPicPr/>
          <p:nvPr/>
        </p:nvPicPr>
        <p:blipFill>
          <a:blip r:embed="rId2"/>
          <a:srcRect l="6935" t="11325" r="7343"/>
          <a:stretch/>
        </p:blipFill>
        <p:spPr>
          <a:xfrm>
            <a:off x="4139640" y="2159640"/>
            <a:ext cx="5544720" cy="3225960"/>
          </a:xfrm>
          <a:prstGeom prst="rect">
            <a:avLst/>
          </a:prstGeom>
          <a:ln w="0">
            <a:noFill/>
          </a:ln>
        </p:spPr>
      </p:pic>
      <p:pic>
        <p:nvPicPr>
          <p:cNvPr id="630" name="Рисунок 629"/>
          <p:cNvPicPr/>
          <p:nvPr/>
        </p:nvPicPr>
        <p:blipFill>
          <a:blip r:embed="rId3"/>
          <a:srcRect l="15856" t="8150" r="18057" b="31517"/>
          <a:stretch/>
        </p:blipFill>
        <p:spPr>
          <a:xfrm>
            <a:off x="671760" y="359640"/>
            <a:ext cx="4906440" cy="2518560"/>
          </a:xfrm>
          <a:prstGeom prst="rect">
            <a:avLst/>
          </a:prstGeom>
          <a:ln w="0">
            <a:noFill/>
          </a:ln>
        </p:spPr>
      </p:pic>
      <p:sp>
        <p:nvSpPr>
          <p:cNvPr id="631" name="Соединитель: изогнутый 630"/>
          <p:cNvSpPr/>
          <p:nvPr/>
        </p:nvSpPr>
        <p:spPr>
          <a:xfrm>
            <a:off x="5579280" y="1619640"/>
            <a:ext cx="1332360" cy="539280"/>
          </a:xfrm>
          <a:prstGeom prst="curvedConnector3">
            <a:avLst>
              <a:gd name="adj1" fmla="val 50000"/>
            </a:avLst>
          </a:prstGeom>
          <a:noFill/>
          <a:ln w="0">
            <a:solidFill>
              <a:srgbClr val="314004"/>
            </a:solidFill>
            <a:tailEnd type="triangle" w="med" len="med"/>
          </a:ln>
        </p:spPr>
        <p:style>
          <a:lnRef idx="0">
            <a:scrgbClr r="0" g="0" b="0"/>
          </a:lnRef>
          <a:fillRef idx="0">
            <a:scrgbClr r="0" g="0" b="0"/>
          </a:fillRef>
          <a:effectRef idx="0">
            <a:scrgbClr r="0" g="0" b="0"/>
          </a:effectRef>
          <a:fontRef idx="minor"/>
        </p:style>
      </p:sp>
      <p:sp>
        <p:nvSpPr>
          <p:cNvPr id="632" name="Прямоугольник 631"/>
          <p:cNvSpPr/>
          <p:nvPr/>
        </p:nvSpPr>
        <p:spPr>
          <a:xfrm>
            <a:off x="359640" y="3239280"/>
            <a:ext cx="2518920" cy="136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0" strike="noStrike" spc="-1">
                <a:solidFill>
                  <a:srgbClr val="000000"/>
                </a:solidFill>
                <a:latin typeface="Noto Sans CJK HK"/>
                <a:ea typeface="DejaVu Sans"/>
              </a:rPr>
              <a:t>Scaling the web-page leads to the changing </a:t>
            </a:r>
            <a:r>
              <a:rPr lang="en-US" sz="1800" b="0" strike="noStrike" spc="-1">
                <a:solidFill>
                  <a:srgbClr val="000000"/>
                </a:solidFill>
                <a:latin typeface="Noto Sans CJK HK"/>
                <a:ea typeface="DejaVu Sans"/>
              </a:rPr>
              <a:t>of</a:t>
            </a:r>
            <a:r>
              <a:rPr lang="ru-RU" sz="1800" b="0" strike="noStrike" spc="-1">
                <a:solidFill>
                  <a:srgbClr val="000000"/>
                </a:solidFill>
                <a:latin typeface="Noto Sans CJK HK"/>
                <a:ea typeface="DejaVu Sans"/>
              </a:rPr>
              <a:t> images </a:t>
            </a:r>
            <a:r>
              <a:rPr lang="en-US" sz="1800" b="0" strike="noStrike" spc="-1">
                <a:solidFill>
                  <a:srgbClr val="000000"/>
                </a:solidFill>
                <a:latin typeface="Noto Sans CJK HK"/>
                <a:ea typeface="DejaVu Sans"/>
              </a:rPr>
              <a:t>position.</a:t>
            </a:r>
            <a:endParaRPr lang="ru-RU" sz="1800" b="0" strike="noStrike" spc="-1">
              <a:latin typeface="Arial"/>
            </a:endParaRPr>
          </a:p>
          <a:p>
            <a:pPr>
              <a:lnSpc>
                <a:spcPct val="100000"/>
              </a:lnSpc>
              <a:buNone/>
            </a:pPr>
            <a:r>
              <a:rPr lang="en-US" sz="1800" b="0" strike="noStrike" spc="-1">
                <a:solidFill>
                  <a:srgbClr val="000000"/>
                </a:solidFill>
                <a:latin typeface="Noto Sans CJK HK"/>
                <a:ea typeface="DejaVu Sans"/>
              </a:rPr>
              <a:t>It</a:t>
            </a:r>
            <a:r>
              <a:rPr lang="ru-RU" sz="1800" b="0" strike="noStrike" spc="-1">
                <a:solidFill>
                  <a:srgbClr val="000000"/>
                </a:solidFill>
                <a:latin typeface="Noto Sans CJK HK"/>
                <a:ea typeface="DejaVu Sans"/>
              </a:rPr>
              <a:t> </a:t>
            </a:r>
            <a:r>
              <a:rPr lang="en-US" sz="1800" b="0" strike="noStrike" spc="-1">
                <a:solidFill>
                  <a:srgbClr val="000000"/>
                </a:solidFill>
                <a:latin typeface="Noto Sans CJK HK"/>
                <a:ea typeface="DejaVu Sans"/>
              </a:rPr>
              <a:t>works</a:t>
            </a:r>
            <a:r>
              <a:rPr lang="ru-RU" sz="1800" b="0" strike="noStrike" spc="-1">
                <a:solidFill>
                  <a:srgbClr val="000000"/>
                </a:solidFill>
                <a:latin typeface="Noto Sans CJK HK"/>
                <a:ea typeface="DejaVu Sans"/>
              </a:rPr>
              <a:t> </a:t>
            </a:r>
            <a:r>
              <a:rPr lang="en-US" sz="1800" b="0" strike="noStrike" spc="-1">
                <a:solidFill>
                  <a:srgbClr val="000000"/>
                </a:solidFill>
                <a:latin typeface="Noto Sans CJK HK"/>
                <a:ea typeface="DejaVu Sans"/>
              </a:rPr>
              <a:t>due</a:t>
            </a:r>
            <a:r>
              <a:rPr lang="ru-RU" sz="1800" b="0" strike="noStrike" spc="-1">
                <a:solidFill>
                  <a:srgbClr val="000000"/>
                </a:solidFill>
                <a:latin typeface="Noto Sans CJK HK"/>
                <a:ea typeface="DejaVu Sans"/>
              </a:rPr>
              <a:t> to </a:t>
            </a:r>
            <a:r>
              <a:rPr lang="en-US" sz="1800" b="0" strike="noStrike" spc="-1">
                <a:solidFill>
                  <a:srgbClr val="000000"/>
                </a:solidFill>
                <a:latin typeface="Noto Sans CJK HK"/>
                <a:ea typeface="DejaVu Sans"/>
              </a:rPr>
              <a:t>a</a:t>
            </a:r>
            <a:r>
              <a:rPr lang="ru-RU" sz="1800" b="0" strike="noStrike" spc="-1">
                <a:solidFill>
                  <a:srgbClr val="000000"/>
                </a:solidFill>
                <a:latin typeface="Noto Sans CJK HK"/>
                <a:ea typeface="DejaVu Sans"/>
              </a:rPr>
              <a:t> </a:t>
            </a:r>
            <a:r>
              <a:rPr lang="en-US" sz="1800" b="0" i="1" strike="noStrike" spc="-1">
                <a:solidFill>
                  <a:srgbClr val="000000"/>
                </a:solidFill>
                <a:latin typeface="Noto Sans CJK HK"/>
                <a:ea typeface="DejaVu Sans"/>
              </a:rPr>
              <a:t>Responsive</a:t>
            </a:r>
            <a:r>
              <a:rPr lang="ru-RU" sz="1800" b="0" i="1" strike="noStrike" spc="-1">
                <a:solidFill>
                  <a:srgbClr val="000000"/>
                </a:solidFill>
                <a:latin typeface="Noto Sans CJK HK"/>
                <a:ea typeface="DejaVu Sans"/>
              </a:rPr>
              <a:t> Layout</a:t>
            </a:r>
            <a:endParaRPr lang="ru-RU" sz="1800" b="0" strike="noStrike" spc="-1">
              <a:latin typeface="Arial"/>
            </a:endParaRPr>
          </a:p>
        </p:txBody>
      </p:sp>
      <p:sp>
        <p:nvSpPr>
          <p:cNvPr id="633" name="Соединитель: изогнутый 632"/>
          <p:cNvSpPr/>
          <p:nvPr/>
        </p:nvSpPr>
        <p:spPr>
          <a:xfrm flipH="1" flipV="1">
            <a:off x="3124080" y="2878560"/>
            <a:ext cx="1013400" cy="892800"/>
          </a:xfrm>
          <a:prstGeom prst="curvedConnector3">
            <a:avLst>
              <a:gd name="adj1" fmla="val 50000"/>
            </a:avLst>
          </a:prstGeom>
          <a:noFill/>
          <a:ln w="0">
            <a:solidFill>
              <a:srgbClr val="314004"/>
            </a:solidFill>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 name="Рисунок 633"/>
          <p:cNvPicPr/>
          <p:nvPr/>
        </p:nvPicPr>
        <p:blipFill>
          <a:blip r:embed="rId2"/>
          <a:srcRect l="12285" t="56119" r="12699" b="18446"/>
          <a:stretch/>
        </p:blipFill>
        <p:spPr>
          <a:xfrm>
            <a:off x="539640" y="668520"/>
            <a:ext cx="5578560" cy="1130040"/>
          </a:xfrm>
          <a:prstGeom prst="rect">
            <a:avLst/>
          </a:prstGeom>
          <a:ln w="0">
            <a:noFill/>
          </a:ln>
        </p:spPr>
      </p:pic>
      <p:pic>
        <p:nvPicPr>
          <p:cNvPr id="635" name="Рисунок 634"/>
          <p:cNvPicPr/>
          <p:nvPr/>
        </p:nvPicPr>
        <p:blipFill>
          <a:blip r:embed="rId3"/>
          <a:srcRect l="10500" t="33911" r="10913"/>
          <a:stretch/>
        </p:blipFill>
        <p:spPr>
          <a:xfrm>
            <a:off x="3599640" y="2339640"/>
            <a:ext cx="5938560" cy="2808360"/>
          </a:xfrm>
          <a:prstGeom prst="rect">
            <a:avLst/>
          </a:prstGeom>
          <a:ln w="0">
            <a:noFill/>
          </a:ln>
        </p:spPr>
      </p:pic>
      <p:sp>
        <p:nvSpPr>
          <p:cNvPr id="636" name="Соединитель: изогнутый 635"/>
          <p:cNvSpPr/>
          <p:nvPr/>
        </p:nvSpPr>
        <p:spPr>
          <a:xfrm>
            <a:off x="6119280" y="1234080"/>
            <a:ext cx="449280" cy="1104840"/>
          </a:xfrm>
          <a:prstGeom prst="curvedConnector3">
            <a:avLst>
              <a:gd name="adj1" fmla="val 50000"/>
            </a:avLst>
          </a:prstGeom>
          <a:noFill/>
          <a:ln w="0">
            <a:solidFill>
              <a:srgbClr val="314004"/>
            </a:solidFill>
            <a:tailEnd type="triangle" w="med" len="med"/>
          </a:ln>
        </p:spPr>
        <p:style>
          <a:lnRef idx="0">
            <a:scrgbClr r="0" g="0" b="0"/>
          </a:lnRef>
          <a:fillRef idx="0">
            <a:scrgbClr r="0" g="0" b="0"/>
          </a:fillRef>
          <a:effectRef idx="0">
            <a:scrgbClr r="0" g="0" b="0"/>
          </a:effectRef>
          <a:fontRef idx="minor"/>
        </p:style>
      </p:sp>
      <p:sp>
        <p:nvSpPr>
          <p:cNvPr id="637" name="Соединитель: изогнутый 636"/>
          <p:cNvSpPr/>
          <p:nvPr/>
        </p:nvSpPr>
        <p:spPr>
          <a:xfrm flipH="1" flipV="1">
            <a:off x="3328920" y="1798560"/>
            <a:ext cx="269280" cy="1943640"/>
          </a:xfrm>
          <a:prstGeom prst="curvedConnector3">
            <a:avLst>
              <a:gd name="adj1" fmla="val 50000"/>
            </a:avLst>
          </a:prstGeom>
          <a:noFill/>
          <a:ln w="0">
            <a:solidFill>
              <a:srgbClr val="314004"/>
            </a:solidFill>
            <a:tailEnd type="triangle" w="med" len="med"/>
          </a:ln>
        </p:spPr>
        <p:style>
          <a:lnRef idx="0">
            <a:scrgbClr r="0" g="0" b="0"/>
          </a:lnRef>
          <a:fillRef idx="0">
            <a:scrgbClr r="0" g="0" b="0"/>
          </a:fillRef>
          <a:effectRef idx="0">
            <a:scrgbClr r="0" g="0" b="0"/>
          </a:effectRef>
          <a:fontRef idx="minor"/>
        </p:style>
      </p:sp>
      <p:sp>
        <p:nvSpPr>
          <p:cNvPr id="638" name="Прямоугольник 637"/>
          <p:cNvSpPr/>
          <p:nvPr/>
        </p:nvSpPr>
        <p:spPr>
          <a:xfrm>
            <a:off x="359640" y="3571200"/>
            <a:ext cx="2774880" cy="111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0" i="1" strike="noStrike" spc="-1">
                <a:solidFill>
                  <a:srgbClr val="000000"/>
                </a:solidFill>
                <a:latin typeface="Noto Sans CJK HK"/>
                <a:ea typeface="DejaVu Sans"/>
              </a:rPr>
              <a:t>Grid Layout </a:t>
            </a:r>
            <a:r>
              <a:rPr lang="ru-RU" sz="1800" b="0" strike="noStrike" spc="-1">
                <a:solidFill>
                  <a:srgbClr val="000000"/>
                </a:solidFill>
                <a:latin typeface="Noto Sans CJK HK"/>
                <a:ea typeface="DejaVu Sans"/>
              </a:rPr>
              <a:t>allows to place the content inside the cells and keep the structure of the grid.</a:t>
            </a:r>
            <a:endParaRPr lang="ru-RU"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Прямоугольник 638"/>
          <p:cNvSpPr/>
          <p:nvPr/>
        </p:nvSpPr>
        <p:spPr>
          <a:xfrm>
            <a:off x="819360" y="2699640"/>
            <a:ext cx="5119200" cy="97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000000"/>
              </a:buClr>
              <a:buSzPct val="45000"/>
              <a:buFont typeface="Wingdings" charset="2"/>
              <a:buChar char=""/>
            </a:pPr>
            <a:r>
              <a:rPr lang="ru-RU" sz="1500" b="0" strike="noStrike" spc="-1" dirty="0" err="1">
                <a:solidFill>
                  <a:srgbClr val="666666"/>
                </a:solidFill>
                <a:latin typeface="Noto Sans"/>
                <a:ea typeface="DejaVu Sans"/>
              </a:rPr>
              <a:t>Every</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tag</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is</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an</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object</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due</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to</a:t>
            </a:r>
            <a:r>
              <a:rPr lang="ru-RU" sz="1500" b="0" strike="noStrike" spc="-1" dirty="0">
                <a:solidFill>
                  <a:srgbClr val="666666"/>
                </a:solidFill>
                <a:latin typeface="Noto Sans"/>
                <a:ea typeface="DejaVu Sans"/>
              </a:rPr>
              <a:t> DOM</a:t>
            </a:r>
            <a:endParaRPr lang="ru-RU" sz="1500" b="0" strike="noStrike" spc="-1" dirty="0">
              <a:latin typeface="Arial"/>
            </a:endParaRPr>
          </a:p>
          <a:p>
            <a:pPr marL="216000" indent="-216000">
              <a:lnSpc>
                <a:spcPct val="100000"/>
              </a:lnSpc>
              <a:buClr>
                <a:srgbClr val="000000"/>
              </a:buClr>
              <a:buSzPct val="45000"/>
              <a:buFont typeface="Wingdings" charset="2"/>
              <a:buChar char=""/>
            </a:pPr>
            <a:r>
              <a:rPr lang="ru-RU" sz="1500" b="0" strike="noStrike" spc="-1" dirty="0" err="1">
                <a:solidFill>
                  <a:srgbClr val="666666"/>
                </a:solidFill>
                <a:latin typeface="Noto Sans"/>
                <a:ea typeface="DejaVu Sans"/>
              </a:rPr>
              <a:t>Adaptive</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Layout</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uses</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Responsive</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Fluent</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and</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MediaQueries</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methods</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and</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combine</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them</a:t>
            </a:r>
            <a:r>
              <a:rPr lang="ru-RU" sz="1500" b="0" strike="noStrike" spc="-1" dirty="0">
                <a:solidFill>
                  <a:srgbClr val="666666"/>
                </a:solidFill>
                <a:latin typeface="Noto Sans"/>
                <a:ea typeface="DejaVu Sans"/>
              </a:rPr>
              <a:t> </a:t>
            </a:r>
            <a:endParaRPr lang="ru-RU" sz="1500" b="0" strike="noStrike" spc="-1" dirty="0">
              <a:latin typeface="Arial"/>
            </a:endParaRPr>
          </a:p>
          <a:p>
            <a:pPr marL="216000" indent="-216000">
              <a:lnSpc>
                <a:spcPct val="100000"/>
              </a:lnSpc>
              <a:buClr>
                <a:srgbClr val="000000"/>
              </a:buClr>
              <a:buSzPct val="45000"/>
              <a:buFont typeface="Wingdings" charset="2"/>
              <a:buChar char=""/>
            </a:pPr>
            <a:r>
              <a:rPr lang="ru-RU" sz="1500" b="0" strike="noStrike" spc="-1" dirty="0">
                <a:solidFill>
                  <a:srgbClr val="666666"/>
                </a:solidFill>
                <a:latin typeface="Noto Sans"/>
                <a:ea typeface="DejaVu Sans"/>
              </a:rPr>
              <a:t>SASS </a:t>
            </a:r>
            <a:r>
              <a:rPr lang="ru-RU" sz="1500" b="0" strike="noStrike" spc="-1" dirty="0" err="1">
                <a:solidFill>
                  <a:srgbClr val="666666"/>
                </a:solidFill>
                <a:latin typeface="Noto Sans"/>
                <a:ea typeface="DejaVu Sans"/>
              </a:rPr>
              <a:t>is</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used</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to</a:t>
            </a:r>
            <a:r>
              <a:rPr lang="ru-RU" sz="1500" b="0" strike="noStrike" spc="-1" dirty="0">
                <a:solidFill>
                  <a:srgbClr val="666666"/>
                </a:solidFill>
                <a:latin typeface="Noto Sans"/>
                <a:ea typeface="DejaVu Sans"/>
              </a:rPr>
              <a:t> </a:t>
            </a:r>
            <a:r>
              <a:rPr lang="ru-RU" sz="1500" b="0" strike="noStrike" spc="-1" dirty="0" err="1">
                <a:solidFill>
                  <a:srgbClr val="666666"/>
                </a:solidFill>
                <a:latin typeface="Noto Sans"/>
                <a:ea typeface="DejaVu Sans"/>
              </a:rPr>
              <a:t>ease</a:t>
            </a:r>
            <a:r>
              <a:rPr lang="ru-RU" sz="1500" b="0" strike="noStrike" spc="-1" dirty="0">
                <a:solidFill>
                  <a:srgbClr val="666666"/>
                </a:solidFill>
                <a:latin typeface="Noto Sans"/>
                <a:ea typeface="DejaVu Sans"/>
              </a:rPr>
              <a:t> CSS </a:t>
            </a:r>
            <a:r>
              <a:rPr lang="ru-RU" sz="1500" b="0" strike="noStrike" spc="-1" dirty="0" err="1">
                <a:solidFill>
                  <a:srgbClr val="666666"/>
                </a:solidFill>
                <a:latin typeface="Noto Sans"/>
                <a:ea typeface="DejaVu Sans"/>
              </a:rPr>
              <a:t>implementing</a:t>
            </a:r>
            <a:endParaRPr lang="en-US" sz="1500" b="0" strike="noStrike" spc="-1" dirty="0">
              <a:solidFill>
                <a:srgbClr val="666666"/>
              </a:solidFill>
              <a:latin typeface="Noto Sans"/>
              <a:ea typeface="DejaVu Sans"/>
            </a:endParaRPr>
          </a:p>
          <a:p>
            <a:pPr marL="216000" indent="-216000">
              <a:lnSpc>
                <a:spcPct val="100000"/>
              </a:lnSpc>
              <a:buClr>
                <a:srgbClr val="000000"/>
              </a:buClr>
              <a:buSzPct val="45000"/>
              <a:buFont typeface="Wingdings" charset="2"/>
              <a:buChar char=""/>
            </a:pPr>
            <a:r>
              <a:rPr lang="en-US" sz="1500" spc="-1" dirty="0">
                <a:solidFill>
                  <a:srgbClr val="666666"/>
                </a:solidFill>
                <a:latin typeface="Noto Sans"/>
              </a:rPr>
              <a:t>Native JavaScript can easily manipulate all kinds of HTML elements, change and modify their styles, connect logic to them.</a:t>
            </a:r>
            <a:endParaRPr lang="ru-RU" sz="1500" b="0" strike="noStrike" spc="-1" dirty="0">
              <a:latin typeface="Arial"/>
            </a:endParaRPr>
          </a:p>
        </p:txBody>
      </p:sp>
      <p:sp>
        <p:nvSpPr>
          <p:cNvPr id="640" name="Прямоугольник 639"/>
          <p:cNvSpPr/>
          <p:nvPr/>
        </p:nvSpPr>
        <p:spPr>
          <a:xfrm>
            <a:off x="1113840" y="1805400"/>
            <a:ext cx="3564720" cy="71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4000" b="1" u="wavy" strike="noStrike" spc="-1">
                <a:solidFill>
                  <a:srgbClr val="000000"/>
                </a:solidFill>
                <a:uFillTx/>
                <a:latin typeface="Noto Sans"/>
                <a:ea typeface="DejaVu Sans"/>
              </a:rPr>
              <a:t>Conclusion</a:t>
            </a:r>
            <a:endParaRPr lang="ru-RU" sz="4000" b="0" strike="noStrike" spc="-1">
              <a:latin typeface="Arial"/>
            </a:endParaRPr>
          </a:p>
        </p:txBody>
      </p:sp>
      <p:pic>
        <p:nvPicPr>
          <p:cNvPr id="642" name="Рисунок 641"/>
          <p:cNvPicPr/>
          <p:nvPr/>
        </p:nvPicPr>
        <p:blipFill>
          <a:blip r:embed="rId2"/>
          <a:stretch/>
        </p:blipFill>
        <p:spPr>
          <a:xfrm>
            <a:off x="5039640" y="899640"/>
            <a:ext cx="1673280" cy="16729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3" name="Прямоугольник 642"/>
          <p:cNvSpPr/>
          <p:nvPr/>
        </p:nvSpPr>
        <p:spPr>
          <a:xfrm>
            <a:off x="-1" y="0"/>
            <a:ext cx="10260000" cy="5670720"/>
          </a:xfrm>
          <a:prstGeom prst="rect">
            <a:avLst/>
          </a:prstGeom>
          <a:solidFill>
            <a:srgbClr val="000000"/>
          </a:solidFill>
          <a:ln w="0">
            <a:solidFill>
              <a:srgbClr val="31400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ru-RU" sz="4000" b="0" strike="noStrike" spc="-1" dirty="0">
                <a:solidFill>
                  <a:srgbClr val="000000"/>
                </a:solidFill>
                <a:latin typeface="Arial"/>
                <a:ea typeface="DejaVu Sans"/>
              </a:rPr>
              <a:t>	</a:t>
            </a:r>
            <a:endParaRPr lang="ru-RU" sz="4000" b="0" strike="noStrike" spc="-1" dirty="0">
              <a:latin typeface="Arial"/>
            </a:endParaRPr>
          </a:p>
        </p:txBody>
      </p:sp>
      <p:sp>
        <p:nvSpPr>
          <p:cNvPr id="5" name="Прямоугольник 4">
            <a:extLst>
              <a:ext uri="{FF2B5EF4-FFF2-40B4-BE49-F238E27FC236}">
                <a16:creationId xmlns:a16="http://schemas.microsoft.com/office/drawing/2014/main" id="{28F331F7-1CC7-47D5-8914-B2424D16F78D}"/>
              </a:ext>
            </a:extLst>
          </p:cNvPr>
          <p:cNvSpPr/>
          <p:nvPr/>
        </p:nvSpPr>
        <p:spPr>
          <a:xfrm>
            <a:off x="4947946" y="2373610"/>
            <a:ext cx="184731" cy="923330"/>
          </a:xfrm>
          <a:prstGeom prst="rect">
            <a:avLst/>
          </a:prstGeom>
          <a:noFill/>
        </p:spPr>
        <p:txBody>
          <a:bodyPr wrap="none" lIns="91440" tIns="45720" rIns="91440" bIns="45720">
            <a:spAutoFit/>
          </a:bodyPr>
          <a:lstStyle/>
          <a:p>
            <a:pPr algn="ctr"/>
            <a:endParaRPr lang="ru-RU"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Прямоугольник 5">
            <a:extLst>
              <a:ext uri="{FF2B5EF4-FFF2-40B4-BE49-F238E27FC236}">
                <a16:creationId xmlns:a16="http://schemas.microsoft.com/office/drawing/2014/main" id="{E980EEEB-9E70-4DD9-9499-B0C8F2813F4C}"/>
              </a:ext>
            </a:extLst>
          </p:cNvPr>
          <p:cNvSpPr/>
          <p:nvPr/>
        </p:nvSpPr>
        <p:spPr>
          <a:xfrm>
            <a:off x="531444" y="423173"/>
            <a:ext cx="9472248" cy="3224729"/>
          </a:xfrm>
          <a:prstGeom prst="rect">
            <a:avLst/>
          </a:prstGeom>
          <a:noFill/>
        </p:spPr>
        <p:txBody>
          <a:bodyPr wrap="square" lIns="91440" tIns="45720" rIns="91440" bIns="45720">
            <a:spAutoFit/>
          </a:bodyPr>
          <a:lstStyle/>
          <a:p>
            <a:pPr>
              <a:lnSpc>
                <a:spcPct val="70000"/>
              </a:lnSpc>
            </a:pPr>
            <a:r>
              <a:rPr lang="en-US" sz="9600" b="1" spc="-100"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a:t>
            </a:r>
            <a:br>
              <a:rPr lang="en-US" sz="9600" b="1" spc="-100"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9600" b="1" spc="-100"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OF</a:t>
            </a:r>
          </a:p>
          <a:p>
            <a:pPr>
              <a:lnSpc>
                <a:spcPct val="70000"/>
              </a:lnSpc>
            </a:pPr>
            <a:r>
              <a:rPr lang="en-US" sz="9600" b="1" spc="-100"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PRESENTATION</a:t>
            </a:r>
            <a:endParaRPr lang="en-US" sz="9600" b="1"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E61B8464-62C6-456B-A009-55A0D1F60C69}"/>
              </a:ext>
            </a:extLst>
          </p:cNvPr>
          <p:cNvSpPr/>
          <p:nvPr/>
        </p:nvSpPr>
        <p:spPr>
          <a:xfrm>
            <a:off x="531444" y="3508611"/>
            <a:ext cx="7471508" cy="830997"/>
          </a:xfrm>
          <a:prstGeom prst="rect">
            <a:avLst/>
          </a:prstGeom>
          <a:noFill/>
        </p:spPr>
        <p:txBody>
          <a:bodyPr wrap="square" lIns="91440" tIns="45720" rIns="91440" bIns="45720">
            <a:spAutoFit/>
          </a:bodyPr>
          <a:lstStyle/>
          <a:p>
            <a:r>
              <a:rPr lang="en-US" sz="4800" b="1" spc="-100"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SLIDE: 16</a:t>
            </a:r>
            <a:endParaRPr lang="en-US" sz="4800" b="1"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Прямоугольник 9">
            <a:extLst>
              <a:ext uri="{FF2B5EF4-FFF2-40B4-BE49-F238E27FC236}">
                <a16:creationId xmlns:a16="http://schemas.microsoft.com/office/drawing/2014/main" id="{18044193-37CF-412B-AE4C-FC9AF403CAF8}"/>
              </a:ext>
            </a:extLst>
          </p:cNvPr>
          <p:cNvSpPr/>
          <p:nvPr/>
        </p:nvSpPr>
        <p:spPr>
          <a:xfrm>
            <a:off x="531443" y="4416380"/>
            <a:ext cx="9472247" cy="707886"/>
          </a:xfrm>
          <a:prstGeom prst="rect">
            <a:avLst/>
          </a:prstGeom>
          <a:noFill/>
        </p:spPr>
        <p:txBody>
          <a:bodyPr wrap="square" lIns="91440" tIns="45720" rIns="91440" bIns="45720">
            <a:spAutoFit/>
          </a:bodyPr>
          <a:lstStyle/>
          <a:p>
            <a:r>
              <a:rPr lang="en-US" sz="4000" b="1" spc="-100"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FOR YOUR ATTENTION</a:t>
            </a:r>
            <a:endParaRPr lang="en-US" sz="4000" b="1" dirty="0">
              <a:ln w="0"/>
              <a:solidFill>
                <a:schemeClr val="bg1"/>
              </a:solidFill>
              <a:effectLst>
                <a:glow rad="63500">
                  <a:schemeClr val="bg1">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Прямоугольник 552"/>
          <p:cNvSpPr/>
          <p:nvPr/>
        </p:nvSpPr>
        <p:spPr>
          <a:xfrm>
            <a:off x="4297320" y="2011320"/>
            <a:ext cx="3839040" cy="133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0" strike="noStrike" spc="-1">
                <a:solidFill>
                  <a:srgbClr val="000000"/>
                </a:solidFill>
                <a:latin typeface="Noto Sans"/>
                <a:ea typeface="DejaVu Sans"/>
              </a:rPr>
              <a:t>If you enjoy the tools you use, then the job will be done successfully. </a:t>
            </a:r>
            <a:endParaRPr lang="ru-RU" sz="1800" b="0" strike="noStrike" spc="-1">
              <a:latin typeface="Arial"/>
            </a:endParaRPr>
          </a:p>
        </p:txBody>
      </p:sp>
      <p:sp>
        <p:nvSpPr>
          <p:cNvPr id="554" name="Прямоугольник 553"/>
          <p:cNvSpPr/>
          <p:nvPr/>
        </p:nvSpPr>
        <p:spPr>
          <a:xfrm>
            <a:off x="4136760" y="3059280"/>
            <a:ext cx="1621800" cy="55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600" b="0" strike="noStrike" spc="-1">
                <a:solidFill>
                  <a:srgbClr val="000000"/>
                </a:solidFill>
                <a:latin typeface="Noto Sans"/>
                <a:ea typeface="DejaVu Sans"/>
              </a:rPr>
              <a:t>- Donald Ervin    Knuth</a:t>
            </a:r>
            <a:endParaRPr lang="ru-RU"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extShape 2"/>
          <p:cNvSpPr/>
          <p:nvPr/>
        </p:nvSpPr>
        <p:spPr>
          <a:xfrm>
            <a:off x="459720" y="2137320"/>
            <a:ext cx="5664600" cy="200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5640">
              <a:lnSpc>
                <a:spcPct val="100000"/>
              </a:lnSpc>
              <a:spcBef>
                <a:spcPts val="720"/>
              </a:spcBef>
              <a:buClr>
                <a:srgbClr val="000000"/>
              </a:buClr>
              <a:buSzPct val="45000"/>
              <a:buFont typeface="Wingdings" charset="2"/>
              <a:buChar char=""/>
            </a:pPr>
            <a:r>
              <a:rPr lang="en-US" sz="1800" b="0" strike="noStrike" spc="-1">
                <a:solidFill>
                  <a:srgbClr val="808080"/>
                </a:solidFill>
                <a:latin typeface="Noto Sans"/>
                <a:ea typeface="DejaVu Sans"/>
              </a:rPr>
              <a:t>Task</a:t>
            </a:r>
            <a:r>
              <a:rPr lang="ru-RU" sz="1800" b="0" strike="noStrike" spc="-1">
                <a:solidFill>
                  <a:srgbClr val="808080"/>
                </a:solidFill>
                <a:latin typeface="Noto Sans"/>
                <a:ea typeface="DejaVu Sans"/>
              </a:rPr>
              <a:t> </a:t>
            </a:r>
            <a:r>
              <a:rPr lang="en-US" sz="1800" b="0" strike="noStrike" spc="-1">
                <a:solidFill>
                  <a:srgbClr val="808080"/>
                </a:solidFill>
                <a:latin typeface="Noto Sans"/>
                <a:ea typeface="DejaVu Sans"/>
              </a:rPr>
              <a:t>statement</a:t>
            </a:r>
            <a:endParaRPr lang="ru-RU" sz="1800" b="0" strike="noStrike" spc="-1">
              <a:latin typeface="Arial"/>
            </a:endParaRPr>
          </a:p>
          <a:p>
            <a:pPr marL="216000" indent="-215640">
              <a:lnSpc>
                <a:spcPct val="100000"/>
              </a:lnSpc>
              <a:spcBef>
                <a:spcPts val="720"/>
              </a:spcBef>
              <a:buClr>
                <a:srgbClr val="000000"/>
              </a:buClr>
              <a:buSzPct val="45000"/>
              <a:buFont typeface="Wingdings" charset="2"/>
              <a:buChar char=""/>
            </a:pPr>
            <a:r>
              <a:rPr lang="ru-RU" sz="1800" b="0" strike="noStrike" spc="-1">
                <a:solidFill>
                  <a:srgbClr val="808080"/>
                </a:solidFill>
                <a:latin typeface="Noto Sans"/>
                <a:ea typeface="DejaVu Sans"/>
              </a:rPr>
              <a:t>Technologies </a:t>
            </a:r>
            <a:r>
              <a:rPr lang="en-US" sz="1800" b="0" strike="noStrike" spc="-1">
                <a:solidFill>
                  <a:srgbClr val="808080"/>
                </a:solidFill>
                <a:latin typeface="Noto Sans"/>
                <a:ea typeface="DejaVu Sans"/>
              </a:rPr>
              <a:t>in</a:t>
            </a:r>
            <a:r>
              <a:rPr lang="ru-RU" sz="1800" b="0" strike="noStrike" spc="-1">
                <a:solidFill>
                  <a:srgbClr val="808080"/>
                </a:solidFill>
                <a:latin typeface="Noto Sans"/>
                <a:ea typeface="DejaVu Sans"/>
              </a:rPr>
              <a:t> </a:t>
            </a:r>
            <a:r>
              <a:rPr lang="en-US" sz="1800" b="0" strike="noStrike" spc="-1">
                <a:solidFill>
                  <a:srgbClr val="808080"/>
                </a:solidFill>
                <a:latin typeface="Noto Sans"/>
                <a:ea typeface="DejaVu Sans"/>
              </a:rPr>
              <a:t>use</a:t>
            </a:r>
            <a:endParaRPr lang="ru-RU" sz="1800" b="0" strike="noStrike" spc="-1">
              <a:latin typeface="Arial"/>
            </a:endParaRPr>
          </a:p>
          <a:p>
            <a:pPr marL="216000" indent="-215640">
              <a:lnSpc>
                <a:spcPct val="100000"/>
              </a:lnSpc>
              <a:spcBef>
                <a:spcPts val="720"/>
              </a:spcBef>
              <a:buClr>
                <a:srgbClr val="000000"/>
              </a:buClr>
              <a:buSzPct val="45000"/>
              <a:buFont typeface="Wingdings" charset="2"/>
              <a:buChar char=""/>
            </a:pPr>
            <a:r>
              <a:rPr lang="en-US" sz="1800" b="0" strike="noStrike" spc="-1">
                <a:solidFill>
                  <a:srgbClr val="808080"/>
                </a:solidFill>
                <a:latin typeface="Noto Sans"/>
                <a:ea typeface="DejaVu Sans"/>
              </a:rPr>
              <a:t>Theory</a:t>
            </a:r>
            <a:endParaRPr lang="ru-RU" sz="1800" b="0" strike="noStrike" spc="-1">
              <a:latin typeface="Arial"/>
            </a:endParaRPr>
          </a:p>
          <a:p>
            <a:pPr marL="216000" indent="-215640">
              <a:lnSpc>
                <a:spcPct val="100000"/>
              </a:lnSpc>
              <a:spcBef>
                <a:spcPts val="720"/>
              </a:spcBef>
              <a:buClr>
                <a:srgbClr val="000000"/>
              </a:buClr>
              <a:buSzPct val="45000"/>
              <a:buFont typeface="Wingdings" charset="2"/>
              <a:buChar char=""/>
            </a:pPr>
            <a:r>
              <a:rPr lang="en-US" sz="1800" b="0" strike="noStrike" spc="-1">
                <a:solidFill>
                  <a:srgbClr val="808080"/>
                </a:solidFill>
                <a:latin typeface="Noto Sans"/>
                <a:ea typeface="DejaVu Sans"/>
              </a:rPr>
              <a:t>Project</a:t>
            </a:r>
            <a:r>
              <a:rPr lang="ru-RU" sz="1800" b="0" strike="noStrike" spc="-1">
                <a:solidFill>
                  <a:srgbClr val="808080"/>
                </a:solidFill>
                <a:latin typeface="Noto Sans"/>
                <a:ea typeface="DejaVu Sans"/>
              </a:rPr>
              <a:t> </a:t>
            </a:r>
            <a:r>
              <a:rPr lang="en-US" sz="1800" b="0" strike="noStrike" spc="-1">
                <a:solidFill>
                  <a:srgbClr val="808080"/>
                </a:solidFill>
                <a:latin typeface="Noto Sans"/>
                <a:ea typeface="DejaVu Sans"/>
              </a:rPr>
              <a:t>structure</a:t>
            </a:r>
            <a:endParaRPr lang="ru-RU" sz="1800" b="0" strike="noStrike" spc="-1">
              <a:latin typeface="Arial"/>
            </a:endParaRPr>
          </a:p>
          <a:p>
            <a:pPr marL="216000" indent="-215640">
              <a:lnSpc>
                <a:spcPct val="100000"/>
              </a:lnSpc>
              <a:spcBef>
                <a:spcPts val="720"/>
              </a:spcBef>
              <a:buClr>
                <a:srgbClr val="000000"/>
              </a:buClr>
              <a:buSzPct val="45000"/>
              <a:buFont typeface="Wingdings" charset="2"/>
              <a:buChar char=""/>
            </a:pPr>
            <a:r>
              <a:rPr lang="en-US" sz="1800" b="0" strike="noStrike" spc="-1">
                <a:solidFill>
                  <a:srgbClr val="808080"/>
                </a:solidFill>
                <a:latin typeface="Noto Sans"/>
                <a:ea typeface="DejaVu Sans"/>
              </a:rPr>
              <a:t>Conclusion</a:t>
            </a:r>
            <a:endParaRPr lang="ru-RU" sz="1800" b="0" strike="noStrike" spc="-1">
              <a:latin typeface="Arial"/>
            </a:endParaRPr>
          </a:p>
        </p:txBody>
      </p:sp>
      <p:sp>
        <p:nvSpPr>
          <p:cNvPr id="556" name="TextShape 1"/>
          <p:cNvSpPr/>
          <p:nvPr/>
        </p:nvSpPr>
        <p:spPr>
          <a:xfrm>
            <a:off x="273960" y="1180440"/>
            <a:ext cx="3381480" cy="39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1" strike="noStrike" spc="-1">
                <a:solidFill>
                  <a:srgbClr val="000000"/>
                </a:solidFill>
                <a:latin typeface="Noto Sans"/>
                <a:ea typeface="DejaVu Sans"/>
              </a:rPr>
              <a:t>Contents</a:t>
            </a:r>
            <a:endParaRPr lang="ru-RU"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Прямоугольник 556"/>
          <p:cNvSpPr/>
          <p:nvPr/>
        </p:nvSpPr>
        <p:spPr>
          <a:xfrm>
            <a:off x="1259640" y="1246320"/>
            <a:ext cx="3747600" cy="127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4000" b="1" u="wavyHeavy" strike="noStrike" spc="-1">
                <a:solidFill>
                  <a:srgbClr val="000000"/>
                </a:solidFill>
                <a:uFillTx/>
                <a:latin typeface="Noto Sans"/>
                <a:ea typeface="DejaVu Sans"/>
              </a:rPr>
              <a:t>Task</a:t>
            </a:r>
            <a:r>
              <a:rPr lang="ru-RU" sz="4000" b="1" u="wavyHeavy" strike="noStrike" spc="-1">
                <a:solidFill>
                  <a:srgbClr val="000000"/>
                </a:solidFill>
                <a:uFillTx/>
                <a:latin typeface="Noto Sans"/>
                <a:ea typeface="DejaVu Sans"/>
              </a:rPr>
              <a:t> </a:t>
            </a:r>
            <a:r>
              <a:rPr lang="en-US" sz="4000" b="1" u="wavyHeavy" strike="noStrike" spc="-1">
                <a:solidFill>
                  <a:srgbClr val="000000"/>
                </a:solidFill>
                <a:uFillTx/>
                <a:latin typeface="Noto Sans"/>
                <a:ea typeface="DejaVu Sans"/>
              </a:rPr>
              <a:t>statement</a:t>
            </a:r>
            <a:endParaRPr lang="ru-RU" sz="4000" b="0" strike="noStrike" spc="-1">
              <a:latin typeface="Arial"/>
            </a:endParaRPr>
          </a:p>
        </p:txBody>
      </p:sp>
      <p:sp>
        <p:nvSpPr>
          <p:cNvPr id="558" name="Прямоугольник 557"/>
          <p:cNvSpPr/>
          <p:nvPr/>
        </p:nvSpPr>
        <p:spPr>
          <a:xfrm>
            <a:off x="1096920" y="2884680"/>
            <a:ext cx="5850720" cy="15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999999"/>
              </a:buClr>
              <a:buFont typeface="StarSymbol"/>
              <a:buAutoNum type="arabicPeriod"/>
            </a:pPr>
            <a:r>
              <a:rPr lang="en-US" sz="1600" b="0" strike="noStrike" spc="-1">
                <a:solidFill>
                  <a:srgbClr val="999999"/>
                </a:solidFill>
                <a:latin typeface="Noto Sans"/>
                <a:ea typeface="DejaVu Sans"/>
              </a:rPr>
              <a:t>Learn</a:t>
            </a:r>
            <a:r>
              <a:rPr lang="ru-RU" sz="1600" b="0" strike="noStrike" spc="-1">
                <a:solidFill>
                  <a:srgbClr val="999999"/>
                </a:solidFill>
                <a:latin typeface="Noto Sans"/>
                <a:ea typeface="DejaVu Sans"/>
              </a:rPr>
              <a:t> the principles </a:t>
            </a:r>
            <a:r>
              <a:rPr lang="en-US" sz="1600" b="0" strike="noStrike" spc="-1">
                <a:solidFill>
                  <a:srgbClr val="999999"/>
                </a:solidFill>
                <a:latin typeface="Noto Sans"/>
                <a:ea typeface="DejaVu Sans"/>
              </a:rPr>
              <a:t>of</a:t>
            </a:r>
            <a:r>
              <a:rPr lang="ru-RU" sz="1600" b="0" strike="noStrike" spc="-1">
                <a:solidFill>
                  <a:srgbClr val="999999"/>
                </a:solidFill>
                <a:latin typeface="Noto Sans"/>
                <a:ea typeface="DejaVu Sans"/>
              </a:rPr>
              <a:t> creating </a:t>
            </a:r>
            <a:r>
              <a:rPr lang="en-US" sz="1600" b="0" strike="noStrike" spc="-1">
                <a:solidFill>
                  <a:srgbClr val="999999"/>
                </a:solidFill>
                <a:latin typeface="Noto Sans"/>
                <a:ea typeface="DejaVu Sans"/>
              </a:rPr>
              <a:t>an</a:t>
            </a:r>
            <a:r>
              <a:rPr lang="ru-RU" sz="1600" b="0" strike="noStrike" spc="-1">
                <a:solidFill>
                  <a:srgbClr val="999999"/>
                </a:solidFill>
                <a:latin typeface="Noto Sans"/>
                <a:ea typeface="DejaVu Sans"/>
              </a:rPr>
              <a:t> Adaptive Layout.</a:t>
            </a:r>
            <a:endParaRPr lang="ru-RU" sz="1600" b="0" strike="noStrike" spc="-1">
              <a:latin typeface="Arial"/>
            </a:endParaRPr>
          </a:p>
          <a:p>
            <a:pPr marL="216000" indent="-216000">
              <a:lnSpc>
                <a:spcPct val="100000"/>
              </a:lnSpc>
              <a:buClr>
                <a:srgbClr val="999999"/>
              </a:buClr>
              <a:buFont typeface="StarSymbol"/>
              <a:buAutoNum type="arabicPeriod"/>
            </a:pPr>
            <a:r>
              <a:rPr lang="en-US" sz="1600" b="0" strike="noStrike" spc="-1">
                <a:solidFill>
                  <a:srgbClr val="999999"/>
                </a:solidFill>
                <a:latin typeface="Noto Sans"/>
                <a:ea typeface="DejaVu Sans"/>
              </a:rPr>
              <a:t>Understand</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how</a:t>
            </a:r>
            <a:r>
              <a:rPr lang="ru-RU" sz="1600" b="0" strike="noStrike" spc="-1">
                <a:solidFill>
                  <a:srgbClr val="999999"/>
                </a:solidFill>
                <a:latin typeface="Noto Sans"/>
                <a:ea typeface="DejaVu Sans"/>
              </a:rPr>
              <a:t> to </a:t>
            </a:r>
            <a:r>
              <a:rPr lang="en-US" sz="1600" b="0" strike="noStrike" spc="-1">
                <a:solidFill>
                  <a:srgbClr val="999999"/>
                </a:solidFill>
                <a:latin typeface="Noto Sans"/>
                <a:ea typeface="DejaVu Sans"/>
              </a:rPr>
              <a:t>work</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with</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Cascade</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Style</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Sheets</a:t>
            </a:r>
            <a:r>
              <a:rPr lang="ru-RU" sz="1600" b="0" strike="noStrike" spc="-1">
                <a:solidFill>
                  <a:srgbClr val="999999"/>
                </a:solidFill>
                <a:latin typeface="Noto Sans"/>
                <a:ea typeface="DejaVu Sans"/>
              </a:rPr>
              <a:t> (CSS) and how to </a:t>
            </a:r>
            <a:r>
              <a:rPr lang="en-US" sz="1600" b="0" strike="noStrike" spc="-1">
                <a:solidFill>
                  <a:srgbClr val="999999"/>
                </a:solidFill>
                <a:latin typeface="Noto Sans"/>
                <a:ea typeface="DejaVu Sans"/>
              </a:rPr>
              <a:t>apply</a:t>
            </a:r>
            <a:r>
              <a:rPr lang="ru-RU" sz="1600" b="0" strike="noStrike" spc="-1">
                <a:solidFill>
                  <a:srgbClr val="999999"/>
                </a:solidFill>
                <a:latin typeface="Noto Sans"/>
                <a:ea typeface="DejaVu Sans"/>
              </a:rPr>
              <a:t> them</a:t>
            </a:r>
            <a:endParaRPr lang="ru-RU" sz="1600" b="0" strike="noStrike" spc="-1">
              <a:latin typeface="Arial"/>
            </a:endParaRPr>
          </a:p>
          <a:p>
            <a:pPr marL="216000" indent="-216000">
              <a:lnSpc>
                <a:spcPct val="100000"/>
              </a:lnSpc>
              <a:buClr>
                <a:srgbClr val="999999"/>
              </a:buClr>
              <a:buFont typeface="StarSymbol"/>
              <a:buAutoNum type="arabicPeriod"/>
            </a:pPr>
            <a:r>
              <a:rPr lang="ru-RU" sz="1600" b="0" strike="noStrike" spc="-1">
                <a:solidFill>
                  <a:srgbClr val="999999"/>
                </a:solidFill>
                <a:latin typeface="Noto Sans"/>
                <a:ea typeface="DejaVu Sans"/>
              </a:rPr>
              <a:t>Get acquainted with SASS</a:t>
            </a:r>
            <a:endParaRPr lang="ru-RU" sz="1600" b="0" strike="noStrike" spc="-1">
              <a:latin typeface="Arial"/>
            </a:endParaRPr>
          </a:p>
          <a:p>
            <a:pPr marL="216000" indent="-216000">
              <a:lnSpc>
                <a:spcPct val="100000"/>
              </a:lnSpc>
              <a:buClr>
                <a:srgbClr val="999999"/>
              </a:buClr>
              <a:buFont typeface="StarSymbol"/>
              <a:buAutoNum type="arabicPeriod"/>
            </a:pPr>
            <a:r>
              <a:rPr lang="en-US" sz="1600" b="0" strike="noStrike" spc="-1">
                <a:solidFill>
                  <a:srgbClr val="999999"/>
                </a:solidFill>
                <a:latin typeface="Noto Sans"/>
                <a:ea typeface="DejaVu Sans"/>
              </a:rPr>
              <a:t>Learn</a:t>
            </a:r>
            <a:r>
              <a:rPr lang="ru-RU" sz="1600" b="0" strike="noStrike" spc="-1">
                <a:solidFill>
                  <a:srgbClr val="999999"/>
                </a:solidFill>
                <a:latin typeface="Noto Sans"/>
                <a:ea typeface="DejaVu Sans"/>
              </a:rPr>
              <a:t> the </a:t>
            </a:r>
            <a:r>
              <a:rPr lang="en-US" sz="1600" b="0" strike="noStrike" spc="-1">
                <a:solidFill>
                  <a:srgbClr val="999999"/>
                </a:solidFill>
                <a:latin typeface="Noto Sans"/>
                <a:ea typeface="DejaVu Sans"/>
              </a:rPr>
              <a:t>basics</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of</a:t>
            </a:r>
            <a:r>
              <a:rPr lang="ru-RU" sz="1600" b="0" strike="noStrike" spc="-1">
                <a:solidFill>
                  <a:srgbClr val="999999"/>
                </a:solidFill>
                <a:latin typeface="Noto Sans"/>
                <a:ea typeface="DejaVu Sans"/>
              </a:rPr>
              <a:t> JavaScript </a:t>
            </a:r>
            <a:r>
              <a:rPr lang="en-US" sz="1600" b="0" strike="noStrike" spc="-1">
                <a:solidFill>
                  <a:srgbClr val="999999"/>
                </a:solidFill>
                <a:latin typeface="Noto Sans"/>
                <a:ea typeface="DejaVu Sans"/>
              </a:rPr>
              <a:t>and</a:t>
            </a:r>
            <a:r>
              <a:rPr lang="ru-RU" sz="1600" b="0" strike="noStrike" spc="-1">
                <a:solidFill>
                  <a:srgbClr val="999999"/>
                </a:solidFill>
                <a:latin typeface="Noto Sans"/>
                <a:ea typeface="DejaVu Sans"/>
              </a:rPr>
              <a:t> </a:t>
            </a:r>
            <a:r>
              <a:rPr lang="en-US" sz="1600" b="0" strike="noStrike" spc="-1">
                <a:solidFill>
                  <a:srgbClr val="999999"/>
                </a:solidFill>
                <a:latin typeface="Noto Sans"/>
                <a:ea typeface="DejaVu Sans"/>
              </a:rPr>
              <a:t>DOM</a:t>
            </a:r>
            <a:endParaRPr lang="ru-RU" sz="1600" b="0" strike="noStrike" spc="-1">
              <a:latin typeface="Arial"/>
            </a:endParaRPr>
          </a:p>
        </p:txBody>
      </p:sp>
      <p:sp>
        <p:nvSpPr>
          <p:cNvPr id="559" name="Прямоугольник 558"/>
          <p:cNvSpPr/>
          <p:nvPr/>
        </p:nvSpPr>
        <p:spPr>
          <a:xfrm>
            <a:off x="914040" y="2834640"/>
            <a:ext cx="90360" cy="1644480"/>
          </a:xfrm>
          <a:prstGeom prst="rect">
            <a:avLst/>
          </a:prstGeom>
          <a:solidFill>
            <a:srgbClr val="CED4DA">
              <a:alpha val="50000"/>
            </a:srgbClr>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p:cNvSpPr>
          <p:nvPr>
            <p:ph type="subTitle"/>
          </p:nvPr>
        </p:nvSpPr>
        <p:spPr>
          <a:xfrm>
            <a:off x="1944000" y="3600000"/>
            <a:ext cx="3095640" cy="852120"/>
          </a:xfrm>
          <a:prstGeom prst="rect">
            <a:avLst/>
          </a:prstGeom>
          <a:noFill/>
          <a:ln w="0">
            <a:noFill/>
          </a:ln>
        </p:spPr>
        <p:txBody>
          <a:bodyPr lIns="0" tIns="0" rIns="0" bIns="0" anchor="ctr">
            <a:noAutofit/>
          </a:bodyPr>
          <a:lstStyle/>
          <a:p>
            <a:pPr algn="ctr">
              <a:lnSpc>
                <a:spcPct val="100000"/>
              </a:lnSpc>
              <a:buNone/>
            </a:pPr>
            <a:r>
              <a:rPr lang="ru-RU" sz="6000" b="0" u="wavy" strike="noStrike" spc="-1">
                <a:uFillTx/>
                <a:latin typeface="Arial"/>
              </a:rPr>
              <a:t>Theor</a:t>
            </a:r>
            <a:r>
              <a:rPr lang="ru-RU" sz="6000" b="0" strike="noStrike" spc="-1">
                <a:latin typeface="Arial"/>
              </a:rPr>
              <a:t>y</a:t>
            </a:r>
          </a:p>
        </p:txBody>
      </p:sp>
      <p:sp>
        <p:nvSpPr>
          <p:cNvPr id="561" name="Прямоугольник 560"/>
          <p:cNvSpPr/>
          <p:nvPr/>
        </p:nvSpPr>
        <p:spPr>
          <a:xfrm>
            <a:off x="5220000" y="3528720"/>
            <a:ext cx="3599640" cy="1150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ru-RU" sz="2200" b="1" strike="noStrike" spc="-1">
                <a:solidFill>
                  <a:srgbClr val="757575"/>
                </a:solidFill>
                <a:latin typeface="Noto Sans CJK HK"/>
              </a:rPr>
              <a:t>DOM, SASS</a:t>
            </a:r>
            <a:endParaRPr lang="ru-RU" sz="2200" b="0" strike="noStrike" spc="-1">
              <a:latin typeface="Arial"/>
            </a:endParaRPr>
          </a:p>
          <a:p>
            <a:pPr algn="ctr">
              <a:lnSpc>
                <a:spcPct val="100000"/>
              </a:lnSpc>
              <a:buNone/>
            </a:pPr>
            <a:r>
              <a:rPr lang="ru-RU" sz="2200" b="1" strike="noStrike" spc="-1">
                <a:solidFill>
                  <a:srgbClr val="757575"/>
                </a:solidFill>
                <a:latin typeface="Noto Sans CJK HK"/>
              </a:rPr>
              <a:t>Adaptive layout</a:t>
            </a:r>
            <a:endParaRPr lang="ru-RU" sz="2200" b="0" strike="noStrike" spc="-1">
              <a:latin typeface="Arial"/>
            </a:endParaRPr>
          </a:p>
        </p:txBody>
      </p:sp>
      <p:sp>
        <p:nvSpPr>
          <p:cNvPr id="562" name="Прямоугольник 561"/>
          <p:cNvSpPr/>
          <p:nvPr/>
        </p:nvSpPr>
        <p:spPr>
          <a:xfrm>
            <a:off x="5184000" y="3780000"/>
            <a:ext cx="35640" cy="719640"/>
          </a:xfrm>
          <a:prstGeom prst="rect">
            <a:avLst/>
          </a:prstGeom>
          <a:solidFill>
            <a:srgbClr val="BDBDBD"/>
          </a:solidFill>
          <a:ln w="0">
            <a:solidFill>
              <a:srgbClr val="BDBDBD"/>
            </a:solid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 name="Рисунок 562"/>
          <p:cNvPicPr/>
          <p:nvPr/>
        </p:nvPicPr>
        <p:blipFill>
          <a:blip r:embed="rId2"/>
          <a:stretch/>
        </p:blipFill>
        <p:spPr>
          <a:xfrm>
            <a:off x="479520" y="1439640"/>
            <a:ext cx="5639040" cy="3958920"/>
          </a:xfrm>
          <a:prstGeom prst="rect">
            <a:avLst/>
          </a:prstGeom>
          <a:ln w="0">
            <a:noFill/>
          </a:ln>
        </p:spPr>
      </p:pic>
      <p:sp>
        <p:nvSpPr>
          <p:cNvPr id="564" name="Прямоугольник 563"/>
          <p:cNvSpPr/>
          <p:nvPr/>
        </p:nvSpPr>
        <p:spPr>
          <a:xfrm>
            <a:off x="3419640" y="225360"/>
            <a:ext cx="4510800" cy="49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2200" b="1" strike="noStrike" spc="-1">
                <a:solidFill>
                  <a:srgbClr val="000000"/>
                </a:solidFill>
                <a:latin typeface="Noto Sans CJK HK"/>
                <a:ea typeface="DejaVu Sans"/>
              </a:rPr>
              <a:t>DOM</a:t>
            </a:r>
            <a:r>
              <a:rPr lang="ru-RU" sz="2200" b="1" strike="noStrike" spc="-1">
                <a:solidFill>
                  <a:srgbClr val="000000"/>
                </a:solidFill>
                <a:latin typeface="Noto Sans CJK HK"/>
                <a:ea typeface="DejaVu Sans"/>
              </a:rPr>
              <a:t> — Document </a:t>
            </a:r>
            <a:r>
              <a:rPr lang="en-US" sz="2200" b="1" strike="noStrike" spc="-1">
                <a:solidFill>
                  <a:srgbClr val="000000"/>
                </a:solidFill>
                <a:latin typeface="Noto Sans CJK HK"/>
                <a:ea typeface="DejaVu Sans"/>
              </a:rPr>
              <a:t>Object</a:t>
            </a:r>
            <a:r>
              <a:rPr lang="ru-RU" sz="2200" b="1" strike="noStrike" spc="-1">
                <a:solidFill>
                  <a:srgbClr val="000000"/>
                </a:solidFill>
                <a:latin typeface="Noto Sans CJK HK"/>
                <a:ea typeface="DejaVu Sans"/>
              </a:rPr>
              <a:t> </a:t>
            </a:r>
            <a:r>
              <a:rPr lang="en-US" sz="2200" b="1" strike="noStrike" spc="-1">
                <a:solidFill>
                  <a:srgbClr val="000000"/>
                </a:solidFill>
                <a:latin typeface="Noto Sans CJK HK"/>
                <a:ea typeface="DejaVu Sans"/>
              </a:rPr>
              <a:t>Model</a:t>
            </a:r>
            <a:endParaRPr lang="ru-RU" sz="2200" b="0" strike="noStrike" spc="-1">
              <a:latin typeface="Arial"/>
            </a:endParaRPr>
          </a:p>
        </p:txBody>
      </p:sp>
      <p:sp>
        <p:nvSpPr>
          <p:cNvPr id="565" name="Прямоугольник 564"/>
          <p:cNvSpPr/>
          <p:nvPr/>
        </p:nvSpPr>
        <p:spPr>
          <a:xfrm>
            <a:off x="5219280" y="1079640"/>
            <a:ext cx="4498200" cy="1468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spcBef>
                <a:spcPts val="283"/>
              </a:spcBef>
              <a:spcAft>
                <a:spcPts val="283"/>
              </a:spcAft>
              <a:buNone/>
            </a:pPr>
            <a:r>
              <a:rPr lang="ru-RU" sz="1500" b="0" i="1" strike="noStrike" spc="-1">
                <a:solidFill>
                  <a:srgbClr val="808080"/>
                </a:solidFill>
                <a:latin typeface="Noto Sans CJK HK"/>
                <a:ea typeface="DejaVu Sans"/>
              </a:rPr>
              <a:t>DOM is an object model of a document that the browser creates in the computer's memory based on the HTML</a:t>
            </a:r>
            <a:r>
              <a:rPr lang="ru-RU" sz="1500" b="0" strike="noStrike" spc="-1">
                <a:solidFill>
                  <a:srgbClr val="808080"/>
                </a:solidFill>
                <a:latin typeface="Noto Sans CJK HK"/>
                <a:ea typeface="DejaVu Sans"/>
              </a:rPr>
              <a:t> code it received from the server. </a:t>
            </a:r>
            <a:endParaRPr lang="ru-RU" sz="1500" b="0" strike="noStrike" spc="-1">
              <a:latin typeface="Arial"/>
            </a:endParaRPr>
          </a:p>
          <a:p>
            <a:pPr algn="r">
              <a:lnSpc>
                <a:spcPct val="100000"/>
              </a:lnSpc>
              <a:spcBef>
                <a:spcPts val="283"/>
              </a:spcBef>
              <a:spcAft>
                <a:spcPts val="283"/>
              </a:spcAft>
              <a:buNone/>
            </a:pPr>
            <a:endParaRPr lang="ru-RU" sz="1500" b="0" strike="noStrike" spc="-1">
              <a:latin typeface="Arial"/>
            </a:endParaRPr>
          </a:p>
        </p:txBody>
      </p:sp>
      <p:sp>
        <p:nvSpPr>
          <p:cNvPr id="566" name="Прямоугольник 565"/>
          <p:cNvSpPr/>
          <p:nvPr/>
        </p:nvSpPr>
        <p:spPr>
          <a:xfrm>
            <a:off x="6624000" y="2339640"/>
            <a:ext cx="305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spcBef>
                <a:spcPts val="283"/>
              </a:spcBef>
              <a:spcAft>
                <a:spcPts val="283"/>
              </a:spcAft>
              <a:buNone/>
            </a:pPr>
            <a:r>
              <a:rPr lang="ru-RU" sz="1600" b="0" strike="noStrike" spc="-1">
                <a:solidFill>
                  <a:srgbClr val="808080"/>
                </a:solidFill>
                <a:latin typeface="Noto Sans CJK HK"/>
                <a:ea typeface="DejaVu Sans"/>
              </a:rPr>
              <a:t>Such a tree is necessary for the correct display of the site and making changes to the pages using </a:t>
            </a:r>
            <a:r>
              <a:rPr lang="ru-RU" sz="1600" b="0" i="1" strike="noStrike" spc="-1">
                <a:solidFill>
                  <a:srgbClr val="808080"/>
                </a:solidFill>
                <a:latin typeface="Noto Sans CJK HK"/>
                <a:ea typeface="DejaVu Sans"/>
              </a:rPr>
              <a:t>JavaScript</a:t>
            </a:r>
            <a:endParaRPr lang="ru-RU"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Прямоугольник 566"/>
          <p:cNvSpPr/>
          <p:nvPr/>
        </p:nvSpPr>
        <p:spPr>
          <a:xfrm>
            <a:off x="199080" y="1158480"/>
            <a:ext cx="3381840" cy="75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spcBef>
                <a:spcPts val="1191"/>
              </a:spcBef>
              <a:spcAft>
                <a:spcPts val="992"/>
              </a:spcAft>
              <a:buNone/>
            </a:pPr>
            <a:r>
              <a:rPr lang="ru-RU" sz="1100" b="0" strike="noStrike" spc="-1">
                <a:solidFill>
                  <a:srgbClr val="666666"/>
                </a:solidFill>
                <a:latin typeface="Noto Sans"/>
                <a:ea typeface="DejaVu Sans"/>
              </a:rPr>
              <a:t>VS Code is a code editor, which is used for building and debugging applications, especially web-applications. It’s suitable for many languages and free for use.</a:t>
            </a:r>
            <a:r>
              <a:rPr lang="ru-RU" sz="1200" b="0" strike="noStrike" spc="-1">
                <a:solidFill>
                  <a:srgbClr val="666666"/>
                </a:solidFill>
                <a:latin typeface="Noto Sans"/>
                <a:ea typeface="DejaVu Sans"/>
              </a:rPr>
              <a:t> </a:t>
            </a:r>
            <a:endParaRPr lang="ru-RU" sz="1200" b="0" strike="noStrike" spc="-1">
              <a:latin typeface="Arial"/>
            </a:endParaRPr>
          </a:p>
        </p:txBody>
      </p:sp>
      <p:sp>
        <p:nvSpPr>
          <p:cNvPr id="568" name="Прямоугольник 567"/>
          <p:cNvSpPr/>
          <p:nvPr/>
        </p:nvSpPr>
        <p:spPr>
          <a:xfrm>
            <a:off x="1606680" y="537480"/>
            <a:ext cx="2010600" cy="61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1800" b="1" strike="noStrike" spc="-1">
                <a:solidFill>
                  <a:srgbClr val="000000"/>
                </a:solidFill>
                <a:latin typeface="Noto Sans"/>
                <a:ea typeface="DejaVu Sans"/>
              </a:rPr>
              <a:t>Visual Studio Code</a:t>
            </a:r>
            <a:endParaRPr lang="ru-RU" sz="1800" b="0" strike="noStrike" spc="-1">
              <a:latin typeface="Arial"/>
            </a:endParaRPr>
          </a:p>
        </p:txBody>
      </p:sp>
      <p:sp>
        <p:nvSpPr>
          <p:cNvPr id="569" name="Прямоугольник 568"/>
          <p:cNvSpPr/>
          <p:nvPr/>
        </p:nvSpPr>
        <p:spPr>
          <a:xfrm>
            <a:off x="181440" y="2639160"/>
            <a:ext cx="3381840" cy="105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spcBef>
                <a:spcPts val="1191"/>
              </a:spcBef>
              <a:spcAft>
                <a:spcPts val="992"/>
              </a:spcAft>
              <a:buNone/>
            </a:pPr>
            <a:r>
              <a:rPr lang="ru-RU" sz="1200" b="0" strike="noStrike" spc="-1">
                <a:solidFill>
                  <a:srgbClr val="666666"/>
                </a:solidFill>
                <a:latin typeface="Noto Sans"/>
                <a:ea typeface="DejaVu Sans"/>
              </a:rPr>
              <a:t>Figma is an application for interface design, which has a rich selection of vector graphics editor and prototyping tools. </a:t>
            </a:r>
            <a:endParaRPr lang="ru-RU" sz="1200" b="0" strike="noStrike" spc="-1">
              <a:latin typeface="Arial"/>
            </a:endParaRPr>
          </a:p>
        </p:txBody>
      </p:sp>
      <p:sp>
        <p:nvSpPr>
          <p:cNvPr id="570" name="Прямоугольник 569"/>
          <p:cNvSpPr/>
          <p:nvPr/>
        </p:nvSpPr>
        <p:spPr>
          <a:xfrm>
            <a:off x="1589040" y="2211840"/>
            <a:ext cx="2010600" cy="40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1800" b="1" strike="noStrike" spc="-1">
                <a:solidFill>
                  <a:srgbClr val="000000"/>
                </a:solidFill>
                <a:latin typeface="Noto Sans"/>
                <a:ea typeface="DejaVu Sans"/>
              </a:rPr>
              <a:t>Figma</a:t>
            </a:r>
            <a:endParaRPr lang="ru-RU" sz="1800" b="0" strike="noStrike" spc="-1">
              <a:latin typeface="Arial"/>
            </a:endParaRPr>
          </a:p>
        </p:txBody>
      </p:sp>
      <p:sp>
        <p:nvSpPr>
          <p:cNvPr id="571" name="Прямоугольник 570"/>
          <p:cNvSpPr/>
          <p:nvPr/>
        </p:nvSpPr>
        <p:spPr>
          <a:xfrm>
            <a:off x="199080" y="4097160"/>
            <a:ext cx="3381840" cy="131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spcBef>
                <a:spcPts val="1191"/>
              </a:spcBef>
              <a:spcAft>
                <a:spcPts val="992"/>
              </a:spcAft>
              <a:buNone/>
            </a:pPr>
            <a:r>
              <a:rPr lang="ru-RU" sz="1200" b="0" strike="noStrike" spc="-1">
                <a:solidFill>
                  <a:srgbClr val="666666"/>
                </a:solidFill>
                <a:latin typeface="Noto Sans"/>
                <a:ea typeface="DejaVu Sans"/>
              </a:rPr>
              <a:t>Git is free and open source software for distributing version control.</a:t>
            </a:r>
            <a:endParaRPr lang="ru-RU" sz="1200" b="0" strike="noStrike" spc="-1">
              <a:latin typeface="Arial"/>
            </a:endParaRPr>
          </a:p>
          <a:p>
            <a:pPr algn="r">
              <a:lnSpc>
                <a:spcPct val="100000"/>
              </a:lnSpc>
              <a:spcBef>
                <a:spcPts val="1191"/>
              </a:spcBef>
              <a:spcAft>
                <a:spcPts val="992"/>
              </a:spcAft>
              <a:buNone/>
            </a:pPr>
            <a:r>
              <a:rPr lang="ru-RU" sz="1200" b="0" strike="noStrike" spc="-1">
                <a:solidFill>
                  <a:srgbClr val="666666"/>
                </a:solidFill>
                <a:latin typeface="Noto Sans"/>
                <a:ea typeface="DejaVu Sans"/>
              </a:rPr>
              <a:t>GitHub is based on Git and is used for hosting remote project repositories. Although it provides to users an abilities of a social network.</a:t>
            </a:r>
            <a:endParaRPr lang="ru-RU" sz="1200" b="0" strike="noStrike" spc="-1">
              <a:latin typeface="Arial"/>
            </a:endParaRPr>
          </a:p>
        </p:txBody>
      </p:sp>
      <p:sp>
        <p:nvSpPr>
          <p:cNvPr id="572" name="Прямоугольник 571"/>
          <p:cNvSpPr/>
          <p:nvPr/>
        </p:nvSpPr>
        <p:spPr>
          <a:xfrm>
            <a:off x="1570680" y="3669840"/>
            <a:ext cx="2010600" cy="40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1800" b="1" strike="noStrike" spc="-1">
                <a:solidFill>
                  <a:srgbClr val="000000"/>
                </a:solidFill>
                <a:latin typeface="Noto Sans"/>
                <a:ea typeface="DejaVu Sans"/>
              </a:rPr>
              <a:t>Git &amp; GitHub</a:t>
            </a:r>
            <a:endParaRPr lang="ru-RU" sz="1800" b="0" strike="noStrike" spc="-1">
              <a:latin typeface="Arial"/>
            </a:endParaRPr>
          </a:p>
        </p:txBody>
      </p:sp>
      <p:sp>
        <p:nvSpPr>
          <p:cNvPr id="573" name="Прямоугольник 572"/>
          <p:cNvSpPr/>
          <p:nvPr/>
        </p:nvSpPr>
        <p:spPr>
          <a:xfrm>
            <a:off x="6671520" y="4446360"/>
            <a:ext cx="3381840" cy="74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buNone/>
            </a:pPr>
            <a:r>
              <a:rPr lang="ru-RU" sz="1200" b="0" strike="noStrike" spc="-1">
                <a:solidFill>
                  <a:srgbClr val="666666"/>
                </a:solidFill>
                <a:latin typeface="Noto Sans"/>
                <a:ea typeface="DejaVu Sans"/>
              </a:rPr>
              <a:t>HTML is the standart markup language for Web pages. </a:t>
            </a:r>
            <a:endParaRPr lang="ru-RU" sz="1200" b="0" strike="noStrike" spc="-1">
              <a:latin typeface="Arial"/>
            </a:endParaRPr>
          </a:p>
        </p:txBody>
      </p:sp>
      <p:sp>
        <p:nvSpPr>
          <p:cNvPr id="574" name="Прямоугольник 573"/>
          <p:cNvSpPr/>
          <p:nvPr/>
        </p:nvSpPr>
        <p:spPr>
          <a:xfrm>
            <a:off x="6671520" y="4019040"/>
            <a:ext cx="2010600" cy="40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1" strike="noStrike" spc="-1">
                <a:solidFill>
                  <a:srgbClr val="000000"/>
                </a:solidFill>
                <a:latin typeface="Noto Sans"/>
                <a:ea typeface="DejaVu Sans"/>
              </a:rPr>
              <a:t>HTML</a:t>
            </a:r>
            <a:endParaRPr lang="ru-RU" sz="1800" b="0" strike="noStrike" spc="-1">
              <a:latin typeface="Arial"/>
            </a:endParaRPr>
          </a:p>
        </p:txBody>
      </p:sp>
      <p:sp>
        <p:nvSpPr>
          <p:cNvPr id="575" name="Прямоугольник 574"/>
          <p:cNvSpPr/>
          <p:nvPr/>
        </p:nvSpPr>
        <p:spPr>
          <a:xfrm>
            <a:off x="6671520" y="2989800"/>
            <a:ext cx="3381840" cy="74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buNone/>
            </a:pPr>
            <a:r>
              <a:rPr lang="ru-RU" sz="1200" b="0" strike="noStrike" spc="-1">
                <a:solidFill>
                  <a:srgbClr val="666666"/>
                </a:solidFill>
                <a:latin typeface="Noto Sans"/>
                <a:ea typeface="DejaVu Sans"/>
              </a:rPr>
              <a:t>SASS is a metalanguage, based on the CSS and is used for simplifying yet extending CSS usage.  </a:t>
            </a:r>
            <a:endParaRPr lang="ru-RU" sz="1200" b="0" strike="noStrike" spc="-1">
              <a:latin typeface="Arial"/>
            </a:endParaRPr>
          </a:p>
        </p:txBody>
      </p:sp>
      <p:sp>
        <p:nvSpPr>
          <p:cNvPr id="576" name="Прямоугольник 575"/>
          <p:cNvSpPr/>
          <p:nvPr/>
        </p:nvSpPr>
        <p:spPr>
          <a:xfrm>
            <a:off x="6671520" y="2562840"/>
            <a:ext cx="2010600" cy="4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1" strike="noStrike" spc="-1">
                <a:solidFill>
                  <a:srgbClr val="000000"/>
                </a:solidFill>
                <a:latin typeface="Noto Sans CJK HK"/>
                <a:ea typeface="DejaVu Sans"/>
              </a:rPr>
              <a:t>CSS + SASS</a:t>
            </a:r>
            <a:endParaRPr lang="ru-RU" sz="1800" b="0" strike="noStrike" spc="-1">
              <a:latin typeface="Arial"/>
            </a:endParaRPr>
          </a:p>
        </p:txBody>
      </p:sp>
      <p:sp>
        <p:nvSpPr>
          <p:cNvPr id="577" name="Прямоугольник 576"/>
          <p:cNvSpPr/>
          <p:nvPr/>
        </p:nvSpPr>
        <p:spPr>
          <a:xfrm>
            <a:off x="6671520" y="1432800"/>
            <a:ext cx="3381840" cy="80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buNone/>
            </a:pPr>
            <a:r>
              <a:rPr lang="ru-RU" sz="1200" b="0" strike="noStrike" spc="-1">
                <a:solidFill>
                  <a:srgbClr val="666666"/>
                </a:solidFill>
                <a:latin typeface="Noto Sans"/>
                <a:ea typeface="DejaVu Sans"/>
              </a:rPr>
              <a:t>Vanilla JS is a pure JavaScript without any type of additional libraries. It’s one of the lightest solutions for non-complex web-development.</a:t>
            </a:r>
            <a:endParaRPr lang="ru-RU" sz="1200" b="0" strike="noStrike" spc="-1">
              <a:latin typeface="Arial"/>
            </a:endParaRPr>
          </a:p>
        </p:txBody>
      </p:sp>
      <p:sp>
        <p:nvSpPr>
          <p:cNvPr id="578" name="Прямоугольник 577"/>
          <p:cNvSpPr/>
          <p:nvPr/>
        </p:nvSpPr>
        <p:spPr>
          <a:xfrm>
            <a:off x="6671520" y="1005480"/>
            <a:ext cx="3046320" cy="40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800" b="1" strike="noStrike" spc="-1">
                <a:solidFill>
                  <a:srgbClr val="000000"/>
                </a:solidFill>
                <a:latin typeface="Noto Sans"/>
                <a:ea typeface="DejaVu Sans"/>
              </a:rPr>
              <a:t>Vanilla JavaScript</a:t>
            </a:r>
            <a:endParaRPr lang="ru-RU" sz="1800" b="0" strike="noStrike" spc="-1">
              <a:latin typeface="Arial"/>
            </a:endParaRPr>
          </a:p>
        </p:txBody>
      </p:sp>
      <p:pic>
        <p:nvPicPr>
          <p:cNvPr id="579" name="Рисунок 578"/>
          <p:cNvPicPr/>
          <p:nvPr/>
        </p:nvPicPr>
        <p:blipFill>
          <a:blip r:embed="rId2"/>
          <a:stretch/>
        </p:blipFill>
        <p:spPr>
          <a:xfrm>
            <a:off x="1115640" y="539640"/>
            <a:ext cx="358920" cy="358920"/>
          </a:xfrm>
          <a:prstGeom prst="rect">
            <a:avLst/>
          </a:prstGeom>
          <a:ln w="0">
            <a:noFill/>
          </a:ln>
        </p:spPr>
      </p:pic>
      <p:pic>
        <p:nvPicPr>
          <p:cNvPr id="580" name="Рисунок 579"/>
          <p:cNvPicPr/>
          <p:nvPr/>
        </p:nvPicPr>
        <p:blipFill>
          <a:blip r:embed="rId3"/>
          <a:stretch/>
        </p:blipFill>
        <p:spPr>
          <a:xfrm>
            <a:off x="2159640" y="2159640"/>
            <a:ext cx="358920" cy="411120"/>
          </a:xfrm>
          <a:prstGeom prst="rect">
            <a:avLst/>
          </a:prstGeom>
          <a:ln w="0">
            <a:noFill/>
          </a:ln>
        </p:spPr>
      </p:pic>
      <p:pic>
        <p:nvPicPr>
          <p:cNvPr id="581" name="Рисунок 580"/>
          <p:cNvPicPr/>
          <p:nvPr/>
        </p:nvPicPr>
        <p:blipFill>
          <a:blip r:embed="rId4"/>
          <a:stretch/>
        </p:blipFill>
        <p:spPr>
          <a:xfrm>
            <a:off x="539640" y="3671280"/>
            <a:ext cx="358920" cy="358920"/>
          </a:xfrm>
          <a:prstGeom prst="rect">
            <a:avLst/>
          </a:prstGeom>
          <a:ln w="0">
            <a:noFill/>
          </a:ln>
        </p:spPr>
      </p:pic>
      <p:pic>
        <p:nvPicPr>
          <p:cNvPr id="582" name="Рисунок 581"/>
          <p:cNvPicPr/>
          <p:nvPr/>
        </p:nvPicPr>
        <p:blipFill>
          <a:blip r:embed="rId5"/>
          <a:stretch/>
        </p:blipFill>
        <p:spPr>
          <a:xfrm>
            <a:off x="1079640" y="3669840"/>
            <a:ext cx="358920" cy="3589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Прямоугольник 582"/>
          <p:cNvSpPr/>
          <p:nvPr/>
        </p:nvSpPr>
        <p:spPr>
          <a:xfrm>
            <a:off x="2559960" y="285480"/>
            <a:ext cx="49363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2800" b="0" strike="noStrike" spc="-1">
                <a:solidFill>
                  <a:srgbClr val="000000"/>
                </a:solidFill>
                <a:latin typeface="Lato Black"/>
                <a:ea typeface="DejaVu Sans"/>
              </a:rPr>
              <a:t>Adaptive Layout methods</a:t>
            </a:r>
            <a:endParaRPr lang="ru-RU" sz="2800" b="0" strike="noStrike" spc="-1">
              <a:latin typeface="Arial"/>
            </a:endParaRPr>
          </a:p>
        </p:txBody>
      </p:sp>
      <p:sp>
        <p:nvSpPr>
          <p:cNvPr id="584" name="Овал 583"/>
          <p:cNvSpPr/>
          <p:nvPr/>
        </p:nvSpPr>
        <p:spPr>
          <a:xfrm>
            <a:off x="899640" y="1619640"/>
            <a:ext cx="1461960" cy="1461600"/>
          </a:xfrm>
          <a:prstGeom prst="ellipse">
            <a:avLst/>
          </a:prstGeom>
          <a:solidFill>
            <a:srgbClr val="B8DBD9"/>
          </a:solidFill>
          <a:ln w="0">
            <a:no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585" name="Овал 584"/>
          <p:cNvSpPr/>
          <p:nvPr/>
        </p:nvSpPr>
        <p:spPr>
          <a:xfrm>
            <a:off x="4297320" y="1596600"/>
            <a:ext cx="1461960" cy="1461600"/>
          </a:xfrm>
          <a:prstGeom prst="ellipse">
            <a:avLst/>
          </a:prstGeom>
          <a:solidFill>
            <a:srgbClr val="586F7C"/>
          </a:solidFill>
          <a:ln w="0">
            <a:no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586" name="Овал 585"/>
          <p:cNvSpPr/>
          <p:nvPr/>
        </p:nvSpPr>
        <p:spPr>
          <a:xfrm>
            <a:off x="7569360" y="1598760"/>
            <a:ext cx="1461960" cy="1461600"/>
          </a:xfrm>
          <a:prstGeom prst="ellipse">
            <a:avLst/>
          </a:prstGeom>
          <a:solidFill>
            <a:srgbClr val="2F4550"/>
          </a:solidFill>
          <a:ln w="0">
            <a:noFill/>
          </a:ln>
          <a:effectLst>
            <a:outerShdw dist="102841" dir="2700000" rotWithShape="0">
              <a:srgbClr val="808080">
                <a:alpha val="20000"/>
              </a:srgbClr>
            </a:outerShdw>
          </a:effectLst>
        </p:spPr>
        <p:style>
          <a:lnRef idx="0">
            <a:scrgbClr r="0" g="0" b="0"/>
          </a:lnRef>
          <a:fillRef idx="0">
            <a:scrgbClr r="0" g="0" b="0"/>
          </a:fillRef>
          <a:effectRef idx="0">
            <a:scrgbClr r="0" g="0" b="0"/>
          </a:effectRef>
          <a:fontRef idx="minor"/>
        </p:style>
      </p:sp>
      <p:sp>
        <p:nvSpPr>
          <p:cNvPr id="587" name="Прямоугольник 586"/>
          <p:cNvSpPr/>
          <p:nvPr/>
        </p:nvSpPr>
        <p:spPr>
          <a:xfrm>
            <a:off x="185400" y="3158280"/>
            <a:ext cx="2878560" cy="61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1800" b="1" strike="noStrike" spc="-1">
                <a:solidFill>
                  <a:srgbClr val="000000"/>
                </a:solidFill>
                <a:latin typeface="Noto Sans"/>
                <a:ea typeface="DejaVu Sans"/>
              </a:rPr>
              <a:t>Responsive Layout</a:t>
            </a:r>
            <a:endParaRPr lang="ru-RU" sz="1800" b="0" strike="noStrike" spc="-1">
              <a:latin typeface="Arial"/>
            </a:endParaRPr>
          </a:p>
        </p:txBody>
      </p:sp>
      <p:sp>
        <p:nvSpPr>
          <p:cNvPr id="588" name="Прямоугольник 587"/>
          <p:cNvSpPr/>
          <p:nvPr/>
        </p:nvSpPr>
        <p:spPr>
          <a:xfrm>
            <a:off x="4031640" y="3167280"/>
            <a:ext cx="2089800" cy="35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1800" b="1" strike="noStrike" spc="-1">
                <a:solidFill>
                  <a:srgbClr val="000000"/>
                </a:solidFill>
                <a:latin typeface="Noto Sans"/>
                <a:ea typeface="DejaVu Sans"/>
              </a:rPr>
              <a:t>Fluid Layout</a:t>
            </a:r>
            <a:endParaRPr lang="ru-RU" sz="1800" b="0" strike="noStrike" spc="-1">
              <a:latin typeface="Arial"/>
            </a:endParaRPr>
          </a:p>
        </p:txBody>
      </p:sp>
      <p:sp>
        <p:nvSpPr>
          <p:cNvPr id="589" name="Прямоугольник 588"/>
          <p:cNvSpPr/>
          <p:nvPr/>
        </p:nvSpPr>
        <p:spPr>
          <a:xfrm>
            <a:off x="6839280" y="3167280"/>
            <a:ext cx="3058560" cy="88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1800" b="1" strike="noStrike" spc="-1">
                <a:solidFill>
                  <a:srgbClr val="000000"/>
                </a:solidFill>
                <a:latin typeface="Noto Sans"/>
                <a:ea typeface="DejaVu Sans"/>
              </a:rPr>
              <a:t>Adaptive Layout (MediaQueries)</a:t>
            </a:r>
            <a:endParaRPr lang="ru-RU" sz="1800" b="0" strike="noStrike" spc="-1">
              <a:latin typeface="Arial"/>
            </a:endParaRPr>
          </a:p>
        </p:txBody>
      </p:sp>
      <p:sp>
        <p:nvSpPr>
          <p:cNvPr id="590" name="Прямоугольник 589"/>
          <p:cNvSpPr/>
          <p:nvPr/>
        </p:nvSpPr>
        <p:spPr>
          <a:xfrm>
            <a:off x="185400" y="3540600"/>
            <a:ext cx="2872800" cy="185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1500" b="0" strike="noStrike" spc="-1">
                <a:solidFill>
                  <a:srgbClr val="666666"/>
                </a:solidFill>
                <a:latin typeface="Noto Sans"/>
                <a:ea typeface="DejaVu Sans"/>
              </a:rPr>
              <a:t>Page layout is build with both relative units of measurement and CSS media queries. </a:t>
            </a:r>
            <a:endParaRPr lang="ru-RU" sz="1500" b="0" strike="noStrike" spc="-1">
              <a:latin typeface="Arial"/>
            </a:endParaRPr>
          </a:p>
          <a:p>
            <a:pPr algn="ctr">
              <a:lnSpc>
                <a:spcPct val="100000"/>
              </a:lnSpc>
              <a:buNone/>
            </a:pPr>
            <a:r>
              <a:rPr lang="ru-RU" sz="1500" b="0" strike="noStrike" spc="-1">
                <a:solidFill>
                  <a:srgbClr val="666666"/>
                </a:solidFill>
                <a:latin typeface="Noto Sans"/>
                <a:ea typeface="DejaVu Sans"/>
              </a:rPr>
              <a:t>Which implies using the advantages of both a "liquid" and an adaptive layout. </a:t>
            </a:r>
            <a:endParaRPr lang="ru-RU" sz="1500" b="0" strike="noStrike" spc="-1">
              <a:latin typeface="Arial"/>
            </a:endParaRPr>
          </a:p>
        </p:txBody>
      </p:sp>
      <p:sp>
        <p:nvSpPr>
          <p:cNvPr id="591" name="Прямоугольник 590"/>
          <p:cNvSpPr/>
          <p:nvPr/>
        </p:nvSpPr>
        <p:spPr>
          <a:xfrm>
            <a:off x="3697560" y="3529080"/>
            <a:ext cx="2780640" cy="165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1500" b="0" strike="noStrike" spc="-1">
                <a:solidFill>
                  <a:srgbClr val="666666"/>
                </a:solidFill>
                <a:latin typeface="Noto Sans"/>
                <a:ea typeface="DejaVu Sans"/>
              </a:rPr>
              <a:t>It uses relative units of measurement in CSS styles instead of fixed ones. Typically, "liquid" template layouts use</a:t>
            </a:r>
            <a:endParaRPr lang="ru-RU" sz="1500" b="0" strike="noStrike" spc="-1">
              <a:latin typeface="Arial"/>
            </a:endParaRPr>
          </a:p>
          <a:p>
            <a:pPr algn="ctr">
              <a:lnSpc>
                <a:spcPct val="100000"/>
              </a:lnSpc>
              <a:buNone/>
            </a:pPr>
            <a:r>
              <a:rPr lang="ru-RU" sz="1500" b="0" strike="noStrike" spc="-1">
                <a:solidFill>
                  <a:srgbClr val="666666"/>
                </a:solidFill>
                <a:latin typeface="Noto Sans"/>
                <a:ea typeface="DejaVu Sans"/>
              </a:rPr>
              <a:t>percentages instead of pixels.</a:t>
            </a:r>
            <a:endParaRPr lang="ru-RU" sz="1500" b="0" strike="noStrike" spc="-1">
              <a:latin typeface="Arial"/>
            </a:endParaRPr>
          </a:p>
        </p:txBody>
      </p:sp>
      <p:sp>
        <p:nvSpPr>
          <p:cNvPr id="592" name="Прямоугольник 591"/>
          <p:cNvSpPr/>
          <p:nvPr/>
        </p:nvSpPr>
        <p:spPr>
          <a:xfrm>
            <a:off x="7019280" y="3779280"/>
            <a:ext cx="2816640" cy="165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ru-RU" sz="1500" b="0" strike="noStrike" spc="-1">
                <a:solidFill>
                  <a:srgbClr val="666666"/>
                </a:solidFill>
                <a:latin typeface="Noto Sans"/>
                <a:ea typeface="DejaVu Sans"/>
              </a:rPr>
              <a:t>The page uses CSS media queries to determine the width of the browser and change the page layout accordingly.</a:t>
            </a:r>
            <a:endParaRPr lang="ru-RU" sz="1500" b="0" strike="noStrike" spc="-1">
              <a:latin typeface="Arial"/>
            </a:endParaRPr>
          </a:p>
        </p:txBody>
      </p:sp>
      <p:sp>
        <p:nvSpPr>
          <p:cNvPr id="593" name="Овал 592"/>
          <p:cNvSpPr/>
          <p:nvPr/>
        </p:nvSpPr>
        <p:spPr>
          <a:xfrm>
            <a:off x="4445280" y="822600"/>
            <a:ext cx="273240" cy="273240"/>
          </a:xfrm>
          <a:prstGeom prst="ellipse">
            <a:avLst/>
          </a:prstGeom>
          <a:solidFill>
            <a:srgbClr val="B8DBD9"/>
          </a:solidFill>
          <a:ln w="0">
            <a:noFill/>
          </a:ln>
        </p:spPr>
        <p:style>
          <a:lnRef idx="0">
            <a:scrgbClr r="0" g="0" b="0"/>
          </a:lnRef>
          <a:fillRef idx="0">
            <a:scrgbClr r="0" g="0" b="0"/>
          </a:fillRef>
          <a:effectRef idx="0">
            <a:scrgbClr r="0" g="0" b="0"/>
          </a:effectRef>
          <a:fontRef idx="minor"/>
        </p:style>
      </p:sp>
      <p:sp>
        <p:nvSpPr>
          <p:cNvPr id="594" name="Овал 593"/>
          <p:cNvSpPr/>
          <p:nvPr/>
        </p:nvSpPr>
        <p:spPr>
          <a:xfrm>
            <a:off x="4902480" y="822600"/>
            <a:ext cx="273240" cy="273240"/>
          </a:xfrm>
          <a:prstGeom prst="ellipse">
            <a:avLst/>
          </a:prstGeom>
          <a:solidFill>
            <a:srgbClr val="586F7C"/>
          </a:solidFill>
          <a:ln w="0">
            <a:noFill/>
          </a:ln>
        </p:spPr>
        <p:style>
          <a:lnRef idx="0">
            <a:scrgbClr r="0" g="0" b="0"/>
          </a:lnRef>
          <a:fillRef idx="0">
            <a:scrgbClr r="0" g="0" b="0"/>
          </a:fillRef>
          <a:effectRef idx="0">
            <a:scrgbClr r="0" g="0" b="0"/>
          </a:effectRef>
          <a:fontRef idx="minor"/>
        </p:style>
      </p:sp>
      <p:sp>
        <p:nvSpPr>
          <p:cNvPr id="595" name="Овал 594"/>
          <p:cNvSpPr/>
          <p:nvPr/>
        </p:nvSpPr>
        <p:spPr>
          <a:xfrm>
            <a:off x="5359320" y="822600"/>
            <a:ext cx="273240" cy="273240"/>
          </a:xfrm>
          <a:prstGeom prst="ellipse">
            <a:avLst/>
          </a:prstGeom>
          <a:solidFill>
            <a:srgbClr val="2F4550"/>
          </a:solidFill>
          <a:ln w="0">
            <a:noFill/>
          </a:ln>
        </p:spPr>
        <p:style>
          <a:lnRef idx="0">
            <a:scrgbClr r="0" g="0" b="0"/>
          </a:lnRef>
          <a:fillRef idx="0">
            <a:scrgbClr r="0" g="0" b="0"/>
          </a:fillRef>
          <a:effectRef idx="0">
            <a:scrgbClr r="0" g="0" b="0"/>
          </a:effectRef>
          <a:fontRef idx="minor"/>
        </p:style>
      </p:sp>
      <p:pic>
        <p:nvPicPr>
          <p:cNvPr id="596" name="Рисунок 595"/>
          <p:cNvPicPr/>
          <p:nvPr/>
        </p:nvPicPr>
        <p:blipFill>
          <a:blip r:embed="rId2"/>
          <a:stretch/>
        </p:blipFill>
        <p:spPr>
          <a:xfrm>
            <a:off x="1293840" y="2049840"/>
            <a:ext cx="648720" cy="648720"/>
          </a:xfrm>
          <a:prstGeom prst="rect">
            <a:avLst/>
          </a:prstGeom>
          <a:ln w="0">
            <a:noFill/>
          </a:ln>
        </p:spPr>
      </p:pic>
      <p:pic>
        <p:nvPicPr>
          <p:cNvPr id="597" name="Рисунок 596"/>
          <p:cNvPicPr/>
          <p:nvPr/>
        </p:nvPicPr>
        <p:blipFill>
          <a:blip r:embed="rId3"/>
          <a:stretch/>
        </p:blipFill>
        <p:spPr>
          <a:xfrm>
            <a:off x="4643640" y="1943640"/>
            <a:ext cx="790920" cy="790920"/>
          </a:xfrm>
          <a:prstGeom prst="rect">
            <a:avLst/>
          </a:prstGeom>
          <a:ln w="0">
            <a:noFill/>
          </a:ln>
        </p:spPr>
      </p:pic>
      <p:pic>
        <p:nvPicPr>
          <p:cNvPr id="598" name="Рисунок 597"/>
          <p:cNvPicPr/>
          <p:nvPr/>
        </p:nvPicPr>
        <p:blipFill>
          <a:blip r:embed="rId4"/>
          <a:stretch/>
        </p:blipFill>
        <p:spPr>
          <a:xfrm>
            <a:off x="7955280" y="1943640"/>
            <a:ext cx="718920" cy="7189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Прямоугольник 598"/>
          <p:cNvSpPr/>
          <p:nvPr/>
        </p:nvSpPr>
        <p:spPr>
          <a:xfrm>
            <a:off x="939240" y="1619640"/>
            <a:ext cx="3198960" cy="1194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500" b="0" strike="noStrike" spc="-1">
                <a:solidFill>
                  <a:srgbClr val="666666"/>
                </a:solidFill>
                <a:latin typeface="Noto Sans"/>
                <a:ea typeface="DejaVu Sans"/>
              </a:rPr>
              <a:t>When we have to deal with a huge CSS, SASS helps us to structurize our work with using nested code, mixines and other nice things</a:t>
            </a:r>
            <a:endParaRPr lang="ru-RU" sz="1500" b="0" strike="noStrike" spc="-1">
              <a:latin typeface="Arial"/>
            </a:endParaRPr>
          </a:p>
        </p:txBody>
      </p:sp>
      <p:sp>
        <p:nvSpPr>
          <p:cNvPr id="600" name="Прямоугольник 599"/>
          <p:cNvSpPr/>
          <p:nvPr/>
        </p:nvSpPr>
        <p:spPr>
          <a:xfrm>
            <a:off x="1439640" y="879840"/>
            <a:ext cx="2518920" cy="73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2200" b="1" strike="noStrike" spc="-1">
                <a:solidFill>
                  <a:srgbClr val="000000"/>
                </a:solidFill>
                <a:latin typeface="Noto Sans"/>
                <a:ea typeface="DejaVu Sans"/>
              </a:rPr>
              <a:t>Preprocessing</a:t>
            </a:r>
            <a:endParaRPr lang="ru-RU" sz="2200" b="0" strike="noStrike" spc="-1">
              <a:latin typeface="Arial"/>
            </a:endParaRPr>
          </a:p>
        </p:txBody>
      </p:sp>
      <p:sp>
        <p:nvSpPr>
          <p:cNvPr id="601" name="Прямоугольник 600"/>
          <p:cNvSpPr/>
          <p:nvPr/>
        </p:nvSpPr>
        <p:spPr>
          <a:xfrm>
            <a:off x="2519640" y="4121640"/>
            <a:ext cx="7378560" cy="1276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500" b="0" strike="noStrike" spc="-1">
                <a:solidFill>
                  <a:srgbClr val="666666"/>
                </a:solidFill>
                <a:latin typeface="Noto Sans"/>
                <a:ea typeface="DejaVu Sans"/>
              </a:rPr>
              <a:t>In one hand CSS has a clear nested and visual hierarchy, on the other hand, doesn't. Sass will let you nest your CSS selectors in a way that follows the same visual hierarchy of your HTML. Be aware that overly nested rules will result in over-qualified CSS that could prove hard to maintain and is generally considered bad practice.</a:t>
            </a:r>
            <a:endParaRPr lang="ru-RU" sz="1500" b="0" strike="noStrike" spc="-1">
              <a:latin typeface="Arial"/>
            </a:endParaRPr>
          </a:p>
        </p:txBody>
      </p:sp>
      <p:sp>
        <p:nvSpPr>
          <p:cNvPr id="602" name="Прямоугольник 601"/>
          <p:cNvSpPr/>
          <p:nvPr/>
        </p:nvSpPr>
        <p:spPr>
          <a:xfrm>
            <a:off x="1007640" y="4319280"/>
            <a:ext cx="1438920" cy="4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2200" b="1" strike="noStrike" spc="-1">
                <a:solidFill>
                  <a:srgbClr val="000000"/>
                </a:solidFill>
                <a:latin typeface="Noto Sans"/>
                <a:ea typeface="DejaVu Sans"/>
              </a:rPr>
              <a:t>Nesting</a:t>
            </a:r>
            <a:endParaRPr lang="ru-RU" sz="2200" b="0" strike="noStrike" spc="-1">
              <a:latin typeface="Arial"/>
            </a:endParaRPr>
          </a:p>
        </p:txBody>
      </p:sp>
      <p:sp>
        <p:nvSpPr>
          <p:cNvPr id="603" name="Прямоугольник 602"/>
          <p:cNvSpPr/>
          <p:nvPr/>
        </p:nvSpPr>
        <p:spPr>
          <a:xfrm>
            <a:off x="5644800" y="3419280"/>
            <a:ext cx="2273400" cy="73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2200" b="1" strike="noStrike" spc="-1">
                <a:solidFill>
                  <a:srgbClr val="000000"/>
                </a:solidFill>
                <a:latin typeface="Noto Sans"/>
                <a:ea typeface="DejaVu Sans"/>
              </a:rPr>
              <a:t>And others</a:t>
            </a:r>
            <a:endParaRPr lang="ru-RU" sz="2200" b="0" strike="noStrike" spc="-1">
              <a:latin typeface="Arial"/>
            </a:endParaRPr>
          </a:p>
        </p:txBody>
      </p:sp>
      <p:sp>
        <p:nvSpPr>
          <p:cNvPr id="604" name="Прямоугольник 603"/>
          <p:cNvSpPr/>
          <p:nvPr/>
        </p:nvSpPr>
        <p:spPr>
          <a:xfrm>
            <a:off x="5078880" y="1612080"/>
            <a:ext cx="2838960" cy="163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1500" b="0" strike="noStrike" spc="-1">
                <a:solidFill>
                  <a:srgbClr val="666666"/>
                </a:solidFill>
                <a:latin typeface="Noto Sans"/>
                <a:ea typeface="DejaVu Sans"/>
              </a:rPr>
              <a:t>Variables work as a way to store information that you want to use throughout the writing of all project styles. You can store colors, font stacks, or any other CSS values you want to use.</a:t>
            </a:r>
            <a:endParaRPr lang="ru-RU" sz="1500" b="0" strike="noStrike" spc="-1">
              <a:latin typeface="Arial"/>
            </a:endParaRPr>
          </a:p>
        </p:txBody>
      </p:sp>
      <p:sp>
        <p:nvSpPr>
          <p:cNvPr id="605" name="Прямоугольник 604"/>
          <p:cNvSpPr/>
          <p:nvPr/>
        </p:nvSpPr>
        <p:spPr>
          <a:xfrm>
            <a:off x="5579280" y="899640"/>
            <a:ext cx="1767600" cy="41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ru-RU" sz="2200" b="1" strike="noStrike" spc="-1">
                <a:solidFill>
                  <a:srgbClr val="000000"/>
                </a:solidFill>
                <a:latin typeface="Noto Sans"/>
                <a:ea typeface="DejaVu Sans"/>
              </a:rPr>
              <a:t>Variables</a:t>
            </a:r>
            <a:endParaRPr lang="ru-RU" sz="2200" b="0" strike="noStrike" spc="-1">
              <a:latin typeface="Arial"/>
            </a:endParaRPr>
          </a:p>
        </p:txBody>
      </p:sp>
      <p:sp>
        <p:nvSpPr>
          <p:cNvPr id="606" name="Прямоугольник 605"/>
          <p:cNvSpPr/>
          <p:nvPr/>
        </p:nvSpPr>
        <p:spPr>
          <a:xfrm>
            <a:off x="675720" y="901440"/>
            <a:ext cx="762840" cy="62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3600" b="0" strike="noStrike" spc="-1">
                <a:solidFill>
                  <a:srgbClr val="000000"/>
                </a:solidFill>
                <a:latin typeface="Noto Sans"/>
                <a:ea typeface="DejaVu Sans"/>
              </a:rPr>
              <a:t>01</a:t>
            </a:r>
            <a:endParaRPr lang="ru-RU" sz="3600" b="0" strike="noStrike" spc="-1">
              <a:latin typeface="Arial"/>
            </a:endParaRPr>
          </a:p>
        </p:txBody>
      </p:sp>
      <p:sp>
        <p:nvSpPr>
          <p:cNvPr id="607" name="Прямоугольник 606"/>
          <p:cNvSpPr/>
          <p:nvPr/>
        </p:nvSpPr>
        <p:spPr>
          <a:xfrm>
            <a:off x="179640" y="4319280"/>
            <a:ext cx="1002600" cy="70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4000" b="0" strike="noStrike" spc="-1">
                <a:solidFill>
                  <a:srgbClr val="000000"/>
                </a:solidFill>
                <a:latin typeface="Noto Sans"/>
                <a:ea typeface="DejaVu Sans"/>
              </a:rPr>
              <a:t>02</a:t>
            </a:r>
            <a:endParaRPr lang="ru-RU" sz="4000" b="0" strike="noStrike" spc="-1">
              <a:latin typeface="Arial"/>
            </a:endParaRPr>
          </a:p>
        </p:txBody>
      </p:sp>
      <p:sp>
        <p:nvSpPr>
          <p:cNvPr id="608" name="Прямоугольник 607"/>
          <p:cNvSpPr/>
          <p:nvPr/>
        </p:nvSpPr>
        <p:spPr>
          <a:xfrm>
            <a:off x="4823640" y="899640"/>
            <a:ext cx="968040" cy="68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4000" b="0" strike="noStrike" spc="-1">
                <a:solidFill>
                  <a:srgbClr val="000000"/>
                </a:solidFill>
                <a:latin typeface="Noto Sans"/>
                <a:ea typeface="DejaVu Sans"/>
              </a:rPr>
              <a:t>03</a:t>
            </a:r>
            <a:endParaRPr lang="ru-RU" sz="4000" b="0" strike="noStrike" spc="-1">
              <a:latin typeface="Arial"/>
            </a:endParaRPr>
          </a:p>
        </p:txBody>
      </p:sp>
      <p:sp>
        <p:nvSpPr>
          <p:cNvPr id="609" name="Прямоугольник 608"/>
          <p:cNvSpPr/>
          <p:nvPr/>
        </p:nvSpPr>
        <p:spPr>
          <a:xfrm>
            <a:off x="4816440" y="3419280"/>
            <a:ext cx="942120" cy="68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ru-RU" sz="4000" b="0" strike="noStrike" spc="-1">
                <a:solidFill>
                  <a:srgbClr val="000000"/>
                </a:solidFill>
                <a:latin typeface="Noto Sans"/>
                <a:ea typeface="DejaVu Sans"/>
              </a:rPr>
              <a:t>04</a:t>
            </a:r>
            <a:endParaRPr lang="ru-RU" sz="4000" b="0" strike="noStrike" spc="-1">
              <a:latin typeface="Arial"/>
            </a:endParaRPr>
          </a:p>
        </p:txBody>
      </p:sp>
      <p:sp>
        <p:nvSpPr>
          <p:cNvPr id="610" name="Прямоугольник 609"/>
          <p:cNvSpPr/>
          <p:nvPr/>
        </p:nvSpPr>
        <p:spPr>
          <a:xfrm>
            <a:off x="7919280" y="187200"/>
            <a:ext cx="1798920" cy="60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800" b="1" u="wavy" strike="noStrike" spc="-1">
                <a:solidFill>
                  <a:srgbClr val="000000"/>
                </a:solidFill>
                <a:uFillTx/>
                <a:latin typeface="Noto Sans CJK HK"/>
                <a:ea typeface="DejaVu Sans"/>
              </a:rPr>
              <a:t>SASS</a:t>
            </a:r>
            <a:endParaRPr lang="ru-RU"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737</Words>
  <Application>Microsoft Office PowerPoint</Application>
  <PresentationFormat>Произвольный</PresentationFormat>
  <Paragraphs>80</Paragraphs>
  <Slides>16</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10</vt:i4>
      </vt:variant>
      <vt:variant>
        <vt:lpstr>Заголовки слайдов</vt:lpstr>
      </vt:variant>
      <vt:variant>
        <vt:i4>16</vt:i4>
      </vt:variant>
    </vt:vector>
  </HeadingPairs>
  <TitlesOfParts>
    <vt:vector size="35" baseType="lpstr">
      <vt:lpstr>Arial</vt:lpstr>
      <vt:lpstr>Lato</vt:lpstr>
      <vt:lpstr>Lato Black</vt:lpstr>
      <vt:lpstr>Noto Sans</vt:lpstr>
      <vt:lpstr>Noto Sans CJK HK</vt:lpstr>
      <vt:lpstr>StarSymbol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subject/>
  <dc:creator>mgetm</dc:creator>
  <dc:description/>
  <cp:lastModifiedBy>mgetm@outlook.com</cp:lastModifiedBy>
  <cp:revision>15</cp:revision>
  <dcterms:created xsi:type="dcterms:W3CDTF">2022-11-16T12:18:42Z</dcterms:created>
  <dcterms:modified xsi:type="dcterms:W3CDTF">2022-11-16T15:39:05Z</dcterms:modified>
  <dc:language>ru-RU</dc:language>
</cp:coreProperties>
</file>