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80" r:id="rId5"/>
    <p:sldId id="264" r:id="rId6"/>
    <p:sldId id="258" r:id="rId7"/>
    <p:sldId id="265" r:id="rId8"/>
    <p:sldId id="259" r:id="rId9"/>
    <p:sldId id="266" r:id="rId10"/>
    <p:sldId id="260" r:id="rId11"/>
    <p:sldId id="268" r:id="rId12"/>
    <p:sldId id="269" r:id="rId13"/>
    <p:sldId id="270" r:id="rId14"/>
    <p:sldId id="262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158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6CD7E-20B6-099B-8F5D-F5C15EB6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89FD5-9C7F-EE9F-7D0F-A5C55618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BAFE8-D932-7BC8-1F33-E0C4ABF6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9B6AA-8573-BFFA-29AE-BFC6422B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98425-2108-7061-6D83-5CE9CCBA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9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DF22F-D17E-F03F-2140-4E27067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FAD08-8113-CDA8-CEAD-39CD59F95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0ADDC-3727-918C-90E0-F1E064AC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663A8-CBFE-ECB4-6077-723459B6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F8223-0522-A852-5EB5-353D5328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EB1BB-BF91-6FE3-C66B-8C8A85F67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D549E-1ADA-7C49-67CC-24831FC0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06E68-E236-5B27-16BA-FB258B03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19293-F59C-6701-6453-A759EF90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68847-3C60-BAB7-80D7-04DD9182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7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A87BB-9334-2577-C506-AFEE781A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37C04-9ABD-7029-15F1-350877E9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7F3C4-9D56-70C8-A820-B5B2D1E9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6F999-6672-606E-3178-5F213F4B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4D867-F59A-979B-8495-C34AEB6F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BE76-A963-99CC-48AC-513480CC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5250C-4FAC-9A4A-4CDA-397A0246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67A6B-7909-35A9-CAC9-AF44127A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16DE4-49CC-8AD9-ED17-A1C502B5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52E59-E3FB-B06C-1ADB-43C8EC77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7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0653-D59C-E69B-7741-52B484FD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B5622-F7F3-2911-681C-05CB5040C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E8CD6-2801-745F-8ADB-6DDD4FB56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A10FC-C6AF-F632-90F7-F062C81D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5B334-EC7F-9CD1-3371-B7AC465F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D1696-7FBD-FDCE-5E4F-D3F4239F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4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B9C2-3D07-4798-FC73-8AC8ABBE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883D2-B3BC-C971-1E39-EF50FC08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B7C62-F4C6-1D77-A1A2-25162C55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28997C-1FF3-08EE-2543-0BD95B24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571882-C9C9-D428-B61A-B61D26E68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F864D-50AD-7406-D8AA-F80DA0EC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42547-BAD9-31A9-86D0-4B95C1A2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57801A-BF22-8A3F-7E26-4433058C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BF477-C2A9-D031-C354-65931D1E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4C2B4-1C5C-E4CB-828A-7F75E01A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83A36E-D1BA-F513-2A43-FC6366F2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632A0-7FF5-83F9-EE7C-C363A7FE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C266F-831D-8AC4-AFE6-5530405F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9A38CD-B711-08A4-278B-213DAA37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98E83-8522-B3BF-6012-F868A3D5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7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CACAA-14DC-D164-A850-DDF8B363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814A2-AAA3-BD29-C114-C4D66E4F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C6FEE-B277-233D-0502-1FBAB845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56471-3064-DD61-DCF9-DE7A040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0BB2B-B9AC-1385-20BB-85314FC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AC7C3-AA21-FD54-D52D-1F5DF252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BE57-F961-C43B-75EC-66D6E761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2ADFE-CF36-8C57-8620-F92E42B10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758821-8308-7D94-EBEA-E3FC369C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7F8B9-7FEE-F6D0-EE06-32CBDC41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98202-4228-2AF4-6A2B-24392DE4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50D5F-EB6D-EDEE-A334-5C091786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3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D9011-3EB8-0647-A22E-AA0BB03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7FF8A-93DB-9B58-59B3-D3DCFA759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32ABE-448A-4018-FF08-5FBB31CA2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0F78-B51F-47BD-8F2B-4D4A24936D44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E4D6A-A574-C20C-53CA-790640627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812FE-5A96-6177-063D-4469BCA8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38D5-8557-4E04-A019-86B996AF1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1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0D32-2984-9250-7ECE-8FB46F8AA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차시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A22FC3-EDEC-262D-BB9A-88B588BE0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논리와 프로그래밍 </a:t>
            </a:r>
            <a:r>
              <a:rPr lang="en-US" altLang="ko-KR" dirty="0"/>
              <a:t>(001)</a:t>
            </a:r>
          </a:p>
          <a:p>
            <a:r>
              <a:rPr lang="en-US" altLang="ko-KR" dirty="0"/>
              <a:t>202310631 </a:t>
            </a:r>
            <a:r>
              <a:rPr lang="ko-KR" altLang="en-US" dirty="0"/>
              <a:t>전재형</a:t>
            </a:r>
          </a:p>
        </p:txBody>
      </p:sp>
    </p:spTree>
    <p:extLst>
      <p:ext uri="{BB962C8B-B14F-4D97-AF65-F5344CB8AC3E}">
        <p14:creationId xmlns:p14="http://schemas.microsoft.com/office/powerpoint/2010/main" val="253528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D46E7F-A53B-4DA0-8334-74FD23E7FD16}"/>
              </a:ext>
            </a:extLst>
          </p:cNvPr>
          <p:cNvSpPr txBox="1"/>
          <p:nvPr/>
        </p:nvSpPr>
        <p:spPr>
          <a:xfrm>
            <a:off x="0" y="144629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10, y = 10, z = 33;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+=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*= 2;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 %= 10 + 20;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"x = %d    y = %d    z = 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x, y, z);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9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DE1E-07C7-31F4-3744-3453389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F12DD-53C9-44C5-EF18-ED2D3DDF9BF8}"/>
              </a:ext>
            </a:extLst>
          </p:cNvPr>
          <p:cNvSpPr txBox="1"/>
          <p:nvPr/>
        </p:nvSpPr>
        <p:spPr>
          <a:xfrm>
            <a:off x="838200" y="1690688"/>
            <a:ext cx="4217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값인지 알아볼 때 </a:t>
            </a:r>
            <a:r>
              <a:rPr lang="en-US" altLang="ko-KR" dirty="0"/>
              <a:t>‘==‘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같지 않을 때 </a:t>
            </a:r>
            <a:r>
              <a:rPr lang="en-US" altLang="ko-KR" dirty="0"/>
              <a:t>‘!’ </a:t>
            </a:r>
            <a:r>
              <a:rPr lang="ko-KR" altLang="en-US" dirty="0"/>
              <a:t>기호를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상수 문자열 배열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switch-case</a:t>
            </a:r>
            <a:r>
              <a:rPr lang="ko-KR" altLang="en-US" dirty="0"/>
              <a:t>문을 통한 출력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67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17B2E2-19CD-2D08-4661-D08D61718C0D}"/>
              </a:ext>
            </a:extLst>
          </p:cNvPr>
          <p:cNvSpPr txBox="1"/>
          <p:nvPr/>
        </p:nvSpPr>
        <p:spPr>
          <a:xfrm>
            <a:off x="0" y="335845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op[] = {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"!="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"&gt;="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"&lt;="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y, result;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개의 정수를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s-E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</a:t>
            </a:r>
            <a:r>
              <a:rPr lang="es-E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d%d</a:t>
            </a:r>
            <a:r>
              <a:rPr lang="es-E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&amp;x, &amp;y);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6; i++)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==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!=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736C5-6244-FFA6-10FA-52EACE3F151E}"/>
              </a:ext>
            </a:extLst>
          </p:cNvPr>
          <p:cNvSpPr txBox="1"/>
          <p:nvPr/>
        </p:nvSpPr>
        <p:spPr>
          <a:xfrm>
            <a:off x="6096000" y="62475"/>
            <a:ext cx="61250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&gt;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&lt;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&gt;=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&lt;= y;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op[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결과값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result);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(result ?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거짓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4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F8FE-DC78-CAD4-68AA-A6EE20C7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 사칙연산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74970-34FC-EAF6-F19C-FD4A837B365E}"/>
              </a:ext>
            </a:extLst>
          </p:cNvPr>
          <p:cNvSpPr txBox="1"/>
          <p:nvPr/>
        </p:nvSpPr>
        <p:spPr>
          <a:xfrm>
            <a:off x="838200" y="1690688"/>
            <a:ext cx="5862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앞에서 기술한 듯이 나머지 연산자는 사용 불가하다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상수 문자열 배열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switch-case</a:t>
            </a:r>
            <a:r>
              <a:rPr lang="ko-KR" altLang="en-US" dirty="0"/>
              <a:t>문을 통한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807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5B517-741F-9D5A-2E2F-BA984336ABA7}"/>
              </a:ext>
            </a:extLst>
          </p:cNvPr>
          <p:cNvSpPr txBox="1"/>
          <p:nvPr/>
        </p:nvSpPr>
        <p:spPr>
          <a:xfrm>
            <a:off x="0" y="889843"/>
            <a:ext cx="6096000" cy="50783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y, result;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op[] = {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'+'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'-'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'*'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'/'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개의 실수를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s-E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</a:t>
            </a:r>
            <a:r>
              <a:rPr lang="es-E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</a:t>
            </a:r>
            <a:r>
              <a:rPr lang="es-E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</a:t>
            </a:r>
            <a:r>
              <a:rPr lang="es-E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</a:t>
            </a:r>
            <a:r>
              <a:rPr lang="es-E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&amp;x, &amp;y);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4; i++)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+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BA539-E3CE-3EB2-2DE3-7E96A0FC8B59}"/>
              </a:ext>
            </a:extLst>
          </p:cNvPr>
          <p:cNvSpPr txBox="1"/>
          <p:nvPr/>
        </p:nvSpPr>
        <p:spPr>
          <a:xfrm>
            <a:off x="6096000" y="751343"/>
            <a:ext cx="6125028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-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*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/ y;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op[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%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lf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result);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53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273D-D7F4-D729-9DB8-53F8B810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 변수의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F7DC2-1250-0DF4-F042-9DF7E8A83084}"/>
              </a:ext>
            </a:extLst>
          </p:cNvPr>
          <p:cNvSpPr txBox="1"/>
          <p:nvPr/>
        </p:nvSpPr>
        <p:spPr>
          <a:xfrm>
            <a:off x="838200" y="1690688"/>
            <a:ext cx="294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부동소수점 오차에 유의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삼항연산자</a:t>
            </a:r>
            <a:r>
              <a:rPr lang="ko-KR" altLang="en-US" dirty="0"/>
              <a:t>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15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83BBD-9195-7961-ADA8-4C6F9E85047D}"/>
              </a:ext>
            </a:extLst>
          </p:cNvPr>
          <p:cNvSpPr txBox="1"/>
          <p:nvPr/>
        </p:nvSpPr>
        <p:spPr>
          <a:xfrm>
            <a:off x="0" y="616473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b, epsilon = 1.0E-32F;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b = 1.0E32F;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실수형 변수 연산 후 비교의 결과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오차는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epsilon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+ epsilon &gt; b ?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작지 않다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실수형 절댓값 함수를 이용한 비교의 결과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오차는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epsilon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(fabs(a - b) &lt; epsilon ?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작지 않다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9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6B9F-D449-2E29-63A7-E36C64A7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이진수 변환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F0C17-21DC-6554-F3AB-0E0A07188DB6}"/>
              </a:ext>
            </a:extLst>
          </p:cNvPr>
          <p:cNvSpPr txBox="1"/>
          <p:nvPr/>
        </p:nvSpPr>
        <p:spPr>
          <a:xfrm>
            <a:off x="838200" y="1690688"/>
            <a:ext cx="50702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입력된 정수의 이진수 표현을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</a:t>
            </a:r>
            <a:r>
              <a:rPr lang="ko-KR" altLang="en-US" dirty="0"/>
              <a:t>함수를 세 함수로 분할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 함수를 계속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sizeof</a:t>
            </a:r>
            <a:r>
              <a:rPr lang="en-US" altLang="ko-KR" dirty="0"/>
              <a:t>() </a:t>
            </a:r>
            <a:r>
              <a:rPr lang="ko-KR" altLang="en-US" dirty="0"/>
              <a:t>함수 활용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전처리</a:t>
            </a:r>
            <a:r>
              <a:rPr lang="ko-KR" altLang="en-US" dirty="0"/>
              <a:t> 상수 활용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반복문에서 </a:t>
            </a:r>
            <a:r>
              <a:rPr lang="en-US" altLang="ko-KR" dirty="0"/>
              <a:t>bit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 후 </a:t>
            </a:r>
            <a:r>
              <a:rPr lang="en-US" altLang="ko-KR" dirty="0" err="1"/>
              <a:t>boolean</a:t>
            </a:r>
            <a:r>
              <a:rPr lang="ko-KR" altLang="en-US" dirty="0"/>
              <a:t> 배열에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배열을 뒤집어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99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A8A58A-2C3B-74C3-3C8E-6721B149DE45}"/>
              </a:ext>
            </a:extLst>
          </p:cNvPr>
          <p:cNvSpPr txBox="1"/>
          <p:nvPr/>
        </p:nvSpPr>
        <p:spPr>
          <a:xfrm>
            <a:off x="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warning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:6031)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b-NO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nb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b-NO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BITS_PER_BYTE</a:t>
            </a:r>
            <a:r>
              <a:rPr lang="nb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8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stdbool.h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logo(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 설명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"Ctrl + Z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단축키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줄에 연속 입력시켜 종료합니다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ending(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"Ctrl + Z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단축키가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줄에서 연속으로 입력되었습니다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종료합니다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B9E73-0DC2-370A-8635-89C1C28EF91B}"/>
              </a:ext>
            </a:extLst>
          </p:cNvPr>
          <p:cNvSpPr txBox="1"/>
          <p:nvPr/>
        </p:nvSpPr>
        <p:spPr>
          <a:xfrm>
            <a:off x="6096000" y="58846"/>
            <a:ext cx="61250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app_init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logo();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app_run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num;</a:t>
            </a: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BITS_PER_BYTE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십진수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 ==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to_binary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이진수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92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C0FB5-EDF1-9E58-C212-4B036656903F}"/>
              </a:ext>
            </a:extLst>
          </p:cNvPr>
          <p:cNvSpPr txBox="1"/>
          <p:nvPr/>
        </p:nvSpPr>
        <p:spPr>
          <a:xfrm>
            <a:off x="0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to_binary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int_bits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BITS_PER_BYTE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int_bits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int_bits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= *(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&gt;&gt;=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int_bits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i++)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sv-SE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</a:t>
            </a:r>
            <a:r>
              <a:rPr lang="sv-SE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BITS_PER_BYTE</a:t>
            </a:r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j++)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sv-SE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_Buf</a:t>
            </a:r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[i * </a:t>
            </a:r>
            <a:r>
              <a:rPr lang="sv-SE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BITS_PER_BYTE</a:t>
            </a:r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j]);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0E93A-AD1F-E621-828A-D24D089F4213}"/>
              </a:ext>
            </a:extLst>
          </p:cNvPr>
          <p:cNvSpPr txBox="1"/>
          <p:nvPr/>
        </p:nvSpPr>
        <p:spPr>
          <a:xfrm>
            <a:off x="60960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app_exit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ending();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app_init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app_run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app_exit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17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DE1E-07C7-31F4-3744-3453389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계산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5769A-20CA-790C-7B3F-77D861B550DC}"/>
              </a:ext>
            </a:extLst>
          </p:cNvPr>
          <p:cNvSpPr txBox="1"/>
          <p:nvPr/>
        </p:nvSpPr>
        <p:spPr>
          <a:xfrm>
            <a:off x="838200" y="1690688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 일부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선언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EOF </a:t>
            </a:r>
            <a:r>
              <a:rPr lang="ko-KR" altLang="en-US" dirty="0"/>
              <a:t>입력까지 물건당 총 가격을 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분기 </a:t>
            </a:r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금액이 부족하면</a:t>
            </a:r>
            <a:r>
              <a:rPr lang="en-US" altLang="ko-KR" dirty="0"/>
              <a:t>, </a:t>
            </a:r>
            <a:r>
              <a:rPr lang="ko-KR" altLang="en-US" dirty="0"/>
              <a:t>문구를 출력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외는 화폐의 수량을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538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9A1A-C123-9117-F8CA-BDB861F9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사칙연산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FAD3A-583E-7BBE-9EF1-FFF124C064DF}"/>
              </a:ext>
            </a:extLst>
          </p:cNvPr>
          <p:cNvSpPr txBox="1"/>
          <p:nvPr/>
        </p:nvSpPr>
        <p:spPr>
          <a:xfrm>
            <a:off x="838200" y="1690688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나머지 연산이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긴 나눗셈 연산을 위해서는 명시적 형변환이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590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1F87917-3916-379A-47F0-0927F536B748}"/>
              </a:ext>
            </a:extLst>
          </p:cNvPr>
          <p:cNvSpPr txBox="1"/>
          <p:nvPr/>
        </p:nvSpPr>
        <p:spPr>
          <a:xfrm>
            <a:off x="0" y="47434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y, result;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op[] = {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'+'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'-'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'*'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'/'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'%'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두개의 정수를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s-E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%d"</a:t>
            </a:r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&amp;x, &amp;y);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+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-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F39CD-0678-8556-2A6E-20A5184AD8AB}"/>
              </a:ext>
            </a:extLst>
          </p:cNvPr>
          <p:cNvSpPr txBox="1"/>
          <p:nvPr/>
        </p:nvSpPr>
        <p:spPr>
          <a:xfrm>
            <a:off x="6096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*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/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 = x % y;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op[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result);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45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EC8FF-69B5-64A3-441D-D3411209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A092C-7B64-E568-0633-72941184F2DE}"/>
              </a:ext>
            </a:extLst>
          </p:cNvPr>
          <p:cNvSpPr txBox="1"/>
          <p:nvPr/>
        </p:nvSpPr>
        <p:spPr>
          <a:xfrm>
            <a:off x="838200" y="1690688"/>
            <a:ext cx="6375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비트 연산이므로</a:t>
            </a:r>
            <a:r>
              <a:rPr lang="en-US" altLang="ko-KR" dirty="0"/>
              <a:t>, </a:t>
            </a:r>
            <a:r>
              <a:rPr lang="ko-KR" altLang="en-US" dirty="0"/>
              <a:t>대입 연산보다 속도가 미세하게 빠르다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전위 증감 연산은 연산 도중에 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후위 증감 연산은 연산 이후에 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80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D8AE05-F09E-2674-5349-1E65E8DDA693}"/>
              </a:ext>
            </a:extLst>
          </p:cNvPr>
          <p:cNvSpPr txBox="1"/>
          <p:nvPr/>
        </p:nvSpPr>
        <p:spPr>
          <a:xfrm>
            <a:off x="0" y="89347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y = 10;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"x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"++x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++x);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"x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"y++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y++);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69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B55D34-C8F4-AF02-B975-C7C3A658F32C}"/>
              </a:ext>
            </a:extLst>
          </p:cNvPr>
          <p:cNvSpPr txBox="1"/>
          <p:nvPr/>
        </p:nvSpPr>
        <p:spPr>
          <a:xfrm>
            <a:off x="0" y="58846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stdbool.h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cnt_50000, cnt_10000, cnt_5000, cnt_1000, cnt_500, cnt_100, cnt_50, cnt_10;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item_price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item_quant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total = 0;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in, out;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받은 금액을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&amp;in);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물건 값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수량을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item_price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item_quant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total +=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item_price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item_quant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= in - total;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95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FEE09-EFDC-8F34-E8C9-AB9D740C2CB7}"/>
              </a:ext>
            </a:extLst>
          </p:cNvPr>
          <p:cNvSpPr txBox="1"/>
          <p:nvPr/>
        </p:nvSpPr>
        <p:spPr>
          <a:xfrm>
            <a:off x="6096000" y="199783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puts(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거스름돈은 다음과 같습니다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"5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만원권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\n1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만원권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\n5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천원권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\n1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천원권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\n5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백원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주화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\n1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백원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주화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\n50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 주화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\n10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 주화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cnt_50000, cnt_10000, cnt_5000, cnt_1000, cnt_500, cnt_100, cnt_50, cnt_10);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174AF-DF81-071E-5244-E870B05E6A79}"/>
              </a:ext>
            </a:extLst>
          </p:cNvPr>
          <p:cNvSpPr txBox="1"/>
          <p:nvPr/>
        </p:nvSpPr>
        <p:spPr>
          <a:xfrm>
            <a:off x="0" y="1443840"/>
            <a:ext cx="61250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(out &lt; 0)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금액이 부족합니다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cnt_50000 = out / 50000;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cnt_10000 = out % 50000 / 10000;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cnt_5000 = out % 10000 / 5000;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cnt_1000 = out % 5000 / 1000;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cnt_500 = out % 1000 / 500;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cnt_100 = out % 500 / 100;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cnt_50 = out % 100 / 50;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cnt_10 = out % 50 / 10;</a:t>
            </a:r>
          </a:p>
        </p:txBody>
      </p:sp>
    </p:spTree>
    <p:extLst>
      <p:ext uri="{BB962C8B-B14F-4D97-AF65-F5344CB8AC3E}">
        <p14:creationId xmlns:p14="http://schemas.microsoft.com/office/powerpoint/2010/main" val="27033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DE1E-07C7-31F4-3744-3453389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EE838-3679-55B5-97EE-D6CDFB76A92C}"/>
              </a:ext>
            </a:extLst>
          </p:cNvPr>
          <p:cNvSpPr txBox="1"/>
          <p:nvPr/>
        </p:nvSpPr>
        <p:spPr>
          <a:xfrm>
            <a:off x="838200" y="1690688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정수들의 짧은 나머지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18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477646-EDCB-DEE8-6B1E-F21C7BF742D0}"/>
              </a:ext>
            </a:extLst>
          </p:cNvPr>
          <p:cNvSpPr txBox="1"/>
          <p:nvPr/>
        </p:nvSpPr>
        <p:spPr>
          <a:xfrm>
            <a:off x="0" y="753802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it-IT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SEC_PER_MIN</a:t>
            </a:r>
            <a:r>
              <a:rPr lang="it-IT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60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input_sec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min, sec;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초를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input_sec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 = sec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input_sec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 = input_sec / </a:t>
            </a:r>
            <a:r>
              <a:rPr lang="sv-SE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SEC_PER_MIN</a:t>
            </a:r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 = </a:t>
            </a:r>
            <a:r>
              <a:rPr lang="fr-FR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input_sec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SEC_PER_MIN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input_sec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min, sec);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7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DE1E-07C7-31F4-3744-3453389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5D422-6381-0C25-253E-7F5681302361}"/>
              </a:ext>
            </a:extLst>
          </p:cNvPr>
          <p:cNvSpPr txBox="1"/>
          <p:nvPr/>
        </p:nvSpPr>
        <p:spPr>
          <a:xfrm>
            <a:off x="838200" y="1690688"/>
            <a:ext cx="5251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‘=‘</a:t>
            </a:r>
            <a:r>
              <a:rPr lang="ko-KR" altLang="en-US" dirty="0"/>
              <a:t> 기호를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값을 변환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i="1" dirty="0"/>
              <a:t>단</a:t>
            </a:r>
            <a:r>
              <a:rPr lang="en-US" altLang="ko-KR" i="1" dirty="0"/>
              <a:t>, </a:t>
            </a:r>
            <a:r>
              <a:rPr lang="ko-KR" altLang="en-US" i="1" dirty="0"/>
              <a:t>상수로 지정된 값은 대입할 수 없다</a:t>
            </a:r>
            <a:r>
              <a:rPr lang="en-US" altLang="ko-KR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식 안에서 연산 중 대입이 일어날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우측 값을 변수에 대입한다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31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216D1E-25FE-7399-3076-7A6F3225206E}"/>
              </a:ext>
            </a:extLst>
          </p:cNvPr>
          <p:cNvSpPr txBox="1"/>
          <p:nvPr/>
        </p:nvSpPr>
        <p:spPr>
          <a:xfrm>
            <a:off x="0" y="130534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1, y;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수식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+ 1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값은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수식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= x + 1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값은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 = x + 1);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수식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= 10 + (x = 2 + 7)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값은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 = 10 + (x = 2 + 7));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수식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= x = 3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값은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y = x = 3);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5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DE1E-07C7-31F4-3744-3453389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21295-2F82-580B-B1E4-E248850329CE}"/>
              </a:ext>
            </a:extLst>
          </p:cNvPr>
          <p:cNvSpPr txBox="1"/>
          <p:nvPr/>
        </p:nvSpPr>
        <p:spPr>
          <a:xfrm>
            <a:off x="838200" y="1690688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‘=‘</a:t>
            </a:r>
            <a:r>
              <a:rPr lang="ko-KR" altLang="en-US" dirty="0"/>
              <a:t> 기호의 앞에 원하는 연산자를 붙인다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가독성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29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2085</Words>
  <Application>Microsoft Office PowerPoint</Application>
  <PresentationFormat>와이드스크린</PresentationFormat>
  <Paragraphs>384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돋움체</vt:lpstr>
      <vt:lpstr>맑은 고딕</vt:lpstr>
      <vt:lpstr>Arial</vt:lpstr>
      <vt:lpstr>Office 테마</vt:lpstr>
      <vt:lpstr>7차시 과제</vt:lpstr>
      <vt:lpstr>거스름돈 계산</vt:lpstr>
      <vt:lpstr>PowerPoint 프레젠테이션</vt:lpstr>
      <vt:lpstr>PowerPoint 프레젠테이션</vt:lpstr>
      <vt:lpstr>나머지 연산자</vt:lpstr>
      <vt:lpstr>PowerPoint 프레젠테이션</vt:lpstr>
      <vt:lpstr>대입 연산자</vt:lpstr>
      <vt:lpstr>PowerPoint 프레젠테이션</vt:lpstr>
      <vt:lpstr>복합 대입 연산자</vt:lpstr>
      <vt:lpstr>PowerPoint 프레젠테이션</vt:lpstr>
      <vt:lpstr>비교 연산자</vt:lpstr>
      <vt:lpstr>PowerPoint 프레젠테이션</vt:lpstr>
      <vt:lpstr>실수 사칙연산</vt:lpstr>
      <vt:lpstr>PowerPoint 프레젠테이션</vt:lpstr>
      <vt:lpstr>실수형 변수의 비교</vt:lpstr>
      <vt:lpstr>PowerPoint 프레젠테이션</vt:lpstr>
      <vt:lpstr>이진수 변환</vt:lpstr>
      <vt:lpstr>PowerPoint 프레젠테이션</vt:lpstr>
      <vt:lpstr>PowerPoint 프레젠테이션</vt:lpstr>
      <vt:lpstr>정수 사칙연산</vt:lpstr>
      <vt:lpstr>PowerPoint 프레젠테이션</vt:lpstr>
      <vt:lpstr>증감 연산자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7차시 과제</dc:title>
  <dc:creator>석배 전</dc:creator>
  <cp:lastModifiedBy>석배 전</cp:lastModifiedBy>
  <cp:revision>1</cp:revision>
  <dcterms:created xsi:type="dcterms:W3CDTF">2024-04-21T23:50:36Z</dcterms:created>
  <dcterms:modified xsi:type="dcterms:W3CDTF">2024-04-22T00:47:17Z</dcterms:modified>
</cp:coreProperties>
</file>