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A36498-7FD6-4C8F-B4CA-40B79031A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E198918-4122-4C4F-B79E-47BA53CE5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B73F64-968D-40F2-B33F-995501CE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5E6528-1B1A-4D94-B7F4-53A2EA9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A1847B-9308-4769-B94B-3CB72D7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9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ED8D8-498B-4FEB-B9CF-43196F09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F78A7C6-4086-4B9C-8BB5-F9C7E9EA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3A4F88-B412-4D9D-B156-DBAB9D8B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CCC487-E886-46EC-96C6-CAB47D73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A409A8-F31E-4AC4-9C60-17FA4678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8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2D617A5-16BF-414F-B6FB-026222ADE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9A6E503-BD39-42D0-8160-603AD66A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DAF0C0-6E47-4A8F-AEA3-CED9D27C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2DE614-4E78-4F30-AC67-BA7A1870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A6AE43-0BDF-42D9-85F8-A0490E81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51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CDFDA2-08FD-4082-95C1-0E18AAF4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2E9274-68D1-469F-BD72-720BA080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2D27CB-5CB0-48AA-81F4-B81863B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295D1F-6134-470D-8985-41ED9C52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E1CE94-FE4D-488C-A247-004C9F64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0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9EE72-A5D7-44A0-A24D-CC7171C1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80D098-F579-4370-9F20-9B73A3C68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405732-F624-41F2-9686-C423C2B7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7E9005-B91C-4D7F-BD21-A024FEED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FF1330-BA5C-43AD-82A7-F4C6945A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294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25B395-3C9C-4546-8E2C-7CF338AB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3EB1B6-2176-4426-999A-25C596FA3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A9B2B0-D39C-418A-BD93-6A130857A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5FD999-07F3-4EEA-AAAC-DF121F5B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C87E9C1-C0C0-4E5D-B5CC-31417CBD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84887E-47A5-48F9-A90E-405E405F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12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D859D1-20A7-4E8F-B54C-2D97891E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188699A-626E-42DA-ABDF-9FE8167AA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FB35721-AAEB-42E1-A0C3-9892729BA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0E41CB2-7E90-4991-8729-5350B52BD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7D306D9-4182-4538-9F25-B99BB1999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7871F9D-4E8E-4843-8F59-664EE874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BEC8BC7-40B3-4ED4-AA78-29E2709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E566FC6-9611-4175-B23B-4BABA84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514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98B631-13FC-47B6-BA8B-B4803111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D7B96D3-C6C4-4B48-86DA-3A9BC604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C3CF34A-27F7-4614-8824-B155EBA7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DF32B2-D095-4E54-8206-0CF30BF8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607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1EC9697-1F04-4181-932C-A7F0A65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416E450-0CC9-4D64-A79E-A439E34A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CEC141-EC1C-4020-9310-5928774D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50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02DAD9-5DE8-4C20-AE10-DB96B3A5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B26446-9F93-4215-9CC4-4528F5DC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0EC309-4D29-4ED1-8890-D824A6844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25318E-0F59-454E-B8AE-1D778E3F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AC0443-DA5C-4736-81AF-C362B72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B264726-4E98-48C9-9778-57ABAAFC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709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F25C46-8D6E-44D4-AD2D-507A9085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98FD053-D8B2-4182-8743-9828202E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DF0FAE5-D46B-4379-8316-9F06637E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100F74D-24E9-4293-BEF0-6EAD30FD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42F606-3AA3-4991-B7A2-7FDDAAFF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696427-8DEB-42AF-93B5-2C104EF0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45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B747720-FBEA-4052-9546-5092D0FA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08D2F0-FB56-4EC1-86A9-D777DCFF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ADB1C7-DF05-4969-B61B-549D9BDA9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DF37-D336-42D2-A227-C08DF730EEE1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2BB68C-B04A-4946-BFC5-449990CE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D8C9FF-90AF-4480-8B4A-32D6A1822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56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C190C4-E5C4-445E-BB11-5C2E269A2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455"/>
            <a:ext cx="9144000" cy="935917"/>
          </a:xfrm>
        </p:spPr>
        <p:txBody>
          <a:bodyPr/>
          <a:lstStyle/>
          <a:p>
            <a:r>
              <a:rPr lang="hu-HU" dirty="0" err="1"/>
              <a:t>Lucky</a:t>
            </a:r>
            <a:r>
              <a:rPr lang="hu-HU" dirty="0"/>
              <a:t> </a:t>
            </a:r>
            <a:r>
              <a:rPr lang="hu-HU" dirty="0" err="1"/>
              <a:t>coffee</a:t>
            </a:r>
            <a:r>
              <a:rPr lang="hu-HU" dirty="0"/>
              <a:t> 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3DEE395-7C55-462B-8480-E43B29D33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3351"/>
            <a:ext cx="9144000" cy="3700630"/>
          </a:xfrm>
        </p:spPr>
        <p:txBody>
          <a:bodyPr/>
          <a:lstStyle/>
          <a:p>
            <a:r>
              <a:rPr lang="hu-HU" dirty="0" err="1"/>
              <a:t>By:Jakab</a:t>
            </a:r>
            <a:r>
              <a:rPr lang="hu-HU" dirty="0"/>
              <a:t> Máté</a:t>
            </a:r>
          </a:p>
          <a:p>
            <a:r>
              <a:rPr lang="hu-HU" dirty="0" err="1"/>
              <a:t>Ujvárosi</a:t>
            </a:r>
            <a:r>
              <a:rPr lang="hu-HU" dirty="0"/>
              <a:t> Gábriel(Chris </a:t>
            </a:r>
            <a:r>
              <a:rPr lang="hu-HU" dirty="0" err="1"/>
              <a:t>Handsome</a:t>
            </a:r>
            <a:r>
              <a:rPr lang="hu-HU" dirty="0"/>
              <a:t>)</a:t>
            </a:r>
          </a:p>
          <a:p>
            <a:r>
              <a:rPr lang="hu-HU" dirty="0" err="1"/>
              <a:t>Fuglovics</a:t>
            </a:r>
            <a:r>
              <a:rPr lang="hu-HU" dirty="0"/>
              <a:t> </a:t>
            </a:r>
            <a:r>
              <a:rPr lang="hu-HU" dirty="0" err="1"/>
              <a:t>Konor</a:t>
            </a:r>
            <a:r>
              <a:rPr lang="hu-HU" dirty="0"/>
              <a:t>(</a:t>
            </a:r>
            <a:r>
              <a:rPr lang="hu-HU" dirty="0" err="1"/>
              <a:t>booty</a:t>
            </a:r>
            <a:r>
              <a:rPr lang="hu-HU" dirty="0"/>
              <a:t> </a:t>
            </a:r>
            <a:r>
              <a:rPr lang="hu-HU" dirty="0" err="1"/>
              <a:t>warrior</a:t>
            </a:r>
            <a:r>
              <a:rPr lang="hu-HU" dirty="0"/>
              <a:t>)</a:t>
            </a:r>
          </a:p>
          <a:p>
            <a:r>
              <a:rPr lang="hu-HU" dirty="0"/>
              <a:t>Fekete Zoltán</a:t>
            </a:r>
          </a:p>
          <a:p>
            <a:r>
              <a:rPr lang="hu-HU" dirty="0"/>
              <a:t>Kispál Marcell</a:t>
            </a:r>
          </a:p>
        </p:txBody>
      </p:sp>
    </p:spTree>
    <p:extLst>
      <p:ext uri="{BB962C8B-B14F-4D97-AF65-F5344CB8AC3E}">
        <p14:creationId xmlns:p14="http://schemas.microsoft.com/office/powerpoint/2010/main" val="268606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randomBar dir="vert"/>
        <p:sndAc>
          <p:stSnd>
            <p:snd r:embed="rId2" name="bomb.wav"/>
          </p:stSnd>
        </p:sndAc>
      </p:transition>
    </mc:Choice>
    <mc:Fallback>
      <p:transition spd="slow">
        <p:randomBar dir="vert"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68 0.01018 L -0.2168 0.01018 C -0.21914 0.01157 -0.22135 0.01412 -0.22383 0.01481 C -0.2263 0.01551 -0.23333 0.01065 -0.23529 0.01018 C -0.24154 0.0081 -0.25391 0.00532 -0.25391 0.00532 L -0.27943 0.00694 L -0.32357 0.00856 C -0.32448 0.00856 -0.32526 0.00972 -0.32617 0.01018 C -0.32826 0.01088 -0.33034 0.01088 -0.33242 0.01157 C -0.33503 0.0125 -0.33776 0.01366 -0.34036 0.01481 C -0.34154 0.01528 -0.34271 0.0162 -0.34388 0.01643 C -0.35117 0.01805 -0.36419 0.01898 -0.37031 0.01944 C -0.37604 0.02639 -0.37148 0.02199 -0.38359 0.0243 C -0.38568 0.02454 -0.38776 0.02523 -0.38971 0.02569 C -0.39062 0.02639 -0.39154 0.02708 -0.39245 0.02731 C -0.3944 0.02801 -0.39661 0.02754 -0.39857 0.02893 C -0.40052 0.03032 -0.40182 0.03403 -0.40391 0.03518 C -0.41029 0.03889 -0.40234 0.03449 -0.41003 0.03842 C -0.41094 0.03889 -0.41185 0.03935 -0.41276 0.03981 C -0.41354 0.04143 -0.41484 0.04259 -0.41536 0.04467 C -0.41562 0.04583 -0.41706 0.06157 -0.41706 0.0618 C -0.41797 0.06898 -0.41784 0.06458 -0.41979 0.07129 C -0.42018 0.07268 -0.42018 0.07454 -0.4207 0.07592 C -0.42318 0.08403 -0.42331 0.08379 -0.42591 0.08842 C -0.42617 0.09074 -0.42617 0.09305 -0.42682 0.09491 C -0.42799 0.09791 -0.43125 0.10254 -0.43125 0.10254 C -0.43177 0.10694 -0.43255 0.11643 -0.43385 0.11991 L -0.43568 0.12454 C -0.43594 0.12616 -0.43633 0.12778 -0.43659 0.1294 C -0.43685 0.13194 -0.43698 0.13472 -0.43737 0.13727 C -0.43789 0.13935 -0.43854 0.14143 -0.43919 0.14352 C -0.43945 0.14653 -0.43971 0.14977 -0.4401 0.15278 C -0.44049 0.15694 -0.44232 0.16736 -0.44271 0.17014 C -0.4431 0.19977 -0.44062 0.21852 -0.44453 0.24236 C -0.44466 0.24375 -0.44505 0.24537 -0.44531 0.24699 C -0.44583 0.2625 -0.44622 0.2743 -0.44714 0.28935 C -0.44792 0.30185 -0.44635 0.29838 -0.45065 0.30347 C -0.45039 0.32801 -0.45078 0.35254 -0.44974 0.37708 C -0.44961 0.38055 -0.44766 0.38333 -0.44714 0.38657 C -0.44648 0.39004 -0.44661 0.39398 -0.44622 0.39745 C -0.44596 0.40023 -0.44557 0.40278 -0.44531 0.40532 C -0.44505 0.40903 -0.44479 0.41273 -0.44453 0.41643 C -0.44414 0.4206 -0.44414 0.42477 -0.44362 0.42893 C -0.44297 0.43379 -0.4418 0.43842 -0.44089 0.44305 C -0.44036 0.44676 -0.43984 0.45046 -0.43919 0.45393 C -0.43867 0.45717 -0.43789 0.46018 -0.43737 0.46342 C -0.43698 0.46597 -0.43698 0.46875 -0.43659 0.47129 C -0.43607 0.47454 -0.43529 0.47754 -0.43477 0.48079 C -0.43073 0.5044 -0.43841 0.46319 -0.43216 0.49629 C -0.43138 0.50393 -0.43073 0.51041 -0.43034 0.51829 C -0.42995 0.52662 -0.42995 0.53518 -0.42943 0.54352 C -0.4293 0.54653 -0.42891 0.54977 -0.42865 0.55278 C -0.42669 0.57014 -0.42786 0.56412 -0.425 0.57639 C -0.42474 0.57963 -0.42461 0.58264 -0.42422 0.58588 C -0.4237 0.58842 -0.42253 0.59074 -0.4224 0.59375 C -0.42227 0.59629 -0.42305 0.59884 -0.42331 0.60139 C -0.42305 0.60671 -0.42266 0.61204 -0.4224 0.61713 C -0.42214 0.62291 -0.42187 0.6287 -0.42148 0.63449 C -0.42109 0.64051 -0.41979 0.64745 -0.41888 0.65324 C -0.41836 0.65903 -0.4181 0.66504 -0.41706 0.6706 C -0.41667 0.67315 -0.41589 0.67569 -0.41536 0.67824 C -0.4138 0.69745 -0.41549 0.68148 -0.41276 0.69884 C -0.41198 0.70278 -0.41146 0.70717 -0.41094 0.71134 C -0.41055 0.71389 -0.41055 0.71666 -0.41003 0.71921 C -0.40937 0.72315 -0.40781 0.72662 -0.40651 0.73009 C -0.40625 0.73171 -0.40612 0.73333 -0.4056 0.73472 C -0.40404 0.74051 -0.40156 0.74375 -0.39857 0.74745 C -0.39753 0.74861 -0.39622 0.74954 -0.39505 0.75046 C -0.38555 0.76736 -0.4043 0.73333 -0.39154 0.75995 C -0.39062 0.7618 -0.38906 0.76273 -0.38802 0.76458 C -0.38698 0.76643 -0.38646 0.76921 -0.38529 0.77083 C -0.38294 0.775 -0.37982 0.77778 -0.37747 0.78194 C -0.37617 0.78403 -0.37513 0.78634 -0.37383 0.78819 C -0.37227 0.79028 -0.36628 0.79722 -0.36419 0.79907 C -0.3625 0.80092 -0.36068 0.80254 -0.35885 0.80393 C -0.35352 0.80787 -0.35469 0.80602 -0.35 0.80856 C -0.34831 0.80949 -0.34661 0.81111 -0.34479 0.81157 C -0.34062 0.81319 -0.33659 0.81389 -0.33242 0.81481 C -0.32826 0.81597 -0.32409 0.8162 -0.32005 0.81805 C -0.31771 0.81898 -0.30716 0.82384 -0.30508 0.8243 C -0.2974 0.82569 -0.28971 0.82639 -0.28216 0.82731 C -0.27734 0.82986 -0.27031 0.83403 -0.26536 0.83518 C -0.2612 0.83611 -0.25716 0.83611 -0.25299 0.8368 C -0.24857 0.8375 -0.24414 0.83889 -0.23971 0.83981 C -0.23685 0.84051 -0.23385 0.84097 -0.23099 0.84143 C -0.22773 0.84305 -0.22448 0.84514 -0.22122 0.84629 C -0.21211 0.84954 -0.20573 0.84977 -0.19648 0.85092 C -0.1918 0.85254 -0.18711 0.85393 -0.18242 0.85555 C -0.17891 0.85694 -0.17539 0.85949 -0.17187 0.86041 C -0.16445 0.86204 -0.15703 0.86134 -0.14974 0.86342 C -0.14622 0.86458 -0.14271 0.8662 -0.13919 0.86666 C -0.13125 0.86759 -0.12331 0.86736 -0.11536 0.86805 C -0.1112 0.86852 -0.10716 0.86921 -0.10299 0.86967 L -0.07305 0.86805 C -0.06862 0.86782 -0.06419 0.86666 -0.05977 0.86666 L 0.03112 0.86504 C 0.08932 0.86829 0.06641 0.86759 0.16432 0.86504 C 0.16732 0.86504 0.17031 0.86366 0.17318 0.86342 C 0.1832 0.86273 0.19323 0.8625 0.20326 0.8618 C 0.20456 0.86134 0.21706 0.85717 0.21914 0.85555 C 0.22669 0.84954 0.22826 0.84305 0.23581 0.84143 C 0.24141 0.84028 0.24701 0.84051 0.2526 0.83981 C 0.26146 0.83819 0.26055 0.83912 0.2694 0.83356 C 0.27148 0.83241 0.27344 0.83009 0.27552 0.82893 C 0.2776 0.82801 0.27969 0.82801 0.28177 0.82731 C 0.30326 0.82014 0.28633 0.82454 0.30026 0.82106 C 0.31654 0.81134 0.30482 0.81713 0.34089 0.82106 C 0.34844 0.82199 0.34688 0.82315 0.35404 0.8243 C 0.36198 0.82546 0.36992 0.82639 0.37786 0.82731 C 0.37995 0.82847 0.38203 0.82963 0.38411 0.83055 C 0.38607 0.83125 0.38815 0.83217 0.39023 0.83217 C 0.40651 0.83217 0.42266 0.83102 0.4388 0.83055 L 0.44414 0.8243 C 0.44609 0.82199 0.44701 0.82106 0.44857 0.81805 C 0.44922 0.81643 0.44974 0.81481 0.45026 0.81319 C 0.45182 0.80903 0.45378 0.80532 0.45469 0.80069 C 0.45495 0.79907 0.45495 0.79722 0.4556 0.79606 C 0.45625 0.79444 0.45729 0.79398 0.4582 0.79282 C 0.46393 0.77592 0.45885 0.79213 0.46172 0.78032 C 0.46406 0.77083 0.46328 0.77708 0.46523 0.7662 C 0.46589 0.76296 0.46667 0.75509 0.46706 0.75208 C 0.46732 0.74583 0.46745 0.73958 0.46797 0.73333 C 0.4681 0.73102 0.46862 0.72916 0.46875 0.72708 C 0.46914 0.72384 0.4694 0.7206 0.46966 0.71759 C 0.46992 0.70717 0.47018 0.69653 0.47057 0.68611 C 0.4707 0.68241 0.47148 0.67893 0.47148 0.67523 C 0.47148 0.61088 0.47435 0.6294 0.46875 0.6 C 0.46849 0.59213 0.46836 0.58426 0.46797 0.57639 C 0.46771 0.57384 0.46719 0.57129 0.46706 0.56852 C 0.46654 0.55486 0.46667 0.54143 0.46615 0.52778 C 0.46406 0.46389 0.46628 0.48333 0.46172 0.45092 C 0.4599 0.38217 0.46289 0.40741 0.4582 0.37407 C 0.45794 0.3662 0.45794 0.35833 0.45729 0.35046 C 0.45703 0.34676 0.45573 0.34329 0.4556 0.33958 C 0.45482 0.32546 0.45534 0.31134 0.45469 0.29722 C 0.45456 0.29375 0.45169 0.2743 0.45117 0.2706 C 0.45052 0.26574 0.45 0.26111 0.44935 0.25648 C 0.44883 0.25116 0.44844 0.24583 0.44766 0.24074 C 0.44701 0.23634 0.44583 0.23241 0.44492 0.22824 C 0.44193 0.19768 0.4444 0.21944 0.43789 0.17639 C 0.43724 0.17222 0.4362 0.16389 0.4362 0.16389 C 0.43438 0.13241 0.43737 0.16412 0.42995 0.13079 C 0.42813 0.12222 0.42643 0.11342 0.42552 0.10416 C 0.42526 0.10116 0.425 0.09791 0.42474 0.09491 C 0.42435 0.0912 0.42448 0.08727 0.42383 0.08379 C 0.42266 0.07731 0.42083 0.07129 0.4194 0.06504 C 0.41849 0.06134 0.41745 0.05787 0.4168 0.05393 C 0.41589 0.04884 0.41497 0.04352 0.41406 0.03842 C 0.41354 0.03518 0.41276 0.03217 0.41237 0.02893 C 0.41185 0.02592 0.41172 0.02268 0.41146 0.01944 C 0.41094 0.01435 0.41016 0.00903 0.40964 0.00393 C 0.40729 -0.0206 0.41003 0.00162 0.40794 -0.01181 C 0.40755 -0.01389 0.40755 -0.01621 0.40703 -0.01806 C 0.40664 -0.01991 0.40586 -0.0213 0.40521 -0.02292 C 0.40469 -0.02709 0.40443 -0.03148 0.40352 -0.03542 C 0.40169 -0.04306 0.40065 -0.04097 0.39727 -0.04491 C 0.37917 -0.06574 0.3931 -0.05417 0.37708 -0.06366 C 0.37461 -0.06505 0.3724 -0.06713 0.36992 -0.06829 C 0.36237 -0.07222 0.35859 -0.0713 0.35052 -0.07454 C 0.34141 -0.07847 0.33255 -0.08634 0.32318 -0.08704 L 0.28438 -0.09028 C 0.27969 -0.09236 0.275 -0.09491 0.27031 -0.09653 C 0.26445 -0.09861 0.25456 -0.10023 0.24818 -0.10116 C 0.23229 -0.10834 0.25169 -0.10046 0.22526 -0.10602 C 0.22292 -0.10648 0.22057 -0.10903 0.21823 -0.10903 C 0.18438 -0.11065 0.15052 -0.11019 0.11667 -0.11065 C 0.10234 -0.11783 0.11497 -0.11227 0.08672 -0.11505 C 0.08438 -0.11551 0.08203 -0.11644 0.07969 -0.11667 C 0.07344 -0.11759 0.06732 -0.11806 0.0612 -0.11829 L -0.05885 -0.12292 C -0.06693 -0.1213 -0.06615 -0.12176 -0.07474 -0.11829 C -0.08099 -0.11574 -0.08086 -0.11528 -0.0862 -0.11366 C -0.09557 -0.11088 -0.08945 -0.11366 -0.09948 -0.10903 C -0.10156 -0.1081 -0.10365 -0.10741 -0.1056 -0.10602 C -0.10807 -0.10417 -0.11016 -0.10116 -0.11263 -0.09977 C -0.11549 -0.09792 -0.11862 -0.09792 -0.12148 -0.09653 C -0.12448 -0.09514 -0.12734 -0.09306 -0.13034 -0.0919 C -0.13646 -0.08935 -0.14297 -0.08912 -0.14883 -0.08565 C -0.15156 -0.08403 -0.15417 -0.08264 -0.15677 -0.08079 C -0.16888 -0.07246 -0.16055 -0.07593 -0.17357 -0.06991 C -0.17734 -0.06806 -0.18125 -0.06644 -0.18503 -0.06528 C -0.19036 -0.06343 -0.1957 -0.06273 -0.20091 -0.06042 C -0.20612 -0.0581 -0.20651 -0.05787 -0.21328 -0.05579 C -0.21667 -0.05463 -0.22318 -0.05347 -0.22656 -0.05255 L -0.23268 -0.05116 L -0.3112 -0.05417 C -0.31328 -0.0544 -0.31536 -0.05533 -0.31745 -0.05579 C -0.32096 -0.05648 -0.32448 -0.05671 -0.32799 -0.05741 L -0.38268 -0.05579 C -0.38828 -0.05556 -0.38594 -0.05394 -0.39062 -0.05116 C -0.39206 -0.05023 -0.39362 -0.05 -0.39505 -0.04954 C -0.40404 -0.04167 -0.39115 -0.05232 -0.40651 -0.04329 C -0.40911 -0.04167 -0.41081 -0.03634 -0.41276 -0.0338 C -0.41341 -0.03287 -0.41458 -0.0331 -0.41536 -0.03218 C -0.41979 -0.02824 -0.4194 -0.02824 -0.4224 -0.02292 C -0.42305 -0.02084 -0.42331 -0.01829 -0.42422 -0.01667 C -0.42708 -0.00996 -0.43034 -0.00602 -0.43385 -0.00093 C -0.43411 0.00185 -0.43451 0.0044 -0.43477 0.00694 C -0.43516 0.01111 -0.43529 0.01528 -0.43568 0.01944 C -0.43581 0.02176 -0.43581 0.02407 -0.43659 0.02569 C -0.43737 0.02754 -0.43893 0.02778 -0.4401 0.02893 C -0.4418 0.0331 -0.44414 0.03657 -0.44531 0.04143 C -0.44622 0.04514 -0.44674 0.04907 -0.44805 0.05254 C -0.44948 0.05602 -0.45195 0.0581 -0.45326 0.0618 C -0.45508 0.06713 -0.45729 0.07199 -0.45859 0.07754 C -0.4638 0.10069 -0.45716 0.07199 -0.46211 0.09166 C -0.46862 0.11782 -0.45807 0.07708 -0.46562 0.11041 C -0.46667 0.11481 -0.46914 0.12315 -0.46914 0.12315 C -0.46953 0.1287 -0.4694 0.13472 -0.47005 0.14028 C -0.47031 0.14259 -0.47161 0.14421 -0.47187 0.14653 C -0.47253 0.15486 -0.47227 0.16342 -0.47266 0.17176 C -0.47279 0.1743 -0.47331 0.17685 -0.47357 0.17963 C -0.47383 0.18889 -0.47396 0.19838 -0.47448 0.20787 C -0.47461 0.20995 -0.47513 0.2118 -0.47539 0.21412 C -0.47565 0.21713 -0.47591 0.22037 -0.47617 0.22338 C -0.47591 0.25486 -0.47591 0.28611 -0.47539 0.31759 C -0.47526 0.32222 -0.47461 0.32685 -0.47448 0.33171 C -0.47409 0.34421 -0.47383 0.35671 -0.47357 0.36921 C -0.47331 0.40903 -0.47331 0.44884 -0.47266 0.48866 C -0.47266 0.4912 -0.47214 0.49375 -0.47187 0.49629 C -0.47018 0.50926 -0.47044 0.50717 -0.46836 0.51829 C -0.46693 0.54051 -0.46823 0.52523 -0.46654 0.53866 C -0.46615 0.54143 -0.46615 0.54398 -0.46562 0.54653 C -0.46523 0.54884 -0.46445 0.55069 -0.46393 0.55278 C -0.46354 0.55602 -0.46367 0.55926 -0.46302 0.56227 C -0.46185 0.56782 -0.45977 0.57245 -0.45859 0.57801 C -0.45794 0.58055 -0.45755 0.58333 -0.45677 0.58588 C -0.45638 0.58704 -0.45547 0.58773 -0.45508 0.58889 C -0.4543 0.59097 -0.45391 0.59305 -0.45326 0.59514 C -0.45247 0.59791 -0.45156 0.60046 -0.45065 0.60301 C -0.45052 0.60486 -0.44961 0.61597 -0.44883 0.61875 C -0.44674 0.62731 -0.44414 0.62893 -0.44271 0.63912 C -0.44167 0.64629 -0.44206 0.64653 -0.43919 0.65324 C -0.43841 0.65509 -0.43724 0.65625 -0.43659 0.65787 C -0.43555 0.66041 -0.43464 0.66296 -0.43385 0.66574 C -0.4332 0.66829 -0.43307 0.67129 -0.43216 0.67361 C -0.43034 0.67778 -0.42734 0.68009 -0.42591 0.68472 C -0.42474 0.68819 -0.42383 0.69236 -0.4224 0.6956 C -0.42174 0.69699 -0.42057 0.69768 -0.41979 0.69884 C -0.41823 0.70069 -0.4168 0.70278 -0.41536 0.70509 C -0.4138 0.70741 -0.4125 0.71041 -0.41094 0.71296 C -0.40924 0.71528 -0.40729 0.71666 -0.4056 0.71921 C -0.40247 0.72384 -0.40052 0.72963 -0.39687 0.73333 C -0.39401 0.73588 -0.39062 0.73634 -0.38802 0.73958 C -0.37409 0.75602 -0.38125 0.74861 -0.3668 0.76157 C -0.3651 0.76296 -0.36341 0.76528 -0.36159 0.7662 C -0.35951 0.76713 -0.35742 0.76805 -0.35534 0.76944 C -0.35391 0.77014 -0.35247 0.77176 -0.35091 0.77245 C -0.33542 0.7794 -0.35482 0.76759 -0.33776 0.77708 C -0.33529 0.77847 -0.33307 0.78055 -0.3306 0.78194 C -0.31901 0.78796 -0.32656 0.78194 -0.31562 0.78819 C -0.31237 0.79004 -0.30924 0.79259 -0.30599 0.79444 C -0.30365 0.79583 -0.30117 0.79653 -0.29883 0.79745 C -0.29674 0.79861 -0.29479 0.79954 -0.29271 0.80069 C -0.29089 0.80162 -0.28919 0.80301 -0.28737 0.80393 C -0.28542 0.80463 -0.28333 0.80486 -0.28125 0.80532 C -0.27643 0.80903 -0.27331 0.81227 -0.26797 0.81319 C -0.26276 0.81435 -0.25742 0.81435 -0.25208 0.81481 C -0.24948 0.81643 -0.24687 0.81852 -0.24414 0.81944 C -0.24062 0.8206 -0.23711 0.82106 -0.23359 0.82106 L -0.1418 0.82268 C -0.13685 0.82315 -0.13177 0.82338 -0.12682 0.8243 C -0.12331 0.825 -0.11979 0.82731 -0.11628 0.82731 L 0.0612 0.82569 C 0.06849 0.82523 0.07591 0.82569 0.0832 0.8243 C 0.08659 0.82361 0.08958 0.82037 0.09297 0.81944 C 0.09935 0.81782 0.10586 0.81736 0.11237 0.81643 C 0.13776 0.81227 0.12279 0.81435 0.14232 0.81157 C 0.15143 0.81296 0.15365 0.81435 0.16263 0.81157 C 0.16615 0.81065 0.16966 0.8081 0.17318 0.80694 C 0.17643 0.80602 0.17969 0.80625 0.18294 0.80532 C 0.18646 0.80463 0.18997 0.80301 0.19349 0.80231 C 0.19701 0.80139 0.20052 0.80139 0.20404 0.80069 L 0.2306 0.79606 C 0.23346 0.79282 0.2362 0.78889 0.23932 0.78657 C 0.24271 0.78403 0.25951 0.77847 0.26237 0.77708 C 0.26589 0.77546 0.2694 0.77268 0.27292 0.77083 C 0.27643 0.76898 0.27995 0.76782 0.28346 0.7662 C 0.28646 0.76366 0.28945 0.76134 0.29232 0.75833 C 0.29896 0.75139 0.30117 0.74722 0.30729 0.73958 C 0.31198 0.73356 0.3168 0.72824 0.32148 0.72222 C 0.32383 0.71921 0.32643 0.71666 0.32852 0.71296 C 0.34388 0.68565 0.33958 0.6956 0.35143 0.66574 C 0.35326 0.66111 0.35573 0.65694 0.35677 0.65162 L 0.35938 0.6375 C 0.36016 0.62176 0.36003 0.61666 0.36198 0.60139 C 0.36263 0.59676 0.36888 0.55602 0.36992 0.54491 C 0.37057 0.53866 0.37135 0.53241 0.37174 0.52616 C 0.37253 0.51319 0.37357 0.48704 0.37357 0.48704 C 0.37318 0.43727 0.37422 0.3875 0.37266 0.33796 C 0.3724 0.33009 0.36953 0.32338 0.36823 0.31597 C 0.36719 0.30972 0.36628 0.30347 0.36563 0.29722 C 0.36484 0.29097 0.36484 0.28449 0.3638 0.27824 C 0.36276 0.27222 0.36068 0.2669 0.35938 0.26111 C 0.35221 0.22893 0.35755 0.24004 0.34258 0.20301 C 0.33242 0.17778 0.32826 0.16504 0.31615 0.14352 C 0.31055 0.13356 0.3056 0.12245 0.29935 0.11366 C 0.29102 0.10162 0.28945 0.09884 0.27995 0.08842 C 0.27539 0.08356 0.27044 0.0794 0.26589 0.0743 C 0.24805 0.05509 0.24792 0.05046 0.22786 0.0368 C 0.19518 0.01435 0.1875 0.01366 0.15378 -0.00093 C 0.14909 -0.00301 0.14453 -0.00602 0.13971 -0.00718 C 0.13503 -0.0081 0.13021 -0.00857 0.12552 -0.01019 C 0.07161 -0.02894 0.12539 -0.01366 0.09206 -0.02292 L 0.06289 -0.0213 C 0.06042 -0.0206 0.05885 -0.01574 0.05677 -0.01343 C 0.05391 -0.01042 0.05117 -0.00625 0.04792 -0.00556 C 0.03763 -0.00324 0.02734 -0.00463 0.01706 -0.00394 C 0.01406 -0.00255 0.0112 -0.00046 0.0082 0.00069 C 0.00586 0.00162 -0.00794 0.00347 -0.00951 0.00393 C -0.01302 0.00463 -0.01654 0.00602 -0.02005 0.00694 C -0.02487 0.00995 -0.04206 0.02129 -0.04648 0.02268 C -0.05169 0.0243 -0.05716 0.02361 -0.06237 0.0243 C -0.07331 0.02847 -0.08424 0.03194 -0.09505 0.0368 C -0.09974 0.03889 -0.10443 0.04166 -0.10911 0.04305 C -0.11289 0.04421 -0.1168 0.04398 -0.12057 0.04467 C -0.13737 0.04954 -0.12708 0.04514 -0.14714 0.05879 C -0.15026 0.06088 -0.15378 0.06227 -0.15677 0.06504 C -0.15977 0.06759 -0.16276 0.07014 -0.16562 0.07291 C -0.17187 0.07893 -0.17747 0.08727 -0.18411 0.09166 C -0.20573 0.10625 -0.19622 0.10208 -0.21237 0.10741 C -0.21771 0.1125 -0.22331 0.1169 -0.22826 0.12315 C -0.23125 0.12662 -0.23398 0.13079 -0.23711 0.13403 C -0.25833 0.15671 -0.2306 0.11991 -0.26003 0.16227 C -0.26146 0.16435 -0.26341 0.16574 -0.26445 0.16852 C -0.26784 0.17685 -0.2707 0.18495 -0.275 0.19213 C -0.27721 0.1956 -0.27995 0.19815 -0.28216 0.20139 C -0.28437 0.20486 -0.28594 0.20926 -0.28828 0.2125 C -0.29466 0.22106 -0.29727 0.21898 -0.30326 0.22824 C -0.30534 0.23125 -0.30677 0.23541 -0.30859 0.23912 C -0.30977 0.24444 -0.3112 0.24954 -0.31211 0.25486 C -0.3138 0.26458 -0.31654 0.28472 -0.31654 0.28472 C -0.31823 0.31875 -0.31576 0.28518 -0.32096 0.31921 C -0.32174 0.32477 -0.32201 0.33055 -0.32266 0.33634 C -0.32318 0.3412 -0.32383 0.34583 -0.32448 0.35046 C -0.32474 0.35625 -0.32487 0.36204 -0.32539 0.36782 C -0.32578 0.37245 -0.32708 0.37708 -0.32708 0.38194 C -0.32708 0.41227 -0.3263 0.44259 -0.32539 0.47291 C -0.32513 0.48032 -0.32487 0.48773 -0.32357 0.49491 C -0.31589 0.53611 -0.32109 0.51504 -0.30599 0.55903 C -0.30365 0.56597 -0.30195 0.57361 -0.29883 0.57963 C -0.29596 0.58518 -0.29271 0.59051 -0.2901 0.59676 C -0.28763 0.60254 -0.28633 0.60972 -0.28385 0.61551 C -0.28151 0.62129 -0.27852 0.62592 -0.27591 0.63125 C -0.27344 0.63634 -0.27135 0.6419 -0.26888 0.64699 C -0.25781 0.66898 -0.24271 0.68495 -0.22917 0.70023 C -0.22357 0.70648 -0.21823 0.71342 -0.21237 0.71921 C -0.20586 0.72546 -0.19896 0.73125 -0.19206 0.73634 C -0.17956 0.74583 -0.16628 0.75185 -0.15417 0.76296 C -0.14128 0.775 -0.1293 0.79166 -0.11536 0.79907 C -0.07357 0.82106 -0.10716 0.80301 -0.05182 0.83518 C -0.04544 0.83889 -0.025 0.85069 -0.01823 0.85254 C -0.01042 0.85463 0.0056 0.85555 0.0056 0.85555 C 0.06016 0.87245 0.00495 0.85602 0.05143 0.86805 C 0.07708 0.87477 0.05781 0.87153 0.07786 0.87454 L 0.12031 0.87291 C 0.12578 0.87176 0.13073 0.86551 0.1362 0.86342 L 0.14492 0.86041 C 0.14961 0.85602 0.15469 0.85301 0.15911 0.84768 C 0.16081 0.8456 0.16237 0.84259 0.16432 0.84143 C 0.1681 0.83935 0.17201 0.83935 0.17591 0.83842 C 0.18372 0.83009 0.17734 0.83842 0.18385 0.8243 C 0.19375 0.80278 0.18255 0.83125 0.19258 0.80694 C 0.19531 0.80023 0.19766 0.79305 0.20052 0.78657 C 0.20482 0.77708 0.20404 0.77963 0.20755 0.76782 C 0.20885 0.76366 0.20977 0.75926 0.2112 0.75532 C 0.21276 0.75069 0.21497 0.74722 0.21641 0.74259 C 0.21797 0.73773 0.21849 0.73194 0.21992 0.72708 C 0.22266 0.71782 0.22643 0.70972 0.22878 0.70023 C 0.2362 0.6706 0.22813 0.70116 0.23672 0.67361 C 0.23828 0.66852 0.23958 0.66319 0.24115 0.65787 C 0.24232 0.65416 0.24349 0.65069 0.24466 0.64699 C 0.24531 0.64282 0.24583 0.63866 0.24648 0.63449 C 0.24701 0.62963 0.24753 0.625 0.24818 0.62037 C 0.24935 0.61204 0.25065 0.6037 0.25169 0.59514 C 0.25234 0.59028 0.2543 0.57384 0.25521 0.56852 C 0.25599 0.56435 0.25703 0.56018 0.25794 0.55602 C 0.25885 0.55139 0.25964 0.54653 0.26055 0.5419 C 0.26237 0.51296 0.26016 0.5419 0.26315 0.51528 C 0.26602 0.49074 0.26185 0.51782 0.26589 0.49329 C 0.26602 0.49051 0.26758 0.46852 0.26758 0.46666 C 0.26758 0.45764 0.26745 0.44861 0.2668 0.43981 C 0.26628 0.43449 0.26497 0.4294 0.26406 0.4243 C 0.26276 0.41551 0.26107 0.40023 0.25885 0.39282 C 0.25521 0.38171 0.24987 0.37268 0.24648 0.36157 C 0.2444 0.35463 0.24258 0.34768 0.24023 0.3412 C 0.23451 0.32454 0.2194 0.29421 0.2138 0.28611 C 0.20469 0.27315 0.19661 0.25741 0.18646 0.24699 C 0.18086 0.2412 0.17513 0.23565 0.16966 0.22963 C 0.16458 0.2243 0.16003 0.21713 0.15469 0.2125 C 0.14141 0.20092 0.12773 0.1912 0.11406 0.18102 C 0.08828 0.1618 0.08607 0.16041 0.05404 0.14977 C 0.04792 0.14768 0.04167 0.14583 0.03555 0.14352 C 0.03086 0.14166 0.02617 0.13912 0.02148 0.13727 C 0.00794 0.13194 0.00911 0.13264 -0.00326 0.13079 C -0.01068 0.13148 -0.01797 0.13148 -0.02539 0.13241 C -0.02865 0.13287 -0.0319 0.13426 -0.03503 0.13565 C -0.04206 0.13842 -0.04544 0.14051 -0.05182 0.14491 C -0.05391 0.14653 -0.05612 0.14768 -0.05794 0.14977 C -0.06289 0.15509 -0.06732 0.16157 -0.07214 0.1669 C -0.07448 0.16967 -0.07695 0.17176 -0.07917 0.17477 C -0.08138 0.17801 -0.08346 0.18171 -0.08529 0.18588 C -0.08958 0.19491 -0.09661 0.21134 -0.10039 0.22338 C -0.10195 0.22847 -0.10339 0.23379 -0.10469 0.23912 C -0.10599 0.24421 -0.10729 0.24954 -0.10833 0.25486 C -0.10937 0.26088 -0.10977 0.26759 -0.11094 0.27361 C -0.11211 0.28009 -0.11406 0.28611 -0.11536 0.29236 C -0.1168 0.29977 -0.11745 0.30717 -0.11888 0.31435 C -0.12044 0.32245 -0.12253 0.33009 -0.12422 0.33796 C -0.13073 0.36967 -0.12474 0.34398 -0.13125 0.3787 C -0.13346 0.39028 -0.13633 0.40139 -0.13828 0.41319 C -0.13984 0.42291 -0.14076 0.4331 -0.1418 0.44305 C -0.14857 0.5037 -0.14206 0.4493 -0.14883 0.50416 C -0.15013 0.54629 -0.15052 0.53912 -0.14805 0.59514 C -0.14766 0.60393 -0.14492 0.62083 -0.14271 0.62824 C -0.13815 0.64329 -0.13177 0.6581 -0.12422 0.66898 C -0.12266 0.67106 -0.12135 0.67338 -0.11979 0.67523 C -0.11836 0.67662 -0.1168 0.67754 -0.11536 0.67824 C -0.10898 0.68217 -0.1082 0.68148 -0.10117 0.68472 C -0.09792 0.68611 -0.09479 0.68819 -0.09154 0.68935 C -0.08919 0.69028 -0.08672 0.69004 -0.08451 0.69097 C -0.08086 0.69213 -0.07734 0.69398 -0.07383 0.6956 C -0.06706 0.69514 -0.06029 0.69398 -0.05352 0.69398 C -0.04857 0.69398 -0.04362 0.69606 -0.03854 0.6956 C -0.03034 0.69491 -0.02214 0.6919 -0.0138 0.69097 C -0.00482 0.68981 0.00443 0.68981 0.01354 0.68935 C 0.02435 0.68518 0.03555 0.6831 0.04609 0.67685 C 0.04961 0.67477 0.05313 0.67199 0.05677 0.6706 C 0.08685 0.6581 0.04844 0.68009 0.08581 0.65949 C 0.09115 0.65671 0.09388 0.65301 0.09818 0.64699 C 0.10039 0.64398 0.10195 0.63981 0.10443 0.6375 C 0.10677 0.63541 0.10964 0.63541 0.11237 0.63449 C 0.11667 0.6294 0.12148 0.62477 0.12383 0.61551 C 0.12526 0.60972 0.12474 0.60301 0.12552 0.59676 C 0.1263 0.59097 0.12708 0.58518 0.12826 0.57963 C 0.13034 0.56852 0.13529 0.54653 0.13529 0.54653 C 0.14115 0.48541 0.13802 0.50972 0.14323 0.47291 C 0.14388 0.45741 0.14531 0.43102 0.14492 0.41805 C 0.14466 0.40741 0.14375 0.39676 0.14232 0.38657 C 0.14063 0.37454 0.13581 0.36041 0.13177 0.35046 C 0.12865 0.34305 0.12552 0.33541 0.12201 0.32847 C 0.11354 0.31227 0.08789 0.27847 0.0832 0.27199 C 0.07344 0.25879 0.07188 0.25532 0.0612 0.25 C 0.05794 0.24861 0.05469 0.24838 0.05143 0.24699 C 0.04466 0.24421 0.03112 0.2375 0.03112 0.2375 C 0.0237 0.23819 0.01224 0.2368 0.00469 0.24375 C 0.00221 0.24606 0.00065 0.25046 -0.00156 0.25324 C -0.0043 0.25671 -0.00755 0.25903 -0.01029 0.26273 C -0.01263 0.26574 -0.01419 0.27037 -0.01654 0.27361 C -0.01901 0.27731 -0.02174 0.27986 -0.02448 0.2831 C -0.02617 0.28727 -0.02786 0.29143 -0.02969 0.2956 C -0.03138 0.2993 -0.03359 0.30254 -0.03503 0.30648 C -0.03893 0.31713 -0.04219 0.32847 -0.04557 0.33958 C -0.04727 0.34467 -0.05 0.35509 -0.05 0.35509 C -0.05065 0.36088 -0.05117 0.36666 -0.05182 0.37245 C -0.0526 0.3787 -0.05391 0.38495 -0.05443 0.3912 C -0.05508 0.39861 -0.05508 0.40602 -0.05534 0.41319 C -0.05508 0.42778 -0.0556 0.44259 -0.05443 0.45717 C -0.05273 0.47847 -0.04974 0.50069 -0.04388 0.51991 C -0.04206 0.52592 -0.03971 0.53125 -0.03763 0.53727 C -0.03529 0.54421 -0.03125 0.55926 -0.02799 0.56551 C -0.02578 0.56967 -0.01068 0.59143 -0.00677 0.59514 C -0.00352 0.59838 0.00716 0.60185 0.01081 0.60301 C 0.0276 0.60833 0.02734 0.60671 0.04961 0.60926 C 0.06172 0.60671 0.07383 0.60463 0.08581 0.60139 C 0.09388 0.5993 0.10495 0.59421 0.11315 0.59051 C 0.12969 0.57592 0.1181 0.58727 0.13255 0.57014 C 0.13828 0.56342 0.14036 0.56273 0.14492 0.5544 C 0.14635 0.55208 0.14727 0.5493 0.14844 0.54653 C 0.14909 0.54352 0.15026 0.54051 0.15026 0.53727 C 0.15026 0.52407 0.15156 0.48588 0.14492 0.46805 C 0.14076 0.45694 0.13516 0.44768 0.13086 0.4368 C 0.12734 0.42778 0.12461 0.41782 0.12031 0.41018 C 0.10794 0.38796 0.0957 0.36528 0.08138 0.34745 C 0.07344 0.3375 0.06602 0.32616 0.05755 0.31759 C 0.02982 0.28935 0.01549 0.27569 -0.0112 0.26111 C -0.0168 0.2581 -0.02227 0.25532 -0.02799 0.25324 C -0.03229 0.25162 -0.03685 0.25116 -0.04128 0.25 C -0.04505 0.24907 -0.04883 0.24791 -0.05273 0.24699 C -0.06042 0.25116 -0.06888 0.25416 -0.07474 0.26574 C -0.07669 0.26967 -0.07604 0.27616 -0.07656 0.28148 C -0.07695 0.28611 -0.07708 0.29097 -0.07734 0.2956 C -0.07812 0.30717 -0.07826 0.3081 -0.07917 0.31921 C -0.07786 0.34421 -0.07917 0.35092 -0.07383 0.37083 C -0.07122 0.38079 -0.06484 0.39676 -0.06068 0.40393 C -0.05365 0.41551 -0.04714 0.42916 -0.03854 0.4368 C -0.03333 0.44143 -0.02812 0.44676 -0.02266 0.45092 C -0.01576 0.45625 -0.00352 0.46273 0.00378 0.46504 C 0.00755 0.4662 0.01146 0.46597 0.01523 0.46666 C 0.02083 0.46504 0.02643 0.46389 0.03203 0.4618 C 0.03477 0.46088 0.03776 0.46018 0.03997 0.45717 C 0.04245 0.4537 0.04336 0.44768 0.04531 0.44305 C 0.05859 0.41134 0.04388 0.45 0.05404 0.42268 C 0.05469 0.41805 0.05521 0.41319 0.05586 0.40856 C 0.05638 0.4044 0.05755 0.40023 0.05755 0.39606 C 0.05755 0.38241 0.05677 0.36875 0.05586 0.35509 C 0.05547 0.34954 0.05234 0.33889 0.05052 0.33472 C 0.04375 0.31921 0.03958 0.30949 0.03021 0.30023 C 0.01953 0.28981 0.00911 0.27778 -0.00234 0.2706 C -0.03424 0.25023 -0.01862 0.25903 -0.04922 0.24375 C -0.06003 0.24444 -0.07096 0.24352 -0.08177 0.24537 C -0.09401 0.24768 -0.10586 0.25579 -0.11628 0.26736 C -0.12526 0.27754 -0.13346 0.29074 -0.13828 0.3081 C -0.14206 0.32176 -0.14414 0.33634 -0.14714 0.35046 C -0.14766 0.35879 -0.14987 0.36736 -0.14883 0.37569 C -0.14674 0.39352 -0.13398 0.44676 -0.12773 0.46666 C -0.11992 0.4912 -0.11211 0.51574 -0.10299 0.53866 C -0.09909 0.54884 -0.09388 0.55717 -0.08893 0.56551 C -0.07708 0.58495 -0.04674 0.6169 -0.03854 0.62338 C -0.03203 0.6287 -0.02448 0.62754 -0.01745 0.62963 C -0.00911 0.62824 -0.00013 0.63171 0.00729 0.625 C 0.02096 0.61296 0.06393 0.56065 0.07878 0.52778 C 0.09089 0.50092 0.10182 0.47222 0.11237 0.44305 C 0.11745 0.4287 0.12188 0.41342 0.12552 0.39745 C 0.13568 0.35416 0.13893 0.30833 0.14414 0.26273 C 0.14271 0.23518 0.1431 0.21782 0.13698 0.19213 C 0.13138 0.16829 0.12057 0.14282 0.10964 0.12616 C 0.10143 0.11366 0.09245 0.10324 0.0832 0.09329 C 0.07201 0.08125 0.06094 0.06898 0.04883 0.06041 C 0.03464 0.05023 -0.03346 0.02153 -0.04388 0.01805 C -0.06341 0.01111 -0.0832 0.00486 -0.10299 0.00069 C -0.12148 -0.00301 -0.1401 -0.00347 -0.15859 -0.00556 C -0.23815 -0.00324 -0.21693 -0.01111 -0.31745 0.04143 C -0.32565 0.04583 -0.37734 0.08565 -0.38711 0.09954 C -0.40156 0.12014 -0.41302 0.14653 -0.42591 0.17014 C -0.42773 0.20046 -0.43242 0.23079 -0.43125 0.26111 C -0.43047 0.28032 -0.40977 0.33866 -0.40391 0.35046 C -0.38555 0.38727 -0.36667 0.42384 -0.3457 0.45555 C -0.33529 0.47129 -0.32292 0.48241 -0.31029 0.49166 C -0.28138 0.51342 -0.22331 0.55185 -0.18594 0.55764 C -0.16042 0.56157 -0.13477 0.55972 -0.10911 0.56065 C -0.09336 0.55879 -0.04297 0.5537 -0.02799 0.54815 C -0.01497 0.54329 -0.00221 0.53541 0.0099 0.52616 C 0.03073 0.51041 0.05169 0.49421 0.07083 0.47291 C 0.09219 0.4493 0.11745 0.40741 0.13438 0.37083 C 0.1401 0.35856 0.14544 0.34537 0.15026 0.33171 C 0.15456 0.31967 0.15794 0.30648 0.16172 0.29398 C 0.16745 0.24791 0.17005 0.24074 0.16797 0.18727 C 0.16758 0.1787 0.16602 0.16991 0.16354 0.16227 C 0.15768 0.14491 0.15078 0.12847 0.14323 0.11366 C 0.13893 0.10532 0.13411 0.09722 0.12826 0.09329 C 0.11784 0.08611 0.10638 0.08495 0.09557 0.08079 C 0.03555 0.10995 0.00859 0.12037 -0.05885 0.17639 C -0.06888 0.18472 -0.12604 0.23079 -0.13568 0.24375 C -0.18776 0.31458 -0.18711 0.32037 -0.2168 0.39282 C -0.21953 0.42662 -0.23151 0.5118 -0.22031 0.55278 C -0.20104 0.62384 -0.17435 0.68194 -0.1418 0.73333 C -0.11784 0.77106 -0.0931 0.80393 -0.06328 0.82569 C -0.03333 0.84768 0.00625 0.86157 0.03815 0.86805 C 0.05573 0.87176 0.07344 0.87245 0.09115 0.87454 C 0.12591 0.85208 0.17708 0.82361 0.21289 0.78981 C 0.2237 0.77963 0.23385 0.76759 0.24375 0.75532 C 0.2599 0.73495 0.28177 0.70393 0.29414 0.67523 C 0.31406 0.6287 0.31797 0.5875 0.32943 0.5294 C 0.32852 0.51157 0.32878 0.49352 0.32669 0.47592 C 0.32161 0.43217 0.31003 0.38866 0.29766 0.35046 C 0.29036 0.32824 0.28281 0.30625 0.27383 0.28611 C 0.25859 0.25231 0.2293 0.20579 0.20846 0.18426 C 0.18555 0.16041 0.16263 0.13426 0.13698 0.12153 C 0.1112 0.10856 0.08346 0.11319 0.05677 0.10903 C 0.04492 0.11204 0.03307 0.11342 0.02148 0.11829 C -0.01888 0.13518 -0.04154 0.1581 -0.07474 0.21412 C -0.09115 0.24166 -0.10391 0.27592 -0.11628 0.30972 C -0.1276 0.34097 -0.14531 0.40856 -0.14531 0.40856 C -0.14427 0.46366 -0.14857 0.55301 -0.13125 0.60926 C -0.12109 0.64213 -0.08086 0.75208 -0.05352 0.78356 C -0.02995 0.81065 -0.00469 0.83379 0.02148 0.85254 C 0.03542 0.86227 0.05078 0.86296 0.06549 0.86805 C 0.09414 0.86458 0.12292 0.86528 0.15117 0.85717 C 0.17396 0.85069 0.20755 0.82153 0.22526 0.79444 C 0.24388 0.76597 0.26003 0.73264 0.27734 0.70185 C 0.28138 0.68194 0.28646 0.66273 0.28971 0.64236 C 0.29583 0.60347 0.29831 0.5581 0.30117 0.51829 C 0.29844 0.46898 0.29896 0.44236 0.28789 0.39606 C 0.28294 0.37546 0.27656 0.35602 0.2694 0.33796 C 0.25391 0.29907 0.23828 0.25972 0.21992 0.225 C 0.21107 0.2081 0.19922 0.19653 0.18815 0.18426 C 0.16536 0.15856 0.14531 0.14305 0.1194 0.1294 C 0.10521 0.12176 0.09049 0.11666 0.07617 0.11041 C 0.04818 0.11319 0.02005 0.11134 -0.00768 0.11829 C -0.03516 0.12523 -0.06458 0.15625 -0.08802 0.17963 C -0.14766 0.23889 -0.1276 0.22037 -0.19479 0.32222 C -0.21094 0.37245 -0.24023 0.43657 -0.24062 0.50254 C -0.24089 0.53796 -0.23906 0.57384 -0.23359 0.60787 C -0.22539 0.65879 -0.18307 0.73125 -0.16211 0.74884 C -0.11224 0.7912 -0.07357 0.78796 -0.02357 0.7912 C 0.01029 0.78032 0.04531 0.77778 0.07786 0.75833 C 0.09245 0.74954 0.16784 0.68148 0.19089 0.64074 C 0.20638 0.61319 0.21914 0.58102 0.2332 0.55139 C 0.2362 0.53819 0.24049 0.52592 0.24206 0.51204 C 0.24714 0.46528 0.23867 0.41967 0.22786 0.37708 C 0.22331 0.35903 0.19674 0.30671 0.18906 0.29398 C 0.18047 0.27986 0.17174 0.26551 0.16172 0.25486 C 0.13607 0.22778 0.11016 0.20023 0.08229 0.18102 C 0.0638 0.16852 0.01758 0.16713 -0.00326 0.16551 C -0.025 0.17384 -0.08398 0.19051 -0.11094 0.21551 C -0.12513 0.2287 -0.14648 0.26157 -0.15599 0.28611 C -0.16172 0.30116 -0.16536 0.31852 -0.17005 0.33472 C -0.17565 0.39421 -0.18477 0.42847 -0.17357 0.48379 C -0.1694 0.50463 -0.16341 0.5243 -0.15599 0.5419 C -0.13854 0.5831 -0.12031 0.62384 -0.09948 0.65949 C -0.08451 0.68518 -0.04284 0.72268 -0.02266 0.73333 C -0.00898 0.74051 0.0056 0.74166 0.01966 0.74583 C 0.06289 0.72963 0.10729 0.72129 0.14935 0.69722 C 0.16211 0.68981 0.17096 0.66875 0.18112 0.65324 C 0.20521 0.61643 0.20573 0.61111 0.22435 0.56852 C 0.22943 0.52963 0.24609 0.45833 0.23503 0.41018 C 0.22565 0.36967 0.21484 0.32963 0.20052 0.29398 C 0.18294 0.25023 0.0832 0.13541 0.07969 0.13241 C 0.01289 0.07847 -0.02865 0.07592 -0.09323 0.06342 C -0.14466 0.06921 -0.18099 0.06551 -0.23008 0.11666 C -0.24674 0.13426 -0.25534 0.16898 -0.26797 0.19514 C -0.26966 0.22708 -0.27747 0.28704 -0.26706 0.32222 C -0.24518 0.39676 -0.21536 0.45 -0.17799 0.50116 C -0.16654 0.5169 -0.15312 0.52754 -0.1401 0.53866 C -0.12656 0.55023 -0.11302 0.56204 -0.09857 0.56852 C -0.08424 0.57523 -0.06914 0.57477 -0.05443 0.57801 C -0.03268 0.57106 -0.01029 0.56921 0.01081 0.55764 C 0.03203 0.54583 0.05104 0.50625 0.0638 0.47754 C 0.0957 0.40602 0.10703 0.35602 0.13438 0.26736 C 0.14219 0.21389 0.15273 0.15741 0.15208 0.10116 C 0.15143 0.05949 0.14896 0.01782 0.14414 -0.02292 C 0.14102 -0.04908 0.12565 -0.09769 0.11315 -0.11505 C 0.10117 -0.13241 0.08789 -0.14769 0.07344 -0.15741 C 0.06576 -0.16273 0.05703 -0.15857 0.04883 -0.15903 C -0.0043 -0.13866 0.00273 -0.14491 -0.0668 -0.08565 C -0.08203 -0.07246 -0.09674 -0.05695 -0.11003 -0.03843 C -0.13802 0.00023 -0.16471 0.0419 -0.19036 0.08541 C -0.20117 0.1037 -0.2112 0.1243 -0.2194 0.14653 C -0.23776 0.19653 -0.25299 0.25 -0.26979 0.30185 C -0.27266 0.33125 -0.28021 0.36018 -0.27865 0.38981 C -0.27448 0.46458 -0.26641 0.53958 -0.25299 0.61088 C -0.24167 0.67153 -0.1612 0.73912 -0.14622 0.74745 C -0.11107 0.76643 -0.07331 0.76296 -0.03685 0.77083 C -0.01745 0.76666 0.00273 0.76852 0.02148 0.75833 C 0.11836 0.70532 0.14388 0.68148 0.21289 0.56065 C 0.22435 0.54074 0.23385 0.51713 0.24115 0.49166 C 0.25586 0.44028 0.26589 0.38495 0.27826 0.33171 C 0.28242 0.23287 0.28919 0.18935 0.25794 0.08079 C 0.2362 0.00509 0.18711 -0.07917 0.14414 -0.12454 C 0.12292 -0.14699 0.10156 -0.17084 0.07786 -0.18264 C 0.03685 -0.20301 -0.00625 -0.20764 -0.04831 -0.22037 C -0.12031 -0.19491 -0.15703 -0.19676 -0.2151 -0.14028 C -0.22956 -0.12616 -0.24206 -0.10695 -0.2556 -0.09028 C -0.27383 -0.04491 -0.29596 -0.00347 -0.31029 0.04629 C -0.31667 0.06782 -0.32057 0.17245 -0.32187 0.19838 C -0.31159 0.25278 -0.30495 0.30972 -0.29089 0.36157 C -0.28255 0.39236 -0.26823 0.41713 -0.2556 0.44305 C -0.20286 0.55185 -0.18633 0.56296 -0.09596 0.63611 C -0.07474 0.65301 -0.05195 0.66481 -0.02891 0.6706 C 0.01224 0.68055 0.05404 0.67893 0.09557 0.6831 C 0.11758 0.67639 0.18073 0.66065 0.20234 0.64074 C 0.22826 0.6169 0.25052 0.58217 0.27474 0.55278 C 0.28438 0.52893 0.30872 0.47639 0.31172 0.44305 C 0.31602 0.39653 0.31406 0.34884 0.31523 0.30185 C 0.31354 0.28264 0.31406 0.26204 0.31003 0.24375 C 0.30078 0.20324 0.28919 0.16412 0.27552 0.12778 C 0.26719 0.10555 0.25677 0.08541 0.24466 0.06967 C 0.19505 0.00486 0.15365 -0.0456 0.09466 -0.06667 C 0.07174 -0.075 0.04818 -0.07523 0.025 -0.0794 C -0.02786 -0.07871 -0.13867 -0.09792 -0.2 -0.04792 C -0.24089 -0.01482 -0.27865 0.02916 -0.31562 0.0743 C -0.33164 0.09398 -0.34388 0.12153 -0.35794 0.14491 C -0.37096 0.2 -0.39193 0.25092 -0.39687 0.30972 C -0.41081 0.47639 -0.37552 0.54213 -0.31654 0.66273 C -0.27214 0.75347 -0.17539 0.8419 -0.12422 0.87592 C -0.07904 0.90602 -0.03008 0.9125 0.01706 0.93102 C 0.15599 0.88819 0.20339 0.93194 0.2862 0.75208 C 0.3082 0.70416 0.31966 0.64329 0.33646 0.58889 C 0.34023 0.52569 0.34987 0.46273 0.34792 0.39907 C 0.3444 0.28704 0.33151 0.19398 0.29935 0.10254 C 0.28984 0.07546 0.28047 0.04653 0.2668 0.02569 C 0.2388 -0.01644 0.2082 -0.05347 0.17591 -0.08403 C 0.1582 -0.1007 0.13828 -0.11019 0.11849 -0.11366 C 0.07513 -0.12153 0.03138 -0.11667 -0.01211 -0.11829 C -0.03268 -0.10972 -0.05456 -0.10741 -0.07383 -0.0919 C -0.16823 -0.01528 -0.16966 -0.00232 -0.23099 0.09629 C -0.24883 0.15648 -0.27057 0.21366 -0.28477 0.27685 C -0.29023 0.30116 -0.29128 0.32916 -0.28919 0.35509 C -0.28477 0.40972 -0.27695 0.46412 -0.26536 0.51528 C -0.24453 0.60648 -0.17539 0.68333 -0.13646 0.72384 C -0.11914 0.7419 -0.09896 0.75069 -0.07917 0.75671 C -0.04219 0.76805 -0.00443 0.76944 0.03294 0.77569 C 0.04844 0.77037 0.06497 0.7706 0.07969 0.75995 C 0.14375 0.71366 0.13906 0.71319 0.17227 0.64699 C 0.17943 0.61342 0.18789 0.58079 0.19349 0.54653 C 0.19583 0.53241 0.19661 0.51736 0.19609 0.50254 C 0.19362 0.42708 0.19036 0.40416 0.16797 0.3412 C 0.16224 0.32523 0.15299 0.30833 0.14323 0.29884 C 0.13945 0.29514 0.13581 0.29074 0.13177 0.28935 C 0.12539 0.28704 0.11875 0.28819 0.11237 0.28773 C 0.11081 0.28727 0.10938 0.28611 0.10794 0.28611 C 0.10703 0.28611 0.10625 0.28796 0.10521 0.28773 C 0.10169 0.28727 0.09818 0.28565 0.09466 0.28472 C 0.08711 0.27685 0.08828 0.2787 0.0806 0.26736 C 0.07786 0.26342 0.075 0.25949 0.07266 0.25486 C 0.06615 0.24236 0.0694 0.24213 0.06289 0.22662 C 0.06003 0.21967 0.0569 0.21319 0.05326 0.20787 C 0.01576 0.15208 0.02995 0.17569 -0.00234 0.13866 C -0.02461 0.11342 -0.00937 0.12569 -0.02617 0.11366 C -0.02734 0.11041 -0.0293 0.10787 -0.02969 0.10416 C -0.03008 0.10208 -0.03008 0.09977 -0.0306 0.09791 C -0.0319 0.09352 -0.03359 0.08958 -0.03503 0.08541 C -0.03633 0.08148 -0.03698 0.0787 -0.03763 0.0743 C -0.03802 0.07245 -0.03828 0.07014 -0.03854 0.06805 C -0.0388 0.06666 -0.03932 0.06504 -0.03945 0.06342 C -0.03971 0.06041 -0.03945 0.05717 -0.03945 0.05393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FB0987-E46F-4E41-BC4F-C88F9456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Customers</a:t>
            </a:r>
            <a:r>
              <a:rPr lang="hu-HU" dirty="0"/>
              <a:t> </a:t>
            </a:r>
            <a:r>
              <a:rPr lang="hu-HU" dirty="0" err="1"/>
              <a:t>Expectations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DCBC85-1B91-42A3-936B-196618DA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webpage</a:t>
            </a:r>
            <a:r>
              <a:rPr lang="hu-HU" dirty="0"/>
              <a:t> be </a:t>
            </a:r>
            <a:r>
              <a:rPr lang="hu-HU" dirty="0" err="1"/>
              <a:t>valid</a:t>
            </a:r>
            <a:endParaRPr lang="hu-HU" dirty="0"/>
          </a:p>
          <a:p>
            <a:r>
              <a:rPr lang="hu-HU" dirty="0" err="1"/>
              <a:t>Work</a:t>
            </a:r>
            <a:r>
              <a:rPr lang="hu-HU" dirty="0"/>
              <a:t>(</a:t>
            </a:r>
            <a:r>
              <a:rPr lang="hu-HU" dirty="0" err="1"/>
              <a:t>optional</a:t>
            </a:r>
            <a:r>
              <a:rPr lang="hu-HU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463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4B28F-4085-4528-884F-4A70B567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Pages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DC0EF3-FB91-498E-9AB3-FA85EDA8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page:obviusly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an </a:t>
            </a:r>
            <a:r>
              <a:rPr lang="hu-HU" dirty="0" err="1"/>
              <a:t>opening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hu-HU" dirty="0"/>
          </a:p>
          <a:p>
            <a:r>
              <a:rPr lang="hu-HU" dirty="0" err="1"/>
              <a:t>Coffee</a:t>
            </a:r>
            <a:r>
              <a:rPr lang="hu-HU" dirty="0"/>
              <a:t> </a:t>
            </a:r>
            <a:r>
              <a:rPr lang="hu-HU" dirty="0" err="1"/>
              <a:t>types:the</a:t>
            </a:r>
            <a:r>
              <a:rPr lang="hu-HU" dirty="0"/>
              <a:t> main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webpage,on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coffee’s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Coffee</a:t>
            </a:r>
            <a:r>
              <a:rPr lang="hu-HU" dirty="0"/>
              <a:t> shop </a:t>
            </a:r>
            <a:r>
              <a:rPr lang="hu-HU" dirty="0" err="1"/>
              <a:t>sell’s,and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coffee’s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marked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daily</a:t>
            </a:r>
            <a:r>
              <a:rPr lang="hu-HU" dirty="0"/>
              <a:t> </a:t>
            </a:r>
            <a:r>
              <a:rPr lang="hu-HU" dirty="0" err="1"/>
              <a:t>offer</a:t>
            </a:r>
            <a:endParaRPr lang="hu-HU" dirty="0"/>
          </a:p>
          <a:p>
            <a:r>
              <a:rPr lang="hu-HU" dirty="0" err="1"/>
              <a:t>Blog:mainly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engine</a:t>
            </a:r>
            <a:r>
              <a:rPr lang="hu-HU" dirty="0"/>
              <a:t> </a:t>
            </a:r>
            <a:r>
              <a:rPr lang="hu-HU" dirty="0" err="1"/>
              <a:t>optimalization</a:t>
            </a:r>
            <a:r>
              <a:rPr lang="hu-HU" dirty="0"/>
              <a:t>. </a:t>
            </a:r>
            <a:r>
              <a:rPr lang="hu-HU" dirty="0" err="1"/>
              <a:t>Write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. I love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much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poet</a:t>
            </a:r>
            <a:r>
              <a:rPr lang="hu-HU" dirty="0"/>
              <a:t> </a:t>
            </a:r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ipsum’s</a:t>
            </a:r>
            <a:r>
              <a:rPr lang="hu-HU" dirty="0"/>
              <a:t> </a:t>
            </a:r>
            <a:r>
              <a:rPr lang="hu-HU" dirty="0" err="1"/>
              <a:t>poems</a:t>
            </a:r>
            <a:r>
              <a:rPr lang="hu-HU" dirty="0"/>
              <a:t>.</a:t>
            </a:r>
          </a:p>
          <a:p>
            <a:r>
              <a:rPr lang="hu-HU" dirty="0" err="1"/>
              <a:t>Drinks:It’s</a:t>
            </a:r>
            <a:r>
              <a:rPr lang="hu-HU" dirty="0"/>
              <a:t> </a:t>
            </a:r>
            <a:r>
              <a:rPr lang="hu-HU" dirty="0" err="1"/>
              <a:t>strange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isn’t</a:t>
            </a:r>
            <a:r>
              <a:rPr lang="hu-HU" dirty="0"/>
              <a:t> </a:t>
            </a:r>
            <a:r>
              <a:rPr lang="hu-HU" dirty="0" err="1"/>
              <a:t>combined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coffe</a:t>
            </a:r>
            <a:r>
              <a:rPr lang="hu-HU" dirty="0"/>
              <a:t> </a:t>
            </a:r>
            <a:r>
              <a:rPr lang="hu-HU" dirty="0" err="1"/>
              <a:t>type’s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whatever</a:t>
            </a:r>
            <a:r>
              <a:rPr lang="hu-HU" dirty="0"/>
              <a:t>.</a:t>
            </a:r>
          </a:p>
          <a:p>
            <a:r>
              <a:rPr lang="hu-HU" dirty="0" err="1"/>
              <a:t>Cookies:On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show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kind</a:t>
            </a:r>
            <a:r>
              <a:rPr lang="hu-HU" dirty="0"/>
              <a:t> of </a:t>
            </a:r>
            <a:r>
              <a:rPr lang="hu-HU" dirty="0" err="1"/>
              <a:t>cookies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we’ve</a:t>
            </a:r>
            <a:r>
              <a:rPr lang="hu-HU" dirty="0"/>
              <a:t> got</a:t>
            </a:r>
          </a:p>
        </p:txBody>
      </p:sp>
    </p:spTree>
    <p:extLst>
      <p:ext uri="{BB962C8B-B14F-4D97-AF65-F5344CB8AC3E}">
        <p14:creationId xmlns:p14="http://schemas.microsoft.com/office/powerpoint/2010/main" val="162068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A34BB5-EC2C-4F9D-A7FA-CD852743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Tools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A709B0-31AD-45D1-B292-1B8E59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5185821"/>
          </a:xfrm>
        </p:spPr>
        <p:txBody>
          <a:bodyPr/>
          <a:lstStyle/>
          <a:p>
            <a:r>
              <a:rPr lang="hu-HU" dirty="0" err="1"/>
              <a:t>Trello:We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goes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webpage</a:t>
            </a:r>
            <a:r>
              <a:rPr lang="hu-HU" dirty="0"/>
              <a:t> and </a:t>
            </a:r>
            <a:r>
              <a:rPr lang="hu-HU" dirty="0" err="1"/>
              <a:t>worksharing</a:t>
            </a:r>
            <a:r>
              <a:rPr lang="hu-HU" dirty="0"/>
              <a:t>.</a:t>
            </a:r>
          </a:p>
          <a:p>
            <a:r>
              <a:rPr lang="hu-HU" dirty="0" err="1"/>
              <a:t>Figma:This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designed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webpage’s</a:t>
            </a:r>
            <a:r>
              <a:rPr lang="hu-HU" dirty="0"/>
              <a:t> </a:t>
            </a:r>
            <a:r>
              <a:rPr lang="hu-HU" dirty="0" err="1"/>
              <a:t>looks</a:t>
            </a:r>
            <a:r>
              <a:rPr lang="hu-HU" dirty="0"/>
              <a:t>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Github:This</a:t>
            </a:r>
            <a:r>
              <a:rPr lang="hu-HU" dirty="0"/>
              <a:t> is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shared</a:t>
            </a:r>
            <a:r>
              <a:rPr lang="hu-HU" dirty="0"/>
              <a:t> and </a:t>
            </a:r>
            <a:r>
              <a:rPr lang="hu-HU" dirty="0" err="1"/>
              <a:t>saved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files</a:t>
            </a:r>
            <a:endParaRPr lang="hu-HU" dirty="0"/>
          </a:p>
          <a:p>
            <a:r>
              <a:rPr lang="hu-HU" dirty="0" err="1"/>
              <a:t>Bootstrap:An</a:t>
            </a:r>
            <a:r>
              <a:rPr lang="hu-HU" dirty="0"/>
              <a:t> HTML </a:t>
            </a:r>
            <a:r>
              <a:rPr lang="hu-HU" dirty="0" err="1"/>
              <a:t>Library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webpage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more </a:t>
            </a:r>
            <a:r>
              <a:rPr lang="hu-HU" dirty="0" err="1"/>
              <a:t>responsive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37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7BBFF0-4743-4E9C-82F4-4E8400C9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Materials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7788A5-982C-4342-B065-82D7B56E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 err="1"/>
              <a:t>Text:quotes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favorite</a:t>
            </a:r>
            <a:r>
              <a:rPr lang="hu-HU" dirty="0"/>
              <a:t> </a:t>
            </a:r>
            <a:r>
              <a:rPr lang="hu-HU" dirty="0" err="1"/>
              <a:t>poet,Lorem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</a:t>
            </a:r>
          </a:p>
          <a:p>
            <a:r>
              <a:rPr lang="hu-HU" dirty="0" err="1"/>
              <a:t>Pictures:We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	 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copyrighted</a:t>
            </a:r>
            <a:r>
              <a:rPr lang="hu-HU" dirty="0"/>
              <a:t> </a:t>
            </a:r>
            <a:r>
              <a:rPr lang="hu-HU" dirty="0" err="1"/>
              <a:t>images</a:t>
            </a:r>
            <a:endParaRPr lang="hu-HU" dirty="0"/>
          </a:p>
        </p:txBody>
      </p:sp>
      <p:pic>
        <p:nvPicPr>
          <p:cNvPr id="1026" name="Picture 2" descr="Copyright - Simple English Wikipedia, the free encyclopedia">
            <a:extLst>
              <a:ext uri="{FF2B5EF4-FFF2-40B4-BE49-F238E27FC236}">
                <a16:creationId xmlns:a16="http://schemas.microsoft.com/office/drawing/2014/main" id="{D92FBE18-D8E5-4A62-BE7F-D5B9555C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06" y="2401953"/>
            <a:ext cx="375901" cy="37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dezz fel jamal real video videókat | TikTok">
            <a:extLst>
              <a:ext uri="{FF2B5EF4-FFF2-40B4-BE49-F238E27FC236}">
                <a16:creationId xmlns:a16="http://schemas.microsoft.com/office/drawing/2014/main" id="{28E4D6DC-047F-4744-A8D7-1D6564C63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021874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1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208</Words>
  <Application>Microsoft Office PowerPoint</Application>
  <PresentationFormat>Szélesvásznú</PresentationFormat>
  <Paragraphs>27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Lucky coffee shop</vt:lpstr>
      <vt:lpstr>Customers Expectations</vt:lpstr>
      <vt:lpstr>Pages</vt:lpstr>
      <vt:lpstr>Tools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Kispal Marcell</dc:creator>
  <cp:lastModifiedBy>Kispal Marcell</cp:lastModifiedBy>
  <cp:revision>10</cp:revision>
  <dcterms:created xsi:type="dcterms:W3CDTF">2023-01-11T12:23:03Z</dcterms:created>
  <dcterms:modified xsi:type="dcterms:W3CDTF">2023-01-11T13:22:01Z</dcterms:modified>
</cp:coreProperties>
</file>