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EE2D95-4F40-41F9-870E-6C53DAB7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8151EBC-B3CA-437C-ACFA-27EA84AC3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453C829-0726-4149-A263-9C7AE8BE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83AFDD3-E5D5-4230-8499-10A931BC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143F41-0C4C-4D36-BCAD-AB539488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818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E95F3F-02A8-4859-B5D2-E72B85A5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BF94361-412A-4DEE-A256-42A5DE6F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CEA87A-3969-4907-84B4-E157E4F1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44418B-3C32-43BA-8343-DBD5D8E7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586FE53-0D14-4E4B-85B3-600C9875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101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57828A9-2EB0-4A33-95F9-2A07BB802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A1753B4-C8F5-46C6-9B14-200D7019B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77F74E-3379-484D-B611-C75985D9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3E04AE-3086-4130-A82A-D6B8ACA9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90E673B-153C-496F-9B37-8E5C9AFD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352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4407E3-5009-4F80-AB6F-E86E3A0E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26F024-92B7-4729-861A-DBD08D5CD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9A235BB-CE54-4405-80C1-E801F0F6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22DBA33-628B-40D1-9D48-C3E7C45F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9C77B96-063E-473B-9557-4FCBD740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221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69A2BB-3F5A-4D48-BC36-5FAAA06C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566BD30-9A62-4B66-911A-D2705894C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57D228E-470D-49E4-9FED-17C9B471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918B14E-7466-4AF0-99C0-7D740330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884684-0034-4098-928E-5A57FA8E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571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7B1065-00C8-4EA0-8494-8A27FCDA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471061-3FD5-4FE7-BC41-8B49A82BA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E56B316-C3FB-4450-8BEA-246E832C3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7D44EB7-BB27-433E-8A52-6DA63A6E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2587628-6052-4892-9206-5AFDB6E5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6AE9879-8B77-4336-9816-8C5CBF37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189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44A1B0-2B78-418D-A44D-3B68074C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7B1D72-DCBA-45A1-A2CB-4A7D1F2AA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B1B41DB-CF59-4DF8-86AA-BCE81A737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0ED5ADB-B085-4C97-9DED-A63CC9673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DD00378-8D35-42DA-AD47-0F4E6F8CB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DF9D961-8EE4-4A08-BCE1-7E13B606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B340443-307A-4BEA-99B4-9C2770E2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8084D2D-7464-41E5-8BCB-394ADBE2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628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516CAD-B31D-4890-BD45-C4A41AB1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70D6C66-2EA4-4A8E-AC7A-27BC87FF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53F3EDC-C0C7-4F8D-B342-7A844397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1FAA67A-F22D-4291-8768-3141C285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224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0C5E743-77E4-4A6E-96FE-B01FE90E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3B672E0-310F-484F-BE6F-9F8170CC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E73054A-BE1B-441A-A7A1-ED84CEB9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94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44CBDF-CE89-477A-AA2F-17CB44EC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41FF35-F2D0-416D-BE77-0B0C7EF13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359589C-7A9B-4FE6-856D-A3F50B45B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0E6B590-06CB-4CE3-94BA-81002F31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EC5C59C-742D-472C-999B-9139FD2E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426E660-AD4E-4735-8A28-9C01840D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988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54A6B6-8632-44BB-B4D7-3C0A7FD9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9AE7D3F-CED8-42AD-8DA4-957BFE044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1B60A4-8A13-4EA2-AEDB-5C7A8AD72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CFA0562-6771-4851-84FF-612CFC1F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ADDD29D-4D96-487A-8DDD-400460B7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4310B45-62A1-4AE7-A373-BB9D8FE4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67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EEBADD0-7FED-4454-9DBE-3BB7C228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A70330-D0B0-41D2-B1C4-6FB63CB02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91DD75A-8338-4D2D-9C4B-AC7686C86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63954-3A60-42C8-82B9-0900590AD7EF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30216A-F210-4E93-825E-50363C6B6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E24CB3-CB5F-4911-94AF-5472E4BAD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593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ttps/www.youtube.com/watch?v=dQw4w9WgXcQ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XxMatexXx/k-v-z-projekt.git" TargetMode="External"/><Relationship Id="rId2" Type="http://schemas.openxmlformats.org/officeDocument/2006/relationships/hyperlink" Target="../&#218;jv&#225;rosi%20G&#225;briel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4ED888-C2C8-4119-9E40-F1C20E198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9600" dirty="0"/>
              <a:t>LUCKY KÁVÉZÓJA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64BEF86-10F4-4B1C-BD11-4A4A3B059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lorem</a:t>
            </a:r>
            <a:r>
              <a:rPr lang="hu-HU" dirty="0"/>
              <a:t> </a:t>
            </a:r>
            <a:r>
              <a:rPr lang="hu-HU" dirty="0" err="1"/>
              <a:t>Ipsum</a:t>
            </a:r>
            <a:r>
              <a:rPr lang="hu-HU" dirty="0"/>
              <a:t> and Újvárosi Gábriel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2193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F0560F-2118-4342-8E16-4C3402EE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Vevőnk Elvárásai: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2E0805-75FA-47F6-A565-255DD09AE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weboldal </a:t>
            </a:r>
            <a:r>
              <a:rPr lang="hu-HU" dirty="0" err="1"/>
              <a:t>validálva</a:t>
            </a:r>
            <a:r>
              <a:rPr lang="hu-HU" dirty="0"/>
              <a:t> legyen</a:t>
            </a:r>
          </a:p>
          <a:p>
            <a:r>
              <a:rPr lang="hu-HU" dirty="0" err="1"/>
              <a:t>Működjön</a:t>
            </a:r>
            <a:r>
              <a:rPr lang="hu-HU" dirty="0"/>
              <a:t> </a:t>
            </a:r>
          </a:p>
          <a:p>
            <a:r>
              <a:rPr lang="hu-HU" dirty="0"/>
              <a:t>Reszponzív Legyen</a:t>
            </a:r>
          </a:p>
          <a:p>
            <a:r>
              <a:rPr lang="hu-HU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TRY NOT TO HACK THE PENTAGON</a:t>
            </a:r>
            <a:br>
              <a:rPr lang="hu-HU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hu-HU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(FAILD)</a:t>
            </a:r>
            <a:br>
              <a:rPr lang="hu-HU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hu-HU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PREVENT 9/11</a:t>
            </a:r>
          </a:p>
        </p:txBody>
      </p:sp>
      <p:cxnSp>
        <p:nvCxnSpPr>
          <p:cNvPr id="5" name="Összekötő: szögletes 4">
            <a:extLst>
              <a:ext uri="{FF2B5EF4-FFF2-40B4-BE49-F238E27FC236}">
                <a16:creationId xmlns:a16="http://schemas.microsoft.com/office/drawing/2014/main" id="{589C9741-356D-4D73-B521-63E1377879C4}"/>
              </a:ext>
            </a:extLst>
          </p:cNvPr>
          <p:cNvCxnSpPr/>
          <p:nvPr/>
        </p:nvCxnSpPr>
        <p:spPr>
          <a:xfrm rot="10800000">
            <a:off x="5321300" y="1003300"/>
            <a:ext cx="5765800" cy="4000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Kép 6">
            <a:extLst>
              <a:ext uri="{FF2B5EF4-FFF2-40B4-BE49-F238E27FC236}">
                <a16:creationId xmlns:a16="http://schemas.microsoft.com/office/drawing/2014/main" id="{77AC488E-872C-47A5-BD9F-B37FA6575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05" y="1843722"/>
            <a:ext cx="4764495" cy="3170555"/>
          </a:xfrm>
          <a:prstGeom prst="rect">
            <a:avLst/>
          </a:prstGeom>
        </p:spPr>
      </p:pic>
      <p:sp>
        <p:nvSpPr>
          <p:cNvPr id="16" name="Akciógomb: Súgó 15">
            <a:hlinkClick r:id="rId3" highlightClick="1"/>
            <a:extLst>
              <a:ext uri="{FF2B5EF4-FFF2-40B4-BE49-F238E27FC236}">
                <a16:creationId xmlns:a16="http://schemas.microsoft.com/office/drawing/2014/main" id="{B922C8AB-D531-4045-9BE9-4A35271C0B1F}"/>
              </a:ext>
            </a:extLst>
          </p:cNvPr>
          <p:cNvSpPr/>
          <p:nvPr/>
        </p:nvSpPr>
        <p:spPr>
          <a:xfrm>
            <a:off x="6589305" y="3764280"/>
            <a:ext cx="1167855" cy="123952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529223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9733EB-B129-4855-8E62-D703FF22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/>
              <a:t>Oldalak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98AB24-2832-432F-8AB9-65CA47B3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3200" dirty="0"/>
              <a:t>Menü oldal : Nyilván kell egy nyitó oldal.</a:t>
            </a:r>
          </a:p>
          <a:p>
            <a:r>
              <a:rPr lang="hu-HU" sz="3200" dirty="0"/>
              <a:t>Kávéfajták : A fő része a weboldalnak , ezen az oldalon lesz a kávék amit a kávézó árul, És egy kávéfajta megjelölve napi ajánlat ként.</a:t>
            </a:r>
          </a:p>
          <a:p>
            <a:r>
              <a:rPr lang="hu-HU" sz="3200" dirty="0"/>
              <a:t>Blog : Főleg kereső motor optimalizálásáéért . Írj amit akarsz . Én nagyon szeretem a kedvenc költőm </a:t>
            </a:r>
            <a:r>
              <a:rPr lang="hu-HU" sz="3200" dirty="0" err="1"/>
              <a:t>lorem</a:t>
            </a:r>
            <a:r>
              <a:rPr lang="hu-HU" sz="3200" dirty="0"/>
              <a:t> </a:t>
            </a:r>
            <a:r>
              <a:rPr lang="hu-HU" sz="3200" dirty="0" err="1"/>
              <a:t>Ipsum</a:t>
            </a:r>
            <a:r>
              <a:rPr lang="hu-HU" sz="3200" dirty="0"/>
              <a:t> verseit. </a:t>
            </a:r>
          </a:p>
          <a:p>
            <a:r>
              <a:rPr lang="hu-HU" sz="3200" dirty="0"/>
              <a:t>Italok : Fura hogy ez nincs összeolvasztva a kávéfajtákkal de mindegy.</a:t>
            </a:r>
          </a:p>
          <a:p>
            <a:r>
              <a:rPr lang="hu-HU" sz="3200" dirty="0"/>
              <a:t>Sütemények : Ezen az oldalon mutatjuk meg a vásárólható süteményeket.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C7144F5-D7CB-4EFD-B8AD-F16BF1AAD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41" y="0"/>
            <a:ext cx="277272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11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8C9995-A1FC-48D4-9427-0E26191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/>
              <a:t>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B5894F-F432-42FA-8ACA-63F86BF4F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600" dirty="0" err="1"/>
              <a:t>Trello</a:t>
            </a:r>
            <a:r>
              <a:rPr lang="hu-HU" sz="3600" dirty="0"/>
              <a:t> : Ezt használjuk hogy lássuk hogy áll a munka a weboldalon, és a munkakiosztáshoz. </a:t>
            </a:r>
          </a:p>
          <a:p>
            <a:r>
              <a:rPr lang="hu-HU" sz="3600" dirty="0" err="1"/>
              <a:t>Figma</a:t>
            </a:r>
            <a:r>
              <a:rPr lang="hu-HU" sz="3600" dirty="0"/>
              <a:t> : „Majdnem SIGMA „ Ezzel tervezük meg a weboldal kinézetét.</a:t>
            </a:r>
          </a:p>
          <a:p>
            <a:r>
              <a:rPr lang="hu-HU" sz="3600" dirty="0"/>
              <a:t>Github : Ezen Tároljuk és osszuk meg egymás a Fájlokat.</a:t>
            </a:r>
          </a:p>
          <a:p>
            <a:r>
              <a:rPr lang="hu-HU" sz="3600" dirty="0" err="1"/>
              <a:t>Bootstrap</a:t>
            </a:r>
            <a:r>
              <a:rPr lang="hu-HU" sz="3600" dirty="0"/>
              <a:t> : Egy HTML Könyvtár amit használunk hogy a weboldal reszponzívabb legyen.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9304C49-BFA1-4A76-8DD5-559389263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33" y="462492"/>
            <a:ext cx="1130828" cy="11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01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00"/>
                            </p:stCondLst>
                            <p:childTnLst>
                              <p:par>
                                <p:cTn id="7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200"/>
                            </p:stCondLst>
                            <p:childTnLst>
                              <p:par>
                                <p:cTn id="79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625"/>
                            </p:stCondLst>
                            <p:childTnLst>
                              <p:par>
                                <p:cTn id="82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950"/>
                            </p:stCondLst>
                            <p:childTnLst>
                              <p:par>
                                <p:cTn id="8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225"/>
                            </p:stCondLst>
                            <p:childTnLst>
                              <p:par>
                                <p:cTn id="8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50"/>
                            </p:stCondLst>
                            <p:childTnLst>
                              <p:par>
                                <p:cTn id="91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850"/>
                            </p:stCondLst>
                            <p:childTnLst>
                              <p:par>
                                <p:cTn id="98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950"/>
                            </p:stCondLst>
                            <p:childTnLst>
                              <p:par>
                                <p:cTn id="105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2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293C39-CAD1-45AD-AE46-5690B06D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6600" dirty="0"/>
              <a:t>Anyagok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1EE0DC-6164-4612-951E-947570884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6000" dirty="0"/>
              <a:t>Szöveg : Idéz a kedvenc költőmtől , </a:t>
            </a:r>
            <a:r>
              <a:rPr lang="hu-HU" sz="6000" dirty="0" err="1"/>
              <a:t>Lorem</a:t>
            </a:r>
            <a:r>
              <a:rPr lang="hu-HU" sz="6000" dirty="0"/>
              <a:t> </a:t>
            </a:r>
            <a:r>
              <a:rPr lang="hu-HU" sz="6000" dirty="0" err="1"/>
              <a:t>Ipsum</a:t>
            </a:r>
            <a:r>
              <a:rPr lang="hu-HU" sz="6000" dirty="0"/>
              <a:t>.</a:t>
            </a:r>
          </a:p>
          <a:p>
            <a:r>
              <a:rPr lang="hu-HU" sz="6000" dirty="0"/>
              <a:t>Képek : Csak nem         copyright képeket használunk.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25C6D1E-4F9C-4B73-A585-7B8B87F14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447" y="365125"/>
            <a:ext cx="1851553" cy="123212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E9DD91B-1DF1-40F8-82C5-1DD9E67FC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3626379"/>
            <a:ext cx="837673" cy="83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D3B698-B313-4AF8-BFC7-134C55BF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64EF66-A138-473A-BBFF-DB23E1967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 action="ppaction://hlinkfile"/>
              </a:rPr>
              <a:t>A </a:t>
            </a:r>
            <a:r>
              <a:rPr lang="hu-HU" dirty="0" err="1">
                <a:hlinkClick r:id="rId2" action="ppaction://hlinkfile"/>
              </a:rPr>
              <a:t>weaboldal</a:t>
            </a:r>
            <a:endParaRPr lang="hu-HU" dirty="0"/>
          </a:p>
          <a:p>
            <a:r>
              <a:rPr lang="hu-HU" dirty="0">
                <a:hlinkClick r:id="rId3"/>
              </a:rPr>
              <a:t>Github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921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194</Words>
  <Application>Microsoft Office PowerPoint</Application>
  <PresentationFormat>Szélesvásznú</PresentationFormat>
  <Paragraphs>24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LUCKY KÁVÉZÓJA</vt:lpstr>
      <vt:lpstr>A Vevőnk Elvárásai: </vt:lpstr>
      <vt:lpstr>Oldalak </vt:lpstr>
      <vt:lpstr>Eszközök</vt:lpstr>
      <vt:lpstr>Anyagok</vt:lpstr>
      <vt:lpstr>Köszönöm a Figyelmet.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Uivarosi Gabriel</dc:creator>
  <cp:lastModifiedBy>Uivarosi Gabriel</cp:lastModifiedBy>
  <cp:revision>38</cp:revision>
  <dcterms:created xsi:type="dcterms:W3CDTF">2023-01-11T12:22:13Z</dcterms:created>
  <dcterms:modified xsi:type="dcterms:W3CDTF">2023-01-18T12:39:20Z</dcterms:modified>
</cp:coreProperties>
</file>