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8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987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70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6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0977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81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06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94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9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245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8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175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36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2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4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62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E9DF37-D336-42D2-A227-C08DF730EEE1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36E348-E610-4A43-9E49-91DD55A1B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220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ur Leaf Clover Vector Art, Icons, and Graphics for Free Download">
            <a:extLst>
              <a:ext uri="{FF2B5EF4-FFF2-40B4-BE49-F238E27FC236}">
                <a16:creationId xmlns:a16="http://schemas.microsoft.com/office/drawing/2014/main" id="{7C5C1739-02E8-ADCC-AC06-BFA37FC2A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FC190C4-E5C4-445E-BB11-5C2E269A2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3717"/>
            <a:ext cx="9144000" cy="935917"/>
          </a:xfrm>
        </p:spPr>
        <p:txBody>
          <a:bodyPr>
            <a:normAutofit/>
          </a:bodyPr>
          <a:lstStyle/>
          <a:p>
            <a:r>
              <a:rPr lang="hu-HU" sz="4400" dirty="0" err="1">
                <a:solidFill>
                  <a:schemeClr val="bg1"/>
                </a:solidFill>
              </a:rPr>
              <a:t>Lucky</a:t>
            </a:r>
            <a:r>
              <a:rPr lang="hu-HU" sz="4400" dirty="0">
                <a:solidFill>
                  <a:schemeClr val="bg1"/>
                </a:solidFill>
              </a:rPr>
              <a:t> </a:t>
            </a:r>
            <a:r>
              <a:rPr lang="hu-HU" sz="4400" dirty="0" err="1">
                <a:solidFill>
                  <a:schemeClr val="bg1"/>
                </a:solidFill>
              </a:rPr>
              <a:t>coffee</a:t>
            </a:r>
            <a:r>
              <a:rPr lang="hu-HU" sz="4400" dirty="0">
                <a:solidFill>
                  <a:schemeClr val="bg1"/>
                </a:solidFill>
              </a:rPr>
              <a:t> 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3DEE395-7C55-462B-8480-E43B29D33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3351"/>
            <a:ext cx="9144000" cy="3700630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By:Jakab</a:t>
            </a:r>
            <a:r>
              <a:rPr lang="hu-HU" dirty="0">
                <a:solidFill>
                  <a:schemeClr val="bg1"/>
                </a:solidFill>
              </a:rPr>
              <a:t> Máté</a:t>
            </a:r>
          </a:p>
          <a:p>
            <a:r>
              <a:rPr lang="hu-HU" dirty="0">
                <a:solidFill>
                  <a:schemeClr val="bg1"/>
                </a:solidFill>
              </a:rPr>
              <a:t>Ujvárosi Gábriel</a:t>
            </a:r>
          </a:p>
          <a:p>
            <a:r>
              <a:rPr lang="hu-HU" dirty="0">
                <a:solidFill>
                  <a:schemeClr val="bg1"/>
                </a:solidFill>
              </a:rPr>
              <a:t>Fuglovics Konor</a:t>
            </a:r>
          </a:p>
          <a:p>
            <a:r>
              <a:rPr lang="hu-HU" dirty="0">
                <a:solidFill>
                  <a:schemeClr val="bg1"/>
                </a:solidFill>
              </a:rPr>
              <a:t>Fekete Zoltán</a:t>
            </a:r>
          </a:p>
          <a:p>
            <a:r>
              <a:rPr lang="hu-HU" dirty="0">
                <a:solidFill>
                  <a:schemeClr val="bg1"/>
                </a:solidFill>
              </a:rPr>
              <a:t>Kispál Marcell</a:t>
            </a:r>
          </a:p>
        </p:txBody>
      </p:sp>
    </p:spTree>
    <p:extLst>
      <p:ext uri="{BB962C8B-B14F-4D97-AF65-F5344CB8AC3E}">
        <p14:creationId xmlns:p14="http://schemas.microsoft.com/office/powerpoint/2010/main" val="268606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randomBar dir="vert"/>
        <p:sndAc>
          <p:stSnd>
            <p:snd r:embed="rId2" name="bomb.wav"/>
          </p:stSnd>
        </p:sndAc>
      </p:transition>
    </mc:Choice>
    <mc:Fallback>
      <p:transition spd="slow">
        <p:randomBar dir="vert"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to Store Coffee So It Stays as Fresh as Possible">
            <a:extLst>
              <a:ext uri="{FF2B5EF4-FFF2-40B4-BE49-F238E27FC236}">
                <a16:creationId xmlns:a16="http://schemas.microsoft.com/office/drawing/2014/main" id="{9109D0ED-4CDC-E1A3-01B0-D9CB156C3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5173"/>
            <a:ext cx="12192000" cy="69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9FB0987-E46F-4E41-BC4F-C88F9456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 err="1">
                <a:solidFill>
                  <a:schemeClr val="bg1"/>
                </a:solidFill>
              </a:rPr>
              <a:t>Customers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Expectations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DCBC85-1B91-42A3-936B-196618DA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The </a:t>
            </a:r>
            <a:r>
              <a:rPr lang="hu-HU" sz="2400" dirty="0" err="1">
                <a:solidFill>
                  <a:schemeClr val="bg1"/>
                </a:solidFill>
              </a:rPr>
              <a:t>webpage</a:t>
            </a:r>
            <a:r>
              <a:rPr lang="hu-HU" sz="2400" dirty="0">
                <a:solidFill>
                  <a:schemeClr val="bg1"/>
                </a:solidFill>
              </a:rPr>
              <a:t> be </a:t>
            </a:r>
            <a:r>
              <a:rPr lang="hu-HU" sz="2400" dirty="0" err="1">
                <a:solidFill>
                  <a:schemeClr val="bg1"/>
                </a:solidFill>
              </a:rPr>
              <a:t>valid</a:t>
            </a:r>
            <a:endParaRPr lang="hu-HU" sz="2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chemeClr val="bg1"/>
                </a:solidFill>
              </a:rPr>
              <a:t>Work(optional)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Cake/Drinks be in a good price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quality of our Cakes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Rapid responsive time</a:t>
            </a:r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3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Arkie's Born Bakers Provides The Best Cakes And Confectionery In Pune">
            <a:extLst>
              <a:ext uri="{FF2B5EF4-FFF2-40B4-BE49-F238E27FC236}">
                <a16:creationId xmlns:a16="http://schemas.microsoft.com/office/drawing/2014/main" id="{BA7B7958-4D5D-D6B4-C3D1-1D11F438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314B28F-4085-4528-884F-4A70B567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>
                <a:solidFill>
                  <a:schemeClr val="bg1"/>
                </a:solidFill>
              </a:rPr>
              <a:t>Pages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DC0EF3-FB91-498E-9AB3-FA85EDA8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Main page:</a:t>
            </a:r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hu-HU" sz="2400" dirty="0">
                <a:solidFill>
                  <a:schemeClr val="bg1"/>
                </a:solidFill>
              </a:rPr>
              <a:t>bviusly we need an opening page</a:t>
            </a:r>
          </a:p>
          <a:p>
            <a:r>
              <a:rPr lang="hu-HU" sz="2400" dirty="0">
                <a:solidFill>
                  <a:schemeClr val="bg1"/>
                </a:solidFill>
              </a:rPr>
              <a:t>Coffee types: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hu-HU" sz="2400" dirty="0">
                <a:solidFill>
                  <a:schemeClr val="bg1"/>
                </a:solidFill>
              </a:rPr>
              <a:t>he main part of the webpage,on this page will be the coffee’s that the Coffee shop sell,and one of the coffee’s will be marked as the daily offer</a:t>
            </a:r>
          </a:p>
          <a:p>
            <a:r>
              <a:rPr lang="hu-HU" sz="2400" dirty="0">
                <a:solidFill>
                  <a:schemeClr val="bg1"/>
                </a:solidFill>
              </a:rPr>
              <a:t>Blog: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hu-HU" sz="2400" dirty="0">
                <a:solidFill>
                  <a:schemeClr val="bg1"/>
                </a:solidFill>
              </a:rPr>
              <a:t>ainly for the search engine optimalization. </a:t>
            </a:r>
            <a:r>
              <a:rPr lang="en-US" sz="2400" dirty="0">
                <a:solidFill>
                  <a:schemeClr val="bg1"/>
                </a:solidFill>
              </a:rPr>
              <a:t>It features articles and interesting stories.</a:t>
            </a:r>
            <a:endParaRPr lang="hu-HU" sz="2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chemeClr val="bg1"/>
                </a:solidFill>
              </a:rPr>
              <a:t>Drinks:</a:t>
            </a:r>
            <a:r>
              <a:rPr lang="en-US" sz="2400" dirty="0">
                <a:solidFill>
                  <a:schemeClr val="bg1"/>
                </a:solidFill>
              </a:rPr>
              <a:t>There are all kind of drinks you can order.</a:t>
            </a:r>
          </a:p>
          <a:p>
            <a:r>
              <a:rPr lang="hu-HU" sz="2400" dirty="0">
                <a:solidFill>
                  <a:schemeClr val="bg1"/>
                </a:solidFill>
              </a:rPr>
              <a:t>C</a:t>
            </a:r>
            <a:r>
              <a:rPr lang="en-US" sz="2400" dirty="0" err="1">
                <a:solidFill>
                  <a:schemeClr val="bg1"/>
                </a:solidFill>
              </a:rPr>
              <a:t>akes</a:t>
            </a:r>
            <a:r>
              <a:rPr lang="hu-HU" sz="2400" dirty="0">
                <a:solidFill>
                  <a:schemeClr val="bg1"/>
                </a:solidFill>
              </a:rPr>
              <a:t>:On this page we show all kind of </a:t>
            </a:r>
            <a:r>
              <a:rPr lang="en-US" sz="2400" dirty="0">
                <a:solidFill>
                  <a:schemeClr val="bg1"/>
                </a:solidFill>
              </a:rPr>
              <a:t>cakes you can order</a:t>
            </a:r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80582"/>
      </p:ext>
    </p:extLst>
  </p:cSld>
  <p:clrMapOvr>
    <a:masterClrMapping/>
  </p:clrMapOvr>
  <p:transition spd="slow">
    <p:comb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ll Minecraft Tools [ 3D Model ] - Download Free 3D model by ApixCraft  (@ApixCraft) [e931b51]">
            <a:extLst>
              <a:ext uri="{FF2B5EF4-FFF2-40B4-BE49-F238E27FC236}">
                <a16:creationId xmlns:a16="http://schemas.microsoft.com/office/drawing/2014/main" id="{14106B09-BB4A-315F-E43F-CD3A71357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7A34BB5-EC2C-4F9D-A7FA-CD852743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890"/>
            <a:ext cx="9601196" cy="1303867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bg1"/>
                </a:solidFill>
              </a:rPr>
              <a:t>Tools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A709B0-31AD-45D1-B292-1B8E59E9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5185821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Trello:We used this  to see how our work goes on the webpage and </a:t>
            </a:r>
            <a:r>
              <a:rPr lang="en-US" sz="2400" dirty="0">
                <a:solidFill>
                  <a:schemeClr val="bg1"/>
                </a:solidFill>
              </a:rPr>
              <a:t>decided how to share our work</a:t>
            </a:r>
            <a:r>
              <a:rPr lang="hu-HU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endParaRPr lang="hu-HU" sz="2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chemeClr val="bg1"/>
                </a:solidFill>
              </a:rPr>
              <a:t>Figma:This is the tool that we </a:t>
            </a:r>
            <a:r>
              <a:rPr lang="en-US" sz="2400" dirty="0">
                <a:solidFill>
                  <a:schemeClr val="bg1"/>
                </a:solidFill>
              </a:rPr>
              <a:t>used to </a:t>
            </a:r>
            <a:r>
              <a:rPr lang="hu-HU" sz="2400" dirty="0">
                <a:solidFill>
                  <a:schemeClr val="bg1"/>
                </a:solidFill>
              </a:rPr>
              <a:t>designe the webpage looks.</a:t>
            </a:r>
            <a:endParaRPr lang="en-US" sz="2400" dirty="0">
              <a:solidFill>
                <a:schemeClr val="bg1"/>
              </a:solidFill>
            </a:endParaRPr>
          </a:p>
          <a:p>
            <a:endParaRPr lang="hu-HU" sz="2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chemeClr val="bg1"/>
                </a:solidFill>
              </a:rPr>
              <a:t>Github:This is where we shared and saved our files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2400" dirty="0">
              <a:solidFill>
                <a:schemeClr val="bg1"/>
              </a:solidFill>
            </a:endParaRPr>
          </a:p>
          <a:p>
            <a:r>
              <a:rPr lang="hu-HU" sz="2400" dirty="0" err="1">
                <a:solidFill>
                  <a:schemeClr val="bg1"/>
                </a:solidFill>
              </a:rPr>
              <a:t>Bootstrap:An</a:t>
            </a:r>
            <a:r>
              <a:rPr lang="hu-HU" sz="2400" dirty="0">
                <a:solidFill>
                  <a:schemeClr val="bg1"/>
                </a:solidFill>
              </a:rPr>
              <a:t> HTML </a:t>
            </a:r>
            <a:r>
              <a:rPr lang="hu-HU" sz="2400" dirty="0" err="1">
                <a:solidFill>
                  <a:schemeClr val="bg1"/>
                </a:solidFill>
              </a:rPr>
              <a:t>Library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that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we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used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for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our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webpage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to</a:t>
            </a:r>
            <a:r>
              <a:rPr lang="hu-HU" sz="2400" dirty="0">
                <a:solidFill>
                  <a:schemeClr val="bg1"/>
                </a:solidFill>
              </a:rPr>
              <a:t> be more </a:t>
            </a:r>
            <a:r>
              <a:rPr lang="hu-HU" sz="2400" dirty="0" err="1">
                <a:solidFill>
                  <a:schemeClr val="bg1"/>
                </a:solidFill>
              </a:rPr>
              <a:t>responsive</a:t>
            </a:r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799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  <p:sndAc>
          <p:stSnd>
            <p:snd r:embed="rId2" name="coin.wav"/>
          </p:stSnd>
        </p:sndAc>
      </p:transition>
    </mc:Choice>
    <mc:Fallback>
      <p:transition spd="slow">
        <p:fade/>
        <p:sndAc>
          <p:stSnd>
            <p:snd r:embed="rId2" name="coi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 „meth mouth” tünetegyüttes a mindennapos fogorvosi gyakorlatban |  Dental.hu">
            <a:extLst>
              <a:ext uri="{FF2B5EF4-FFF2-40B4-BE49-F238E27FC236}">
                <a16:creationId xmlns:a16="http://schemas.microsoft.com/office/drawing/2014/main" id="{2A47FD73-47D0-D234-FFFA-9435A02E2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97BBFF0-4743-4E9C-82F4-4E8400C9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>
                <a:solidFill>
                  <a:schemeClr val="bg1"/>
                </a:solidFill>
              </a:rPr>
              <a:t>Materials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7788A5-982C-4342-B065-82D7B56E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Text:</a:t>
            </a:r>
            <a:r>
              <a:rPr lang="en-US" sz="2400" dirty="0">
                <a:solidFill>
                  <a:schemeClr val="bg1"/>
                </a:solidFill>
              </a:rPr>
              <a:t>Used it to make things more simple and to entertain our customers</a:t>
            </a:r>
          </a:p>
          <a:p>
            <a:endParaRPr lang="en-US" sz="2400" dirty="0"/>
          </a:p>
          <a:p>
            <a:r>
              <a:rPr lang="hu-HU" sz="2400" dirty="0">
                <a:solidFill>
                  <a:schemeClr val="bg1"/>
                </a:solidFill>
              </a:rPr>
              <a:t>Pictures:We d</a:t>
            </a:r>
            <a:r>
              <a:rPr lang="en-US" sz="2400" dirty="0">
                <a:solidFill>
                  <a:schemeClr val="bg1"/>
                </a:solidFill>
              </a:rPr>
              <a:t>o </a:t>
            </a:r>
            <a:r>
              <a:rPr lang="hu-HU" sz="2400" dirty="0">
                <a:solidFill>
                  <a:schemeClr val="bg1"/>
                </a:solidFill>
              </a:rPr>
              <a:t>not use copyrighted images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Logo:The</a:t>
            </a:r>
            <a:r>
              <a:rPr lang="en-US" sz="2400" dirty="0">
                <a:solidFill>
                  <a:schemeClr val="bg1"/>
                </a:solidFill>
              </a:rPr>
              <a:t> logo that we used for our webpage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chemeClr val="bg1"/>
                </a:solidFill>
              </a:rPr>
              <a:t>Symbols:The</a:t>
            </a:r>
            <a:r>
              <a:rPr lang="en-US" sz="2400" dirty="0">
                <a:solidFill>
                  <a:schemeClr val="bg1"/>
                </a:solidFill>
              </a:rPr>
              <a:t> symbols that we used for our webpage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Design:Visual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designes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Fedezz fel jamal real video videókat | TikTok">
            <a:extLst>
              <a:ext uri="{FF2B5EF4-FFF2-40B4-BE49-F238E27FC236}">
                <a16:creationId xmlns:a16="http://schemas.microsoft.com/office/drawing/2014/main" id="{28E4D6DC-047F-4744-A8D7-1D6564C63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021874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1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flash/>
        <p:sndAc>
          <p:stSnd>
            <p:snd r:embed="rId2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</TotalTime>
  <Words>245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Lucky coffee shop</vt:lpstr>
      <vt:lpstr>Customers Expectations</vt:lpstr>
      <vt:lpstr>Pages</vt:lpstr>
      <vt:lpstr>Tools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Kispal Marcell</dc:creator>
  <cp:lastModifiedBy>kispalmarcell23@gmail.com</cp:lastModifiedBy>
  <cp:revision>11</cp:revision>
  <dcterms:created xsi:type="dcterms:W3CDTF">2023-01-11T12:23:03Z</dcterms:created>
  <dcterms:modified xsi:type="dcterms:W3CDTF">2023-01-18T08:10:47Z</dcterms:modified>
</cp:coreProperties>
</file>