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2D95-4F40-41F9-870E-6C53DAB7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51EBC-B3CA-437C-ACFA-27EA84AC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53C829-0726-4149-A263-9C7AE8BE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3AFDD3-E5D5-4230-8499-10A931BC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43F41-0C4C-4D36-BCAD-AB539488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1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E95F3F-02A8-4859-B5D2-E72B85A5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F94361-412A-4DEE-A256-42A5DE6F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CEA87A-3969-4907-84B4-E157E4F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4418B-3C32-43BA-8343-DBD5D8E7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86FE53-0D14-4E4B-85B3-600C987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0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57828A9-2EB0-4A33-95F9-2A07BB802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1753B4-C8F5-46C6-9B14-200D7019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77F74E-3379-484D-B611-C75985D9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3E04AE-3086-4130-A82A-D6B8ACA9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0E673B-153C-496F-9B37-8E5C9AFD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35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07E3-5009-4F80-AB6F-E86E3A0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6F024-92B7-4729-861A-DBD08D5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A235BB-CE54-4405-80C1-E801F0F6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2DBA33-628B-40D1-9D48-C3E7C45F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C77B96-063E-473B-9557-4FCBD74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2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69A2BB-3F5A-4D48-BC36-5FAAA06C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6BD30-9A62-4B66-911A-D2705894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7D228E-470D-49E4-9FED-17C9B471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18B14E-7466-4AF0-99C0-7D740330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884684-0034-4098-928E-5A57FA8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B1065-00C8-4EA0-8494-8A27FCDA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71061-3FD5-4FE7-BC41-8B49A82BA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56B316-C3FB-4450-8BEA-246E832C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7D44EB7-BB27-433E-8A52-6DA63A6E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587628-6052-4892-9206-5AFDB6E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AE9879-8B77-4336-9816-8C5CBF37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89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4A1B0-2B78-418D-A44D-3B68074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7B1D72-DCBA-45A1-A2CB-4A7D1F2A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1B41DB-CF59-4DF8-86AA-BCE81A737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ED5ADB-B085-4C97-9DED-A63CC9673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00378-8D35-42DA-AD47-0F4E6F8CB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F9D961-8EE4-4A08-BCE1-7E13B606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B340443-307A-4BEA-99B4-9C2770E2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8084D2D-7464-41E5-8BCB-394ADBE2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16CAD-B31D-4890-BD45-C4A41AB1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70D6C66-2EA4-4A8E-AC7A-27BC87F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3F3EDC-C0C7-4F8D-B342-7A844397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1FAA67A-F22D-4291-8768-3141C28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C5E743-77E4-4A6E-96FE-B01FE90E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B672E0-310F-484F-BE6F-9F8170CC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E73054A-BE1B-441A-A7A1-ED84CEB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4CBDF-CE89-477A-AA2F-17CB44E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1FF35-F2D0-416D-BE77-0B0C7EF1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59589C-7A9B-4FE6-856D-A3F50B45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E6B590-06CB-4CE3-94BA-81002F31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C5C59C-742D-472C-999B-9139FD2E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426E660-AD4E-4735-8A28-9C01840D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8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4A6B6-8632-44BB-B4D7-3C0A7FD9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9AE7D3F-CED8-42AD-8DA4-957BFE04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1B60A4-8A13-4EA2-AEDB-5C7A8AD7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FA0562-6771-4851-84FF-612CFC1F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DDD29D-4D96-487A-8DDD-400460B7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310B45-62A1-4AE7-A373-BB9D8FE4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67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EBADD0-7FED-4454-9DBE-3BB7C228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A70330-D0B0-41D2-B1C4-6FB63CB0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DD75A-8338-4D2D-9C4B-AC7686C8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3954-3A60-42C8-82B9-0900590AD7EF}" type="datetimeFigureOut">
              <a:rPr lang="hu-HU" smtClean="0"/>
              <a:t>2023. 01. 11.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30216A-F210-4E93-825E-50363C6B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E24CB3-CB5F-4911-94AF-5472E4B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3B60-FE89-4ECD-8E70-8A9FA45EA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ED888-C2C8-4119-9E40-F1C20E198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dirty="0"/>
              <a:t>LUCKY KÁVÉZÓJA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4BEF86-10F4-4B1C-BD11-4A4A3B059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and Újvárosi Gábriel</a:t>
            </a:r>
          </a:p>
        </p:txBody>
      </p:sp>
    </p:spTree>
    <p:extLst>
      <p:ext uri="{BB962C8B-B14F-4D97-AF65-F5344CB8AC3E}">
        <p14:creationId xmlns:p14="http://schemas.microsoft.com/office/powerpoint/2010/main" val="209219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0560F-2118-4342-8E16-4C3402E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Vevőnk Elvárásai: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E0805-75FA-47F6-A565-255DD09AE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</a:t>
            </a:r>
            <a:r>
              <a:rPr lang="hu-HU" dirty="0" err="1"/>
              <a:t>validálva</a:t>
            </a:r>
            <a:r>
              <a:rPr lang="hu-HU" dirty="0"/>
              <a:t> legyen</a:t>
            </a:r>
          </a:p>
          <a:p>
            <a:r>
              <a:rPr lang="hu-HU" dirty="0" err="1"/>
              <a:t>Működjön</a:t>
            </a:r>
            <a:r>
              <a:rPr lang="hu-HU" dirty="0"/>
              <a:t> </a:t>
            </a:r>
          </a:p>
          <a:p>
            <a:r>
              <a:rPr lang="hu-HU" dirty="0" err="1"/>
              <a:t>Reszponziv</a:t>
            </a:r>
            <a:r>
              <a:rPr lang="hu-HU"/>
              <a:t> Legyen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529223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733EB-B129-4855-8E62-D703FF22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Oldalak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98AB24-2832-432F-8AB9-65CA47B3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3200" dirty="0"/>
              <a:t>Menü oldal : Nyilván kell egy nyitó oldal.</a:t>
            </a:r>
          </a:p>
          <a:p>
            <a:r>
              <a:rPr lang="hu-HU" sz="3200" dirty="0"/>
              <a:t>Kávéfajták : A fő része a weboldalnak , ezen az oldalon lesz a kávék amit a kávézó árul, És egy kávéfajta megjelölve napi ajánlat ként.</a:t>
            </a:r>
          </a:p>
          <a:p>
            <a:r>
              <a:rPr lang="hu-HU" sz="3200" dirty="0"/>
              <a:t>Blog : Főleg kereső motor optimalizálásáéért . Írj amit akarsz . Én nagyon szeretem a kedvenc költőm </a:t>
            </a:r>
            <a:r>
              <a:rPr lang="hu-HU" sz="3200" dirty="0" err="1"/>
              <a:t>lorem</a:t>
            </a:r>
            <a:r>
              <a:rPr lang="hu-HU" sz="3200" dirty="0"/>
              <a:t> </a:t>
            </a:r>
            <a:r>
              <a:rPr lang="hu-HU" sz="3200" dirty="0" err="1"/>
              <a:t>Ipsum</a:t>
            </a:r>
            <a:r>
              <a:rPr lang="hu-HU" sz="3200" dirty="0"/>
              <a:t> verseit. </a:t>
            </a:r>
          </a:p>
          <a:p>
            <a:r>
              <a:rPr lang="hu-HU" sz="3200" dirty="0"/>
              <a:t>Italok : Fura hogy ez nincs összeolvasztva a kávéfajtákkal de mindegy.</a:t>
            </a:r>
          </a:p>
          <a:p>
            <a:r>
              <a:rPr lang="hu-HU" sz="3200" dirty="0"/>
              <a:t>Sütemények : Ezen az oldalon mutatjuk meg a vásárólható süteményeket. </a:t>
            </a:r>
          </a:p>
        </p:txBody>
      </p:sp>
    </p:spTree>
    <p:extLst>
      <p:ext uri="{BB962C8B-B14F-4D97-AF65-F5344CB8AC3E}">
        <p14:creationId xmlns:p14="http://schemas.microsoft.com/office/powerpoint/2010/main" val="1773111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8C9995-A1FC-48D4-9427-0E26191F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5894F-F432-42FA-8ACA-63F86BF4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sz="3600" dirty="0" err="1"/>
              <a:t>Trello</a:t>
            </a:r>
            <a:r>
              <a:rPr lang="hu-HU" sz="3600" dirty="0"/>
              <a:t> : Ezt használjuk hogy lássuk hogy áll a munka a weboldalon.</a:t>
            </a:r>
          </a:p>
          <a:p>
            <a:r>
              <a:rPr lang="hu-HU" sz="3600" dirty="0"/>
              <a:t>           És a munkakiosztáshoz. </a:t>
            </a:r>
          </a:p>
          <a:p>
            <a:r>
              <a:rPr lang="hu-HU" sz="3600" dirty="0" err="1"/>
              <a:t>Figma</a:t>
            </a:r>
            <a:r>
              <a:rPr lang="hu-HU" sz="3600" dirty="0"/>
              <a:t> : „Majdnem SIGMA „ Ezzel tervezük meg a weboldal kinézetét.</a:t>
            </a:r>
          </a:p>
          <a:p>
            <a:r>
              <a:rPr lang="hu-HU" sz="3600" dirty="0" err="1"/>
              <a:t>Github</a:t>
            </a:r>
            <a:r>
              <a:rPr lang="hu-HU" sz="3600" dirty="0"/>
              <a:t> : Ezen Tároljuk és osszuk meg egymás a Fájlokat.</a:t>
            </a:r>
          </a:p>
          <a:p>
            <a:r>
              <a:rPr lang="hu-HU" sz="3600" dirty="0" err="1"/>
              <a:t>Bootstrap</a:t>
            </a:r>
            <a:r>
              <a:rPr lang="hu-HU" sz="3600" dirty="0"/>
              <a:t> : Egy HTML Könyvtár amit használunk hogy a weboldal reszponzívabb legyen.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304C49-BFA1-4A76-8DD5-55938926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33" y="462492"/>
            <a:ext cx="1130828" cy="11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1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62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200"/>
                            </p:stCondLst>
                            <p:childTnLst>
                              <p:par>
                                <p:cTn id="9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75"/>
                            </p:stCondLst>
                            <p:childTnLst>
                              <p:par>
                                <p:cTn id="9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75"/>
                            </p:stCondLst>
                            <p:childTnLst>
                              <p:par>
                                <p:cTn id="101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450"/>
                            </p:stCondLst>
                            <p:childTnLst>
                              <p:par>
                                <p:cTn id="104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600"/>
                            </p:stCondLst>
                            <p:childTnLst>
                              <p:par>
                                <p:cTn id="107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400"/>
                            </p:stCondLst>
                            <p:childTnLst>
                              <p:par>
                                <p:cTn id="11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7600"/>
                            </p:stCondLst>
                            <p:childTnLst>
                              <p:par>
                                <p:cTn id="117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9050"/>
                            </p:stCondLst>
                            <p:childTnLst>
                              <p:par>
                                <p:cTn id="124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2250"/>
                            </p:stCondLst>
                            <p:childTnLst>
                              <p:par>
                                <p:cTn id="131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93C39-CAD1-45AD-AE46-5690B06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/>
              <a:t>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1EE0DC-6164-4612-951E-94757088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6000" dirty="0"/>
              <a:t>Szöveg : Idéz a kedvenc költőmtől , </a:t>
            </a:r>
            <a:r>
              <a:rPr lang="hu-HU" sz="6000" dirty="0" err="1"/>
              <a:t>Lorem</a:t>
            </a:r>
            <a:r>
              <a:rPr lang="hu-HU" sz="6000" dirty="0"/>
              <a:t> </a:t>
            </a:r>
            <a:r>
              <a:rPr lang="hu-HU" sz="6000" dirty="0" err="1"/>
              <a:t>Ipsum</a:t>
            </a:r>
            <a:r>
              <a:rPr lang="hu-HU" sz="6000" dirty="0"/>
              <a:t>.</a:t>
            </a:r>
          </a:p>
          <a:p>
            <a:r>
              <a:rPr lang="hu-HU" sz="6000" dirty="0"/>
              <a:t>Képek : Csak nem         copyright képeket használunk.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5C6D1E-4F9C-4B73-A585-7B8B87F14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47" y="365125"/>
            <a:ext cx="1851553" cy="12321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9DD91B-1DF1-40F8-82C5-1DD9E67F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3626379"/>
            <a:ext cx="837673" cy="8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allAtOnce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175</Words>
  <Application>Microsoft Office PowerPoint</Application>
  <PresentationFormat>Szélesvásznú</PresentationFormat>
  <Paragraphs>21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LUCKY KÁVÉZÓJA</vt:lpstr>
      <vt:lpstr>A Vevőnk Elvárásai: </vt:lpstr>
      <vt:lpstr>Oldalak </vt:lpstr>
      <vt:lpstr>Eszközök</vt:lpstr>
      <vt:lpstr>Anyagok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Uivarosi Gabriel</dc:creator>
  <cp:lastModifiedBy>Uivarosi Gabriel</cp:lastModifiedBy>
  <cp:revision>29</cp:revision>
  <dcterms:created xsi:type="dcterms:W3CDTF">2023-01-11T12:22:13Z</dcterms:created>
  <dcterms:modified xsi:type="dcterms:W3CDTF">2023-01-11T13:24:06Z</dcterms:modified>
</cp:coreProperties>
</file>