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4000" strike="noStrike" u="none">
                <a:solidFill>
                  <a:schemeClr val="dk1"/>
                </a:solidFill>
                <a:effectLst/>
                <a:uFillTx/>
                <a:latin typeface="Calibri"/>
              </a:rPr>
              <a:t>Click to move the slide</a:t>
            </a:r>
            <a:endParaRPr b="0" lang="en-US" sz="4000" strike="noStrike" u="none">
              <a:solidFill>
                <a:schemeClr val="dk1"/>
              </a:solidFill>
              <a:effectLst/>
              <a:uFillTx/>
              <a:latin typeface="Calibri"/>
            </a:endParaRPr>
          </a:p>
        </p:txBody>
      </p:sp>
      <p:sp>
        <p:nvSpPr>
          <p:cNvPr id="11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11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11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1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1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0AE4F375-2AEC-4C3D-8810-222A04FBAFD7}"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630360"/>
            <a:ext cx="3777840" cy="2125440"/>
          </a:xfrm>
          <a:prstGeom prst="rect">
            <a:avLst/>
          </a:prstGeom>
          <a:ln w="0">
            <a:noFill/>
          </a:ln>
        </p:spPr>
      </p:sp>
      <p:sp>
        <p:nvSpPr>
          <p:cNvPr id="237" name="PlaceHolder 2"/>
          <p:cNvSpPr>
            <a:spLocks noGrp="1"/>
          </p:cNvSpPr>
          <p:nvPr>
            <p:ph type="body"/>
          </p:nvPr>
        </p:nvSpPr>
        <p:spPr>
          <a:xfrm>
            <a:off x="685800" y="2993760"/>
            <a:ext cx="5486040" cy="551952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238" name="PlaceHolder 3"/>
          <p:cNvSpPr>
            <a:spLocks noGrp="1"/>
          </p:cNvSpPr>
          <p:nvPr>
            <p:ph type="sldNum" idx="4"/>
          </p:nvPr>
        </p:nvSpPr>
        <p:spPr>
          <a:xfrm>
            <a:off x="6063120" y="8685360"/>
            <a:ext cx="684000" cy="458280"/>
          </a:xfrm>
          <a:prstGeom prst="rect">
            <a:avLst/>
          </a:prstGeom>
          <a:noFill/>
          <a:ln w="0">
            <a:noFill/>
          </a:ln>
        </p:spPr>
        <p:txBody>
          <a:bodyPr lIns="91440" rIns="91440" tIns="45720" bIns="45720" anchor="b">
            <a:noAutofit/>
          </a:bodyPr>
          <a:lstStyle>
            <a:lvl1pPr indent="0" algn="r">
              <a:lnSpc>
                <a:spcPct val="100000"/>
              </a:lnSpc>
              <a:buNone/>
              <a:defRPr b="0" lang="en-US" sz="1000" strike="noStrike" u="none">
                <a:solidFill>
                  <a:schemeClr val="lt1">
                    <a:lumMod val="50000"/>
                  </a:schemeClr>
                </a:solidFill>
                <a:effectLst/>
                <a:uFillTx/>
                <a:latin typeface="Arial"/>
              </a:defRPr>
            </a:lvl1pPr>
          </a:lstStyle>
          <a:p>
            <a:pPr indent="0" algn="r">
              <a:lnSpc>
                <a:spcPct val="100000"/>
              </a:lnSpc>
              <a:buNone/>
            </a:pPr>
            <a:fld id="{802FD550-3584-4EE8-9570-B417F8285149}" type="slidenum">
              <a:rPr b="0" lang="en-US" sz="1000" strike="noStrike" u="none">
                <a:solidFill>
                  <a:schemeClr val="lt1">
                    <a:lumMod val="50000"/>
                  </a:schemeClr>
                </a:solidFill>
                <a:effectLst/>
                <a:uFillTx/>
                <a:latin typeface="Arial"/>
              </a:rPr>
              <a:t>&lt;number&gt;</a:t>
            </a:fld>
            <a:endParaRPr b="0" lang="en-US" sz="1000" strike="noStrike" u="none">
              <a:solidFill>
                <a:srgbClr val="000000"/>
              </a:solidFill>
              <a:effectLst/>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630360"/>
            <a:ext cx="3777840" cy="2125440"/>
          </a:xfrm>
          <a:prstGeom prst="rect">
            <a:avLst/>
          </a:prstGeom>
          <a:ln w="0">
            <a:noFill/>
          </a:ln>
        </p:spPr>
      </p:sp>
      <p:sp>
        <p:nvSpPr>
          <p:cNvPr id="240" name="PlaceHolder 2"/>
          <p:cNvSpPr>
            <a:spLocks noGrp="1"/>
          </p:cNvSpPr>
          <p:nvPr>
            <p:ph type="body"/>
          </p:nvPr>
        </p:nvSpPr>
        <p:spPr>
          <a:xfrm>
            <a:off x="685800" y="2993760"/>
            <a:ext cx="5486040" cy="551952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241" name="PlaceHolder 3"/>
          <p:cNvSpPr>
            <a:spLocks noGrp="1"/>
          </p:cNvSpPr>
          <p:nvPr>
            <p:ph type="sldNum" idx="5"/>
          </p:nvPr>
        </p:nvSpPr>
        <p:spPr>
          <a:xfrm>
            <a:off x="6063120" y="8685360"/>
            <a:ext cx="684000" cy="458280"/>
          </a:xfrm>
          <a:prstGeom prst="rect">
            <a:avLst/>
          </a:prstGeom>
          <a:noFill/>
          <a:ln w="0">
            <a:noFill/>
          </a:ln>
        </p:spPr>
        <p:txBody>
          <a:bodyPr lIns="91440" rIns="91440" tIns="45720" bIns="45720" anchor="b">
            <a:noAutofit/>
          </a:bodyPr>
          <a:lstStyle>
            <a:lvl1pPr indent="0" algn="r">
              <a:lnSpc>
                <a:spcPct val="100000"/>
              </a:lnSpc>
              <a:buNone/>
              <a:defRPr b="0" lang="en-US" sz="1000" strike="noStrike" u="none">
                <a:solidFill>
                  <a:schemeClr val="lt1">
                    <a:lumMod val="50000"/>
                  </a:schemeClr>
                </a:solidFill>
                <a:effectLst/>
                <a:uFillTx/>
                <a:latin typeface="Arial"/>
              </a:defRPr>
            </a:lvl1pPr>
          </a:lstStyle>
          <a:p>
            <a:pPr indent="0" algn="r">
              <a:lnSpc>
                <a:spcPct val="100000"/>
              </a:lnSpc>
              <a:buNone/>
            </a:pPr>
            <a:fld id="{97F11465-E8C8-45AD-84F2-87EC57DA0374}" type="slidenum">
              <a:rPr b="0" lang="en-US" sz="1000" strike="noStrike" u="none">
                <a:solidFill>
                  <a:schemeClr val="lt1">
                    <a:lumMod val="50000"/>
                  </a:schemeClr>
                </a:solidFill>
                <a:effectLst/>
                <a:uFillTx/>
                <a:latin typeface="Arial"/>
              </a:rPr>
              <a:t>&lt;number&gt;</a:t>
            </a:fld>
            <a:endParaRPr b="0" lang="en-US" sz="10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630360"/>
            <a:ext cx="3777840" cy="2125440"/>
          </a:xfrm>
          <a:prstGeom prst="rect">
            <a:avLst/>
          </a:prstGeom>
          <a:ln w="0">
            <a:noFill/>
          </a:ln>
        </p:spPr>
      </p:sp>
      <p:sp>
        <p:nvSpPr>
          <p:cNvPr id="243" name="PlaceHolder 2"/>
          <p:cNvSpPr>
            <a:spLocks noGrp="1"/>
          </p:cNvSpPr>
          <p:nvPr>
            <p:ph type="body"/>
          </p:nvPr>
        </p:nvSpPr>
        <p:spPr>
          <a:xfrm>
            <a:off x="685800" y="2993760"/>
            <a:ext cx="5486040" cy="551952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244" name="PlaceHolder 3"/>
          <p:cNvSpPr>
            <a:spLocks noGrp="1"/>
          </p:cNvSpPr>
          <p:nvPr>
            <p:ph type="sldNum" idx="6"/>
          </p:nvPr>
        </p:nvSpPr>
        <p:spPr>
          <a:xfrm>
            <a:off x="6063120" y="8685360"/>
            <a:ext cx="684000" cy="458280"/>
          </a:xfrm>
          <a:prstGeom prst="rect">
            <a:avLst/>
          </a:prstGeom>
          <a:noFill/>
          <a:ln w="0">
            <a:noFill/>
          </a:ln>
        </p:spPr>
        <p:txBody>
          <a:bodyPr lIns="91440" rIns="91440" tIns="45720" bIns="45720" anchor="b">
            <a:noAutofit/>
          </a:bodyPr>
          <a:lstStyle>
            <a:lvl1pPr indent="0" algn="r">
              <a:lnSpc>
                <a:spcPct val="100000"/>
              </a:lnSpc>
              <a:buNone/>
              <a:defRPr b="0" lang="en-US" sz="1000" strike="noStrike" u="none">
                <a:solidFill>
                  <a:schemeClr val="lt1">
                    <a:lumMod val="50000"/>
                  </a:schemeClr>
                </a:solidFill>
                <a:effectLst/>
                <a:uFillTx/>
                <a:latin typeface="Arial"/>
              </a:defRPr>
            </a:lvl1pPr>
          </a:lstStyle>
          <a:p>
            <a:pPr indent="0" algn="r">
              <a:lnSpc>
                <a:spcPct val="100000"/>
              </a:lnSpc>
              <a:buNone/>
            </a:pPr>
            <a:fld id="{11432575-5045-4F66-B06A-5B3648A27073}" type="slidenum">
              <a:rPr b="0" lang="en-US" sz="1000" strike="noStrike" u="none">
                <a:solidFill>
                  <a:schemeClr val="lt1">
                    <a:lumMod val="50000"/>
                  </a:schemeClr>
                </a:solidFill>
                <a:effectLst/>
                <a:uFillTx/>
                <a:latin typeface="Arial"/>
              </a:rPr>
              <a:t>&lt;number&gt;</a:t>
            </a:fld>
            <a:endParaRPr b="0" lang="en-US" sz="10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First Slide)">
    <p:bg>
      <p:bgPr>
        <a:solidFill>
          <a:srgbClr val="ffffff"/>
        </a:solidFill>
      </p:bgPr>
    </p:bg>
    <p:spTree>
      <p:nvGrpSpPr>
        <p:cNvPr id="1" name=""/>
        <p:cNvGrpSpPr/>
        <p:nvPr/>
      </p:nvGrpSpPr>
      <p:grpSpPr>
        <a:xfrm>
          <a:off x="0" y="0"/>
          <a:ext cx="0" cy="0"/>
          <a:chOff x="0" y="0"/>
          <a:chExt cx="0" cy="0"/>
        </a:xfrm>
      </p:grpSpPr>
      <p:sp>
        <p:nvSpPr>
          <p:cNvPr id="0"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1"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2"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3"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20ACF019-56C4-437E-AF33-ED42E6BB6745}"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pic>
        <p:nvPicPr>
          <p:cNvPr id="4" name="Picture 16" descr="">
            <a:extLst>
              <a:ext uri="{C183D7F6-B498-43B3-948B-1728B52AA6E4}">
                <adec:decorative xmlns:adec="http://schemas.microsoft.com/office/drawing/2017/decorative" val="1"/>
              </a:ext>
            </a:extLst>
          </p:cNvPr>
          <p:cNvPicPr/>
          <p:nvPr/>
        </p:nvPicPr>
        <p:blipFill>
          <a:blip r:embed="rId3"/>
          <a:stretch/>
        </p:blipFill>
        <p:spPr>
          <a:xfrm>
            <a:off x="0" y="-14040"/>
            <a:ext cx="12191760" cy="6857640"/>
          </a:xfrm>
          <a:prstGeom prst="rect">
            <a:avLst/>
          </a:prstGeom>
          <a:noFill/>
          <a:ln w="0">
            <a:noFill/>
          </a:ln>
        </p:spPr>
      </p:pic>
      <p:sp>
        <p:nvSpPr>
          <p:cNvPr id="5" name="PlaceHolder 1"/>
          <p:cNvSpPr>
            <a:spLocks noGrp="1"/>
          </p:cNvSpPr>
          <p:nvPr>
            <p:ph type="title"/>
          </p:nvPr>
        </p:nvSpPr>
        <p:spPr>
          <a:xfrm>
            <a:off x="5646600" y="1168560"/>
            <a:ext cx="6103800" cy="2387160"/>
          </a:xfrm>
          <a:prstGeom prst="rect">
            <a:avLst/>
          </a:prstGeom>
          <a:noFill/>
          <a:ln w="0">
            <a:noFill/>
          </a:ln>
        </p:spPr>
        <p:txBody>
          <a:bodyPr lIns="91440" rIns="91440" tIns="45720" bIns="45720" anchor="b">
            <a:noAutofit/>
          </a:bodyPr>
          <a:p>
            <a:pPr indent="0" defTabSz="914400">
              <a:lnSpc>
                <a:spcPct val="90000"/>
              </a:lnSpc>
              <a:buNone/>
            </a:pPr>
            <a:r>
              <a:rPr b="1" lang="en-US" sz="4800" strike="noStrike" u="none">
                <a:solidFill>
                  <a:schemeClr val="lt1"/>
                </a:solidFill>
                <a:effectLst/>
                <a:uFillTx/>
                <a:latin typeface="Work Sans "/>
              </a:rPr>
              <a:t>Title, #e</a:t>
            </a:r>
            <a:endParaRPr b="0" lang="en-US" sz="4800" strike="noStrike" u="none">
              <a:solidFill>
                <a:schemeClr val="dk1"/>
              </a:solidFill>
              <a:effectLst/>
              <a:uFillTx/>
              <a:latin typeface="Calibri"/>
            </a:endParaRPr>
          </a:p>
        </p:txBody>
      </p:sp>
      <p:sp>
        <p:nvSpPr>
          <p:cNvPr id="6" name="PlaceHolder 2"/>
          <p:cNvSpPr>
            <a:spLocks noGrp="1"/>
          </p:cNvSpPr>
          <p:nvPr>
            <p:ph type="body"/>
          </p:nvPr>
        </p:nvSpPr>
        <p:spPr>
          <a:xfrm>
            <a:off x="475200" y="808200"/>
            <a:ext cx="4712760" cy="5241600"/>
          </a:xfrm>
          <a:prstGeom prst="rect">
            <a:avLst/>
          </a:prstGeom>
          <a:noFill/>
          <a:ln w="0">
            <a:noFill/>
          </a:ln>
        </p:spPr>
        <p:txBody>
          <a:bodyPr lIns="90000" rIns="90000" tIns="45000" bIns="45000" anchor="t">
            <a:noAutofit/>
          </a:bodyPr>
          <a:p>
            <a:pPr indent="0">
              <a:lnSpc>
                <a:spcPct val="100000"/>
              </a:lnSpc>
              <a:buNone/>
              <a:tabLst>
                <a:tab algn="l" pos="0"/>
              </a:tabLst>
            </a:pPr>
            <a:r>
              <a:rPr b="0" lang="en-US" sz="1800" strike="noStrike" u="none">
                <a:solidFill>
                  <a:schemeClr val="lt1"/>
                </a:solidFill>
                <a:effectLst/>
                <a:uFillTx/>
                <a:latin typeface="Calibri"/>
              </a:rPr>
              <a:t>Add Image Here</a:t>
            </a:r>
            <a:endParaRPr b="0" lang="en-US" sz="1800" strike="noStrike" u="none">
              <a:solidFill>
                <a:schemeClr val="dk1"/>
              </a:solidFill>
              <a:effectLst/>
              <a:uFillTx/>
              <a:latin typeface="Work Sans"/>
            </a:endParaRPr>
          </a:p>
        </p:txBody>
      </p:sp>
      <p:sp>
        <p:nvSpPr>
          <p:cNvPr id="7"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E6330D0C-C0FB-47D9-9AF6-8F6CA6B08B19}"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pic>
        <p:nvPicPr>
          <p:cNvPr id="8" name="Picture 20" descr="">
            <a:extLst>
              <a:ext uri="{C183D7F6-B498-43B3-948B-1728B52AA6E4}">
                <adec:decorative xmlns:adec="http://schemas.microsoft.com/office/drawing/2017/decorative" val="1"/>
              </a:ext>
            </a:extLst>
          </p:cNvPr>
          <p:cNvPicPr/>
          <p:nvPr/>
        </p:nvPicPr>
        <p:blipFill>
          <a:blip r:embed="rId4"/>
          <a:stretch/>
        </p:blipFill>
        <p:spPr>
          <a:xfrm>
            <a:off x="183240" y="6224040"/>
            <a:ext cx="1819800" cy="610200"/>
          </a:xfrm>
          <a:prstGeom prst="rect">
            <a:avLst/>
          </a:prstGeom>
          <a:noFill/>
          <a:ln w="0">
            <a:noFill/>
          </a:ln>
        </p:spPr>
      </p:pic>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Subtitle/Images">
    <p:bg>
      <p:bgPr>
        <a:solidFill>
          <a:srgbClr val="ffffff"/>
        </a:solidFill>
      </p:bgPr>
    </p:bg>
    <p:spTree>
      <p:nvGrpSpPr>
        <p:cNvPr id="1" name=""/>
        <p:cNvGrpSpPr/>
        <p:nvPr/>
      </p:nvGrpSpPr>
      <p:grpSpPr>
        <a:xfrm>
          <a:off x="0" y="0"/>
          <a:ext cx="0" cy="0"/>
          <a:chOff x="0" y="0"/>
          <a:chExt cx="0" cy="0"/>
        </a:xfrm>
      </p:grpSpPr>
      <p:sp>
        <p:nvSpPr>
          <p:cNvPr id="80"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81"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82"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83"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D65A7DCB-CFF4-4E49-8282-95228DD71345}"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84" name="PlaceHolder 1"/>
          <p:cNvSpPr>
            <a:spLocks noGrp="1"/>
          </p:cNvSpPr>
          <p:nvPr>
            <p:ph type="title"/>
          </p:nvPr>
        </p:nvSpPr>
        <p:spPr>
          <a:xfrm>
            <a:off x="477000" y="475560"/>
            <a:ext cx="11241720" cy="107100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85" name="PlaceHolder 2"/>
          <p:cNvSpPr>
            <a:spLocks noGrp="1"/>
          </p:cNvSpPr>
          <p:nvPr>
            <p:ph type="body"/>
          </p:nvPr>
        </p:nvSpPr>
        <p:spPr>
          <a:xfrm>
            <a:off x="477000" y="1857600"/>
            <a:ext cx="11241720" cy="69084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1" lang="en-US" sz="2800" strike="noStrike" u="none">
                <a:solidFill>
                  <a:schemeClr val="dk1"/>
                </a:solidFill>
                <a:effectLst/>
                <a:uFillTx/>
                <a:latin typeface="Work Sans"/>
              </a:rPr>
              <a:t>Click to add subtitle</a:t>
            </a:r>
            <a:endParaRPr b="0" lang="en-US" sz="2800" strike="noStrike" u="none">
              <a:solidFill>
                <a:schemeClr val="dk1"/>
              </a:solidFill>
              <a:effectLst/>
              <a:uFillTx/>
              <a:latin typeface="Work Sans"/>
            </a:endParaRPr>
          </a:p>
        </p:txBody>
      </p:sp>
      <p:sp>
        <p:nvSpPr>
          <p:cNvPr id="86" name="PlaceHolder 3"/>
          <p:cNvSpPr>
            <a:spLocks noGrp="1"/>
          </p:cNvSpPr>
          <p:nvPr>
            <p:ph type="body"/>
          </p:nvPr>
        </p:nvSpPr>
        <p:spPr>
          <a:xfrm>
            <a:off x="477000" y="2678040"/>
            <a:ext cx="11241720" cy="15051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p:txBody>
      </p:sp>
      <p:sp>
        <p:nvSpPr>
          <p:cNvPr id="87" name="PlaceHolder 4"/>
          <p:cNvSpPr>
            <a:spLocks noGrp="1"/>
          </p:cNvSpPr>
          <p:nvPr>
            <p:ph type="body"/>
          </p:nvPr>
        </p:nvSpPr>
        <p:spPr>
          <a:xfrm>
            <a:off x="477000" y="431028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1</a:t>
            </a:r>
            <a:endParaRPr b="0" lang="en-US" sz="2400" strike="noStrike" u="none">
              <a:solidFill>
                <a:schemeClr val="dk1"/>
              </a:solidFill>
              <a:effectLst/>
              <a:uFillTx/>
              <a:latin typeface="Work Sans"/>
            </a:endParaRPr>
          </a:p>
        </p:txBody>
      </p:sp>
      <p:sp>
        <p:nvSpPr>
          <p:cNvPr id="88" name="PlaceHolder 5"/>
          <p:cNvSpPr>
            <a:spLocks noGrp="1"/>
          </p:cNvSpPr>
          <p:nvPr>
            <p:ph type="body"/>
          </p:nvPr>
        </p:nvSpPr>
        <p:spPr>
          <a:xfrm>
            <a:off x="3382560" y="431028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2</a:t>
            </a:r>
            <a:endParaRPr b="0" lang="en-US" sz="2400" strike="noStrike" u="none">
              <a:solidFill>
                <a:schemeClr val="dk1"/>
              </a:solidFill>
              <a:effectLst/>
              <a:uFillTx/>
              <a:latin typeface="Work Sans"/>
            </a:endParaRPr>
          </a:p>
        </p:txBody>
      </p:sp>
      <p:sp>
        <p:nvSpPr>
          <p:cNvPr id="89" name="PlaceHolder 6"/>
          <p:cNvSpPr>
            <a:spLocks noGrp="1"/>
          </p:cNvSpPr>
          <p:nvPr>
            <p:ph type="body"/>
          </p:nvPr>
        </p:nvSpPr>
        <p:spPr>
          <a:xfrm>
            <a:off x="6282000" y="431928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3</a:t>
            </a:r>
            <a:endParaRPr b="0" lang="en-US" sz="2400" strike="noStrike" u="none">
              <a:solidFill>
                <a:schemeClr val="dk1"/>
              </a:solidFill>
              <a:effectLst/>
              <a:uFillTx/>
              <a:latin typeface="Work Sans"/>
            </a:endParaRPr>
          </a:p>
        </p:txBody>
      </p:sp>
      <p:sp>
        <p:nvSpPr>
          <p:cNvPr id="90" name="PlaceHolder 7"/>
          <p:cNvSpPr>
            <a:spLocks noGrp="1"/>
          </p:cNvSpPr>
          <p:nvPr>
            <p:ph type="body"/>
          </p:nvPr>
        </p:nvSpPr>
        <p:spPr>
          <a:xfrm>
            <a:off x="9151920" y="431928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4</a:t>
            </a:r>
            <a:endParaRPr b="0" lang="en-US" sz="2400" strike="noStrike" u="none">
              <a:solidFill>
                <a:schemeClr val="dk1"/>
              </a:solidFill>
              <a:effectLst/>
              <a:uFillTx/>
              <a:latin typeface="Work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ulti Image/Content">
    <p:bg>
      <p:bgPr>
        <a:solidFill>
          <a:srgbClr val="ffffff"/>
        </a:solidFill>
      </p:bgPr>
    </p:bg>
    <p:spTree>
      <p:nvGrpSpPr>
        <p:cNvPr id="1" name=""/>
        <p:cNvGrpSpPr/>
        <p:nvPr/>
      </p:nvGrpSpPr>
      <p:grpSpPr>
        <a:xfrm>
          <a:off x="0" y="0"/>
          <a:ext cx="0" cy="0"/>
          <a:chOff x="0" y="0"/>
          <a:chExt cx="0" cy="0"/>
        </a:xfrm>
      </p:grpSpPr>
      <p:sp>
        <p:nvSpPr>
          <p:cNvPr id="91"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92"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93"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94"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1AB39316-3964-44AB-AA98-EE9CB82C0E53}"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95"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96" name="PlaceHolder 2"/>
          <p:cNvSpPr>
            <a:spLocks noGrp="1"/>
          </p:cNvSpPr>
          <p:nvPr>
            <p:ph type="body"/>
          </p:nvPr>
        </p:nvSpPr>
        <p:spPr>
          <a:xfrm>
            <a:off x="477000" y="194436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1</a:t>
            </a:r>
            <a:endParaRPr b="0" lang="en-US" sz="2400" strike="noStrike" u="none">
              <a:solidFill>
                <a:schemeClr val="dk1"/>
              </a:solidFill>
              <a:effectLst/>
              <a:uFillTx/>
              <a:latin typeface="Work Sans"/>
            </a:endParaRPr>
          </a:p>
        </p:txBody>
      </p:sp>
      <p:sp>
        <p:nvSpPr>
          <p:cNvPr id="97" name="PlaceHolder 3"/>
          <p:cNvSpPr>
            <a:spLocks noGrp="1"/>
          </p:cNvSpPr>
          <p:nvPr>
            <p:ph type="body"/>
          </p:nvPr>
        </p:nvSpPr>
        <p:spPr>
          <a:xfrm>
            <a:off x="3382560" y="194436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2</a:t>
            </a:r>
            <a:endParaRPr b="0" lang="en-US" sz="2400" strike="noStrike" u="none">
              <a:solidFill>
                <a:schemeClr val="dk1"/>
              </a:solidFill>
              <a:effectLst/>
              <a:uFillTx/>
              <a:latin typeface="Work Sans"/>
            </a:endParaRPr>
          </a:p>
        </p:txBody>
      </p:sp>
      <p:sp>
        <p:nvSpPr>
          <p:cNvPr id="98" name="PlaceHolder 4"/>
          <p:cNvSpPr>
            <a:spLocks noGrp="1"/>
          </p:cNvSpPr>
          <p:nvPr>
            <p:ph type="body"/>
          </p:nvPr>
        </p:nvSpPr>
        <p:spPr>
          <a:xfrm>
            <a:off x="6282000" y="195336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3</a:t>
            </a:r>
            <a:endParaRPr b="0" lang="en-US" sz="2400" strike="noStrike" u="none">
              <a:solidFill>
                <a:schemeClr val="dk1"/>
              </a:solidFill>
              <a:effectLst/>
              <a:uFillTx/>
              <a:latin typeface="Work Sans"/>
            </a:endParaRPr>
          </a:p>
        </p:txBody>
      </p:sp>
      <p:sp>
        <p:nvSpPr>
          <p:cNvPr id="99" name="PlaceHolder 5"/>
          <p:cNvSpPr>
            <a:spLocks noGrp="1"/>
          </p:cNvSpPr>
          <p:nvPr>
            <p:ph type="body"/>
          </p:nvPr>
        </p:nvSpPr>
        <p:spPr>
          <a:xfrm>
            <a:off x="9151920" y="195336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4</a:t>
            </a:r>
            <a:endParaRPr b="0" lang="en-US" sz="2400" strike="noStrike" u="none">
              <a:solidFill>
                <a:schemeClr val="dk1"/>
              </a:solidFill>
              <a:effectLst/>
              <a:uFillTx/>
              <a:latin typeface="Work Sans"/>
            </a:endParaRPr>
          </a:p>
        </p:txBody>
      </p:sp>
      <p:sp>
        <p:nvSpPr>
          <p:cNvPr id="100" name="PlaceHolder 6"/>
          <p:cNvSpPr>
            <a:spLocks noGrp="1"/>
          </p:cNvSpPr>
          <p:nvPr>
            <p:ph type="body"/>
          </p:nvPr>
        </p:nvSpPr>
        <p:spPr>
          <a:xfrm>
            <a:off x="477000" y="412812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5</a:t>
            </a:r>
            <a:endParaRPr b="0" lang="en-US" sz="2400" strike="noStrike" u="none">
              <a:solidFill>
                <a:schemeClr val="dk1"/>
              </a:solidFill>
              <a:effectLst/>
              <a:uFillTx/>
              <a:latin typeface="Work Sans"/>
            </a:endParaRPr>
          </a:p>
        </p:txBody>
      </p:sp>
      <p:sp>
        <p:nvSpPr>
          <p:cNvPr id="101" name="PlaceHolder 7"/>
          <p:cNvSpPr>
            <a:spLocks noGrp="1"/>
          </p:cNvSpPr>
          <p:nvPr>
            <p:ph type="body"/>
          </p:nvPr>
        </p:nvSpPr>
        <p:spPr>
          <a:xfrm>
            <a:off x="3382560" y="412812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6</a:t>
            </a:r>
            <a:endParaRPr b="0" lang="en-US" sz="2400" strike="noStrike" u="none">
              <a:solidFill>
                <a:schemeClr val="dk1"/>
              </a:solidFill>
              <a:effectLst/>
              <a:uFillTx/>
              <a:latin typeface="Work Sans"/>
            </a:endParaRPr>
          </a:p>
        </p:txBody>
      </p:sp>
      <p:sp>
        <p:nvSpPr>
          <p:cNvPr id="102" name="PlaceHolder 8"/>
          <p:cNvSpPr>
            <a:spLocks noGrp="1"/>
          </p:cNvSpPr>
          <p:nvPr>
            <p:ph type="body"/>
          </p:nvPr>
        </p:nvSpPr>
        <p:spPr>
          <a:xfrm>
            <a:off x="6282000" y="413712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7</a:t>
            </a:r>
            <a:endParaRPr b="0" lang="en-US" sz="2400" strike="noStrike" u="none">
              <a:solidFill>
                <a:schemeClr val="dk1"/>
              </a:solidFill>
              <a:effectLst/>
              <a:uFillTx/>
              <a:latin typeface="Work Sans"/>
            </a:endParaRPr>
          </a:p>
        </p:txBody>
      </p:sp>
      <p:sp>
        <p:nvSpPr>
          <p:cNvPr id="103" name="PlaceHolder 9"/>
          <p:cNvSpPr>
            <a:spLocks noGrp="1"/>
          </p:cNvSpPr>
          <p:nvPr>
            <p:ph type="body"/>
          </p:nvPr>
        </p:nvSpPr>
        <p:spPr>
          <a:xfrm>
            <a:off x="9151920" y="4137120"/>
            <a:ext cx="2562840" cy="2024280"/>
          </a:xfrm>
          <a:prstGeom prst="rect">
            <a:avLst/>
          </a:prstGeom>
          <a:noFill/>
          <a:ln w="0">
            <a:noFill/>
          </a:ln>
        </p:spPr>
        <p:txBody>
          <a:bodyPr lIns="91440" rIns="91440" tIns="45720" bIns="45720" anchor="t">
            <a:noAutofit/>
          </a:bodyPr>
          <a:p>
            <a:pPr indent="0" algn="ctr"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Insert here 8</a:t>
            </a:r>
            <a:endParaRPr b="0" lang="en-US" sz="2400" strike="noStrike" u="none">
              <a:solidFill>
                <a:schemeClr val="dk1"/>
              </a:solidFill>
              <a:effectLst/>
              <a:uFillTx/>
              <a:latin typeface="Work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Image/One Content">
    <p:bg>
      <p:bgPr>
        <a:solidFill>
          <a:srgbClr val="ffffff"/>
        </a:solidFill>
      </p:bgPr>
    </p:bg>
    <p:spTree>
      <p:nvGrpSpPr>
        <p:cNvPr id="1" name=""/>
        <p:cNvGrpSpPr/>
        <p:nvPr/>
      </p:nvGrpSpPr>
      <p:grpSpPr>
        <a:xfrm>
          <a:off x="0" y="0"/>
          <a:ext cx="0" cy="0"/>
          <a:chOff x="0" y="0"/>
          <a:chExt cx="0" cy="0"/>
        </a:xfrm>
      </p:grpSpPr>
      <p:sp>
        <p:nvSpPr>
          <p:cNvPr id="104"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105"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106"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107"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0AE25522-3EF7-432F-9BF9-41325BDE2BFE}"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10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109" name="PlaceHolder 2"/>
          <p:cNvSpPr>
            <a:spLocks noGrp="1"/>
          </p:cNvSpPr>
          <p:nvPr>
            <p:ph type="body"/>
          </p:nvPr>
        </p:nvSpPr>
        <p:spPr>
          <a:xfrm>
            <a:off x="477000" y="1825560"/>
            <a:ext cx="2875680" cy="2045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1</a:t>
            </a:r>
            <a:endParaRPr b="0" lang="en-US" sz="2400" strike="noStrike" u="none">
              <a:solidFill>
                <a:schemeClr val="dk1"/>
              </a:solidFill>
              <a:effectLst/>
              <a:uFillTx/>
              <a:latin typeface="Work Sans"/>
            </a:endParaRPr>
          </a:p>
        </p:txBody>
      </p:sp>
      <p:sp>
        <p:nvSpPr>
          <p:cNvPr id="110" name="PlaceHolder 3"/>
          <p:cNvSpPr>
            <a:spLocks noGrp="1"/>
          </p:cNvSpPr>
          <p:nvPr>
            <p:ph type="body"/>
          </p:nvPr>
        </p:nvSpPr>
        <p:spPr>
          <a:xfrm>
            <a:off x="477000" y="4132440"/>
            <a:ext cx="2875680" cy="2045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2</a:t>
            </a:r>
            <a:endParaRPr b="0" lang="en-US" sz="2400" strike="noStrike" u="none">
              <a:solidFill>
                <a:schemeClr val="dk1"/>
              </a:solidFill>
              <a:effectLst/>
              <a:uFillTx/>
              <a:latin typeface="Work Sans"/>
            </a:endParaRPr>
          </a:p>
        </p:txBody>
      </p:sp>
      <p:sp>
        <p:nvSpPr>
          <p:cNvPr id="111" name="PlaceHolder 4"/>
          <p:cNvSpPr>
            <a:spLocks noGrp="1"/>
          </p:cNvSpPr>
          <p:nvPr>
            <p:ph type="body"/>
          </p:nvPr>
        </p:nvSpPr>
        <p:spPr>
          <a:xfrm>
            <a:off x="3624120" y="1825560"/>
            <a:ext cx="809064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marL="1371600" indent="0" defTabSz="914400">
              <a:lnSpc>
                <a:spcPct val="90000"/>
              </a:lnSpc>
              <a:spcBef>
                <a:spcPts val="499"/>
              </a:spcBef>
              <a:buNone/>
              <a:tabLst>
                <a:tab algn="l" pos="0"/>
              </a:tabLst>
            </a:pPr>
            <a:endParaRPr b="0" lang="en-US" sz="2400" strike="noStrike" u="none">
              <a:solidFill>
                <a:schemeClr val="dk1"/>
              </a:solidFill>
              <a:effectLst/>
              <a:uFillTx/>
              <a:latin typeface="Work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Image/Two Content">
    <p:bg>
      <p:bgPr>
        <a:solidFill>
          <a:srgbClr val="ffffff"/>
        </a:solidFill>
      </p:bgPr>
    </p:bg>
    <p:spTree>
      <p:nvGrpSpPr>
        <p:cNvPr id="1" name=""/>
        <p:cNvGrpSpPr/>
        <p:nvPr/>
      </p:nvGrpSpPr>
      <p:grpSpPr>
        <a:xfrm>
          <a:off x="0" y="0"/>
          <a:ext cx="0" cy="0"/>
          <a:chOff x="0" y="0"/>
          <a:chExt cx="0" cy="0"/>
        </a:xfrm>
      </p:grpSpPr>
      <p:sp>
        <p:nvSpPr>
          <p:cNvPr id="9"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10"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11"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12"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2952DE02-8738-4379-A908-4143B6788347}"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1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14" name="PlaceHolder 2"/>
          <p:cNvSpPr>
            <a:spLocks noGrp="1"/>
          </p:cNvSpPr>
          <p:nvPr>
            <p:ph type="body"/>
          </p:nvPr>
        </p:nvSpPr>
        <p:spPr>
          <a:xfrm>
            <a:off x="477000" y="1825560"/>
            <a:ext cx="2875680" cy="2045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1</a:t>
            </a:r>
            <a:endParaRPr b="0" lang="en-US" sz="2400" strike="noStrike" u="none">
              <a:solidFill>
                <a:schemeClr val="dk1"/>
              </a:solidFill>
              <a:effectLst/>
              <a:uFillTx/>
              <a:latin typeface="Work Sans"/>
            </a:endParaRPr>
          </a:p>
        </p:txBody>
      </p:sp>
      <p:sp>
        <p:nvSpPr>
          <p:cNvPr id="15" name="PlaceHolder 3"/>
          <p:cNvSpPr>
            <a:spLocks noGrp="1"/>
          </p:cNvSpPr>
          <p:nvPr>
            <p:ph type="body"/>
          </p:nvPr>
        </p:nvSpPr>
        <p:spPr>
          <a:xfrm>
            <a:off x="3624120" y="1825560"/>
            <a:ext cx="8090640" cy="20455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marL="1371600" indent="0" defTabSz="914400">
              <a:lnSpc>
                <a:spcPct val="90000"/>
              </a:lnSpc>
              <a:spcBef>
                <a:spcPts val="499"/>
              </a:spcBef>
              <a:buNone/>
              <a:tabLst>
                <a:tab algn="l" pos="0"/>
              </a:tabLst>
            </a:pPr>
            <a:endParaRPr b="0" lang="en-US" sz="2400" strike="noStrike" u="none">
              <a:solidFill>
                <a:schemeClr val="dk1"/>
              </a:solidFill>
              <a:effectLst/>
              <a:uFillTx/>
              <a:latin typeface="Work Sans"/>
            </a:endParaRPr>
          </a:p>
        </p:txBody>
      </p:sp>
      <p:sp>
        <p:nvSpPr>
          <p:cNvPr id="16" name="PlaceHolder 4"/>
          <p:cNvSpPr>
            <a:spLocks noGrp="1"/>
          </p:cNvSpPr>
          <p:nvPr>
            <p:ph type="body"/>
          </p:nvPr>
        </p:nvSpPr>
        <p:spPr>
          <a:xfrm>
            <a:off x="477000" y="4132440"/>
            <a:ext cx="2875680" cy="2045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2</a:t>
            </a:r>
            <a:endParaRPr b="0" lang="en-US" sz="2400" strike="noStrike" u="none">
              <a:solidFill>
                <a:schemeClr val="dk1"/>
              </a:solidFill>
              <a:effectLst/>
              <a:uFillTx/>
              <a:latin typeface="Work Sans"/>
            </a:endParaRPr>
          </a:p>
        </p:txBody>
      </p:sp>
      <p:sp>
        <p:nvSpPr>
          <p:cNvPr id="17" name="PlaceHolder 5"/>
          <p:cNvSpPr>
            <a:spLocks noGrp="1"/>
          </p:cNvSpPr>
          <p:nvPr>
            <p:ph type="body"/>
          </p:nvPr>
        </p:nvSpPr>
        <p:spPr>
          <a:xfrm>
            <a:off x="3624120" y="4136760"/>
            <a:ext cx="8090640" cy="20455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marL="1371600" indent="0" defTabSz="914400">
              <a:lnSpc>
                <a:spcPct val="90000"/>
              </a:lnSpc>
              <a:spcBef>
                <a:spcPts val="499"/>
              </a:spcBef>
              <a:buNone/>
              <a:tabLst>
                <a:tab algn="l" pos="0"/>
              </a:tabLst>
            </a:pPr>
            <a:endParaRPr b="0" lang="en-US" sz="2400" strike="noStrike" u="none">
              <a:solidFill>
                <a:schemeClr val="dk1"/>
              </a:solidFill>
              <a:effectLst/>
              <a:uFillTx/>
              <a:latin typeface="Work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Image/Three Content">
    <p:bg>
      <p:bgPr>
        <a:solidFill>
          <a:srgbClr val="ffffff"/>
        </a:solidFill>
      </p:bgPr>
    </p:bg>
    <p:spTree>
      <p:nvGrpSpPr>
        <p:cNvPr id="1" name=""/>
        <p:cNvGrpSpPr/>
        <p:nvPr/>
      </p:nvGrpSpPr>
      <p:grpSpPr>
        <a:xfrm>
          <a:off x="0" y="0"/>
          <a:ext cx="0" cy="0"/>
          <a:chOff x="0" y="0"/>
          <a:chExt cx="0" cy="0"/>
        </a:xfrm>
      </p:grpSpPr>
      <p:sp>
        <p:nvSpPr>
          <p:cNvPr id="18"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19"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20"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21"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FBD4101D-FFD5-43CE-B9EC-2B39640B1110}"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2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23" name="PlaceHolder 2"/>
          <p:cNvSpPr>
            <a:spLocks noGrp="1"/>
          </p:cNvSpPr>
          <p:nvPr>
            <p:ph type="body"/>
          </p:nvPr>
        </p:nvSpPr>
        <p:spPr>
          <a:xfrm>
            <a:off x="477000" y="1825560"/>
            <a:ext cx="2875680" cy="12171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1</a:t>
            </a:r>
            <a:endParaRPr b="0" lang="en-US" sz="2400" strike="noStrike" u="none">
              <a:solidFill>
                <a:schemeClr val="dk1"/>
              </a:solidFill>
              <a:effectLst/>
              <a:uFillTx/>
              <a:latin typeface="Work Sans"/>
            </a:endParaRPr>
          </a:p>
        </p:txBody>
      </p:sp>
      <p:sp>
        <p:nvSpPr>
          <p:cNvPr id="24" name="PlaceHolder 3"/>
          <p:cNvSpPr>
            <a:spLocks noGrp="1"/>
          </p:cNvSpPr>
          <p:nvPr>
            <p:ph type="body"/>
          </p:nvPr>
        </p:nvSpPr>
        <p:spPr>
          <a:xfrm>
            <a:off x="3624120" y="1825560"/>
            <a:ext cx="8090640" cy="12171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1800" strike="noStrike" u="none">
                <a:solidFill>
                  <a:schemeClr val="dk1"/>
                </a:solidFill>
                <a:effectLst/>
                <a:uFillTx/>
                <a:latin typeface="Work Sans"/>
              </a:rPr>
              <a:t>Third level</a:t>
            </a:r>
            <a:endParaRPr b="0" lang="en-US" sz="1800" strike="noStrike" u="none">
              <a:solidFill>
                <a:schemeClr val="dk1"/>
              </a:solidFill>
              <a:effectLst/>
              <a:uFillTx/>
              <a:latin typeface="Work Sans"/>
            </a:endParaRPr>
          </a:p>
        </p:txBody>
      </p:sp>
      <p:sp>
        <p:nvSpPr>
          <p:cNvPr id="25" name="PlaceHolder 4"/>
          <p:cNvSpPr>
            <a:spLocks noGrp="1"/>
          </p:cNvSpPr>
          <p:nvPr>
            <p:ph type="body"/>
          </p:nvPr>
        </p:nvSpPr>
        <p:spPr>
          <a:xfrm>
            <a:off x="479520" y="3207240"/>
            <a:ext cx="2875680" cy="12171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2</a:t>
            </a:r>
            <a:endParaRPr b="0" lang="en-US" sz="2400" strike="noStrike" u="none">
              <a:solidFill>
                <a:schemeClr val="dk1"/>
              </a:solidFill>
              <a:effectLst/>
              <a:uFillTx/>
              <a:latin typeface="Work Sans"/>
            </a:endParaRPr>
          </a:p>
        </p:txBody>
      </p:sp>
      <p:sp>
        <p:nvSpPr>
          <p:cNvPr id="26" name="PlaceHolder 5"/>
          <p:cNvSpPr>
            <a:spLocks noGrp="1"/>
          </p:cNvSpPr>
          <p:nvPr>
            <p:ph type="body"/>
          </p:nvPr>
        </p:nvSpPr>
        <p:spPr>
          <a:xfrm>
            <a:off x="3626640" y="3207240"/>
            <a:ext cx="8090640" cy="12171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1800" strike="noStrike" u="none">
                <a:solidFill>
                  <a:schemeClr val="dk1"/>
                </a:solidFill>
                <a:effectLst/>
                <a:uFillTx/>
                <a:latin typeface="Work Sans"/>
              </a:rPr>
              <a:t>Third level</a:t>
            </a:r>
            <a:endParaRPr b="0" lang="en-US" sz="1800" strike="noStrike" u="none">
              <a:solidFill>
                <a:schemeClr val="dk1"/>
              </a:solidFill>
              <a:effectLst/>
              <a:uFillTx/>
              <a:latin typeface="Work Sans"/>
            </a:endParaRPr>
          </a:p>
        </p:txBody>
      </p:sp>
      <p:sp>
        <p:nvSpPr>
          <p:cNvPr id="27" name="PlaceHolder 6"/>
          <p:cNvSpPr>
            <a:spLocks noGrp="1"/>
          </p:cNvSpPr>
          <p:nvPr>
            <p:ph type="body"/>
          </p:nvPr>
        </p:nvSpPr>
        <p:spPr>
          <a:xfrm>
            <a:off x="479520" y="4631400"/>
            <a:ext cx="2875680" cy="12171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3</a:t>
            </a:r>
            <a:endParaRPr b="0" lang="en-US" sz="2400" strike="noStrike" u="none">
              <a:solidFill>
                <a:schemeClr val="dk1"/>
              </a:solidFill>
              <a:effectLst/>
              <a:uFillTx/>
              <a:latin typeface="Work Sans"/>
            </a:endParaRPr>
          </a:p>
        </p:txBody>
      </p:sp>
      <p:sp>
        <p:nvSpPr>
          <p:cNvPr id="28" name="PlaceHolder 7"/>
          <p:cNvSpPr>
            <a:spLocks noGrp="1"/>
          </p:cNvSpPr>
          <p:nvPr>
            <p:ph type="body"/>
          </p:nvPr>
        </p:nvSpPr>
        <p:spPr>
          <a:xfrm>
            <a:off x="3626640" y="4631400"/>
            <a:ext cx="8090640" cy="12171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1800" strike="noStrike" u="none">
                <a:solidFill>
                  <a:schemeClr val="dk1"/>
                </a:solidFill>
                <a:effectLst/>
                <a:uFillTx/>
                <a:latin typeface="Work Sans"/>
              </a:rPr>
              <a:t>Third level</a:t>
            </a:r>
            <a:endParaRPr b="0" lang="en-US" sz="1800" strike="noStrike" u="none">
              <a:solidFill>
                <a:schemeClr val="dk1"/>
              </a:solidFill>
              <a:effectLst/>
              <a:uFillTx/>
              <a:latin typeface="Work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Four Image/Four Content">
    <p:bg>
      <p:bgPr>
        <a:solidFill>
          <a:srgbClr val="ffffff"/>
        </a:solidFill>
      </p:bgPr>
    </p:bg>
    <p:spTree>
      <p:nvGrpSpPr>
        <p:cNvPr id="1" name=""/>
        <p:cNvGrpSpPr/>
        <p:nvPr/>
      </p:nvGrpSpPr>
      <p:grpSpPr>
        <a:xfrm>
          <a:off x="0" y="0"/>
          <a:ext cx="0" cy="0"/>
          <a:chOff x="0" y="0"/>
          <a:chExt cx="0" cy="0"/>
        </a:xfrm>
      </p:grpSpPr>
      <p:sp>
        <p:nvSpPr>
          <p:cNvPr id="29"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30"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31"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32"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09F853AE-9753-4477-815B-B4CDFA3401E2}"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3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34" name="PlaceHolder 2"/>
          <p:cNvSpPr>
            <a:spLocks noGrp="1"/>
          </p:cNvSpPr>
          <p:nvPr>
            <p:ph type="body"/>
          </p:nvPr>
        </p:nvSpPr>
        <p:spPr>
          <a:xfrm>
            <a:off x="477000" y="1825560"/>
            <a:ext cx="2875680" cy="89928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1</a:t>
            </a:r>
            <a:endParaRPr b="0" lang="en-US" sz="2400" strike="noStrike" u="none">
              <a:solidFill>
                <a:schemeClr val="dk1"/>
              </a:solidFill>
              <a:effectLst/>
              <a:uFillTx/>
              <a:latin typeface="Work Sans"/>
            </a:endParaRPr>
          </a:p>
        </p:txBody>
      </p:sp>
      <p:sp>
        <p:nvSpPr>
          <p:cNvPr id="35" name="PlaceHolder 3"/>
          <p:cNvSpPr>
            <a:spLocks noGrp="1"/>
          </p:cNvSpPr>
          <p:nvPr>
            <p:ph type="body"/>
          </p:nvPr>
        </p:nvSpPr>
        <p:spPr>
          <a:xfrm>
            <a:off x="3624120" y="1825560"/>
            <a:ext cx="8090640" cy="8953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p:txBody>
      </p:sp>
      <p:sp>
        <p:nvSpPr>
          <p:cNvPr id="36" name="PlaceHolder 4"/>
          <p:cNvSpPr>
            <a:spLocks noGrp="1"/>
          </p:cNvSpPr>
          <p:nvPr>
            <p:ph type="body"/>
          </p:nvPr>
        </p:nvSpPr>
        <p:spPr>
          <a:xfrm>
            <a:off x="477000" y="2941560"/>
            <a:ext cx="2875680" cy="89928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2</a:t>
            </a:r>
            <a:endParaRPr b="0" lang="en-US" sz="2400" strike="noStrike" u="none">
              <a:solidFill>
                <a:schemeClr val="dk1"/>
              </a:solidFill>
              <a:effectLst/>
              <a:uFillTx/>
              <a:latin typeface="Work Sans"/>
            </a:endParaRPr>
          </a:p>
        </p:txBody>
      </p:sp>
      <p:sp>
        <p:nvSpPr>
          <p:cNvPr id="37" name="PlaceHolder 5"/>
          <p:cNvSpPr>
            <a:spLocks noGrp="1"/>
          </p:cNvSpPr>
          <p:nvPr>
            <p:ph type="body"/>
          </p:nvPr>
        </p:nvSpPr>
        <p:spPr>
          <a:xfrm>
            <a:off x="3624120" y="2941560"/>
            <a:ext cx="8090640" cy="8953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p:txBody>
      </p:sp>
      <p:sp>
        <p:nvSpPr>
          <p:cNvPr id="38" name="PlaceHolder 6"/>
          <p:cNvSpPr>
            <a:spLocks noGrp="1"/>
          </p:cNvSpPr>
          <p:nvPr>
            <p:ph type="body"/>
          </p:nvPr>
        </p:nvSpPr>
        <p:spPr>
          <a:xfrm>
            <a:off x="480600" y="4065840"/>
            <a:ext cx="2875680" cy="89928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3</a:t>
            </a:r>
            <a:endParaRPr b="0" lang="en-US" sz="2400" strike="noStrike" u="none">
              <a:solidFill>
                <a:schemeClr val="dk1"/>
              </a:solidFill>
              <a:effectLst/>
              <a:uFillTx/>
              <a:latin typeface="Work Sans"/>
            </a:endParaRPr>
          </a:p>
        </p:txBody>
      </p:sp>
      <p:sp>
        <p:nvSpPr>
          <p:cNvPr id="39" name="PlaceHolder 7"/>
          <p:cNvSpPr>
            <a:spLocks noGrp="1"/>
          </p:cNvSpPr>
          <p:nvPr>
            <p:ph type="body"/>
          </p:nvPr>
        </p:nvSpPr>
        <p:spPr>
          <a:xfrm>
            <a:off x="3627720" y="4065840"/>
            <a:ext cx="8090640" cy="8953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p:txBody>
      </p:sp>
      <p:sp>
        <p:nvSpPr>
          <p:cNvPr id="40" name="PlaceHolder 8"/>
          <p:cNvSpPr>
            <a:spLocks noGrp="1"/>
          </p:cNvSpPr>
          <p:nvPr>
            <p:ph type="body"/>
          </p:nvPr>
        </p:nvSpPr>
        <p:spPr>
          <a:xfrm>
            <a:off x="480600" y="5181840"/>
            <a:ext cx="2875680" cy="89928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Image 4</a:t>
            </a:r>
            <a:endParaRPr b="0" lang="en-US" sz="2400" strike="noStrike" u="none">
              <a:solidFill>
                <a:schemeClr val="dk1"/>
              </a:solidFill>
              <a:effectLst/>
              <a:uFillTx/>
              <a:latin typeface="Work Sans"/>
            </a:endParaRPr>
          </a:p>
        </p:txBody>
      </p:sp>
      <p:sp>
        <p:nvSpPr>
          <p:cNvPr id="41" name="PlaceHolder 9"/>
          <p:cNvSpPr>
            <a:spLocks noGrp="1"/>
          </p:cNvSpPr>
          <p:nvPr>
            <p:ph type="body"/>
          </p:nvPr>
        </p:nvSpPr>
        <p:spPr>
          <a:xfrm>
            <a:off x="3627720" y="5181840"/>
            <a:ext cx="8090640" cy="8953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1800" strike="noStrike" u="none">
                <a:solidFill>
                  <a:schemeClr val="dk1"/>
                </a:solidFill>
                <a:effectLst/>
                <a:uFillTx/>
                <a:latin typeface="Work Sans"/>
              </a:rPr>
              <a:t>First Level</a:t>
            </a:r>
            <a:endParaRPr b="0" lang="en-US" sz="18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1800" strike="noStrike" u="none">
                <a:solidFill>
                  <a:schemeClr val="dk1"/>
                </a:solidFill>
                <a:effectLst/>
                <a:uFillTx/>
                <a:latin typeface="Work Sans"/>
              </a:rPr>
              <a:t>Second level</a:t>
            </a:r>
            <a:endParaRPr b="0" lang="en-US" sz="1800" strike="noStrike" u="none">
              <a:solidFill>
                <a:schemeClr val="dk1"/>
              </a:solidFill>
              <a:effectLst/>
              <a:uFillTx/>
              <a:latin typeface="Work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Divider">
    <p:bg>
      <p:bgPr>
        <a:solidFill>
          <a:srgbClr val="ffffff"/>
        </a:solidFill>
      </p:bgPr>
    </p:bg>
    <p:spTree>
      <p:nvGrpSpPr>
        <p:cNvPr id="1" name=""/>
        <p:cNvGrpSpPr/>
        <p:nvPr/>
      </p:nvGrpSpPr>
      <p:grpSpPr>
        <a:xfrm>
          <a:off x="0" y="0"/>
          <a:ext cx="0" cy="0"/>
          <a:chOff x="0" y="0"/>
          <a:chExt cx="0" cy="0"/>
        </a:xfrm>
      </p:grpSpPr>
      <p:sp>
        <p:nvSpPr>
          <p:cNvPr id="42"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43"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44"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45"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F3B6FC26-1B93-4221-AC67-CB7051521439}"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pic>
        <p:nvPicPr>
          <p:cNvPr id="46" name="Picture 9" descr="">
            <a:extLst>
              <a:ext uri="{C183D7F6-B498-43B3-948B-1728B52AA6E4}">
                <adec:decorative xmlns:adec="http://schemas.microsoft.com/office/drawing/2017/decorative" val="1"/>
              </a:ext>
            </a:extLst>
          </p:cNvPr>
          <p:cNvPicPr/>
          <p:nvPr/>
        </p:nvPicPr>
        <p:blipFill>
          <a:blip r:embed="rId3"/>
          <a:stretch/>
        </p:blipFill>
        <p:spPr>
          <a:xfrm>
            <a:off x="0" y="0"/>
            <a:ext cx="12191760" cy="6857640"/>
          </a:xfrm>
          <a:prstGeom prst="rect">
            <a:avLst/>
          </a:prstGeom>
          <a:noFill/>
          <a:ln w="0">
            <a:noFill/>
          </a:ln>
        </p:spPr>
      </p:pic>
      <p:sp>
        <p:nvSpPr>
          <p:cNvPr id="47" name="PlaceHolder 1"/>
          <p:cNvSpPr>
            <a:spLocks noGrp="1"/>
          </p:cNvSpPr>
          <p:nvPr>
            <p:ph type="title"/>
          </p:nvPr>
        </p:nvSpPr>
        <p:spPr>
          <a:xfrm>
            <a:off x="914400" y="1153080"/>
            <a:ext cx="10423800" cy="2387160"/>
          </a:xfrm>
          <a:prstGeom prst="rect">
            <a:avLst/>
          </a:prstGeom>
          <a:noFill/>
          <a:ln w="0">
            <a:noFill/>
          </a:ln>
        </p:spPr>
        <p:txBody>
          <a:bodyPr lIns="91440" rIns="91440" tIns="45720" bIns="45720" anchor="b">
            <a:noAutofit/>
          </a:bodyPr>
          <a:p>
            <a:pPr indent="0" algn="ctr" defTabSz="914400">
              <a:lnSpc>
                <a:spcPct val="90000"/>
              </a:lnSpc>
              <a:buNone/>
            </a:pPr>
            <a:r>
              <a:rPr b="1" lang="en-US" sz="5400" strike="noStrike" u="none">
                <a:solidFill>
                  <a:schemeClr val="lt1"/>
                </a:solidFill>
                <a:effectLst/>
                <a:uFillTx/>
                <a:latin typeface="Work Sans "/>
              </a:rPr>
              <a:t>Unit XX</a:t>
            </a:r>
            <a:endParaRPr b="0" lang="en-US" sz="5400" strike="noStrike" u="none">
              <a:solidFill>
                <a:schemeClr val="dk1"/>
              </a:solidFill>
              <a:effectLst/>
              <a:uFillTx/>
              <a:latin typeface="Calibri"/>
            </a:endParaRPr>
          </a:p>
        </p:txBody>
      </p:sp>
      <p:pic>
        <p:nvPicPr>
          <p:cNvPr id="48" name="Picture 16" descr="">
            <a:extLst>
              <a:ext uri="{C183D7F6-B498-43B3-948B-1728B52AA6E4}">
                <adec:decorative xmlns:adec="http://schemas.microsoft.com/office/drawing/2017/decorative" val="1"/>
              </a:ext>
            </a:extLst>
          </p:cNvPr>
          <p:cNvPicPr/>
          <p:nvPr/>
        </p:nvPicPr>
        <p:blipFill>
          <a:blip r:embed="rId4"/>
          <a:stretch/>
        </p:blipFill>
        <p:spPr>
          <a:xfrm>
            <a:off x="183240" y="6224040"/>
            <a:ext cx="1819800" cy="610200"/>
          </a:xfrm>
          <a:prstGeom prst="rect">
            <a:avLst/>
          </a:prstGeom>
          <a:noFill/>
          <a:ln w="0">
            <a:noFill/>
          </a:ln>
        </p:spPr>
      </p:pic>
      <p:sp>
        <p:nvSpPr>
          <p:cNvPr id="49"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CA943335-2EC1-49B4-925B-91BFF3194B75}"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50" name="Copyright"/>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Content">
    <p:bg>
      <p:bgPr>
        <a:solidFill>
          <a:srgbClr val="ffffff"/>
        </a:solidFill>
      </p:bgPr>
    </p:bg>
    <p:spTree>
      <p:nvGrpSpPr>
        <p:cNvPr id="1" name=""/>
        <p:cNvGrpSpPr/>
        <p:nvPr/>
      </p:nvGrpSpPr>
      <p:grpSpPr>
        <a:xfrm>
          <a:off x="0" y="0"/>
          <a:ext cx="0" cy="0"/>
          <a:chOff x="0" y="0"/>
          <a:chExt cx="0" cy="0"/>
        </a:xfrm>
      </p:grpSpPr>
      <p:sp>
        <p:nvSpPr>
          <p:cNvPr id="51"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52"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53"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54"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2BA6F528-544E-4307-B30B-B7AD3887A33E}"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55" name="PlaceHolder 1"/>
          <p:cNvSpPr>
            <a:spLocks noGrp="1"/>
          </p:cNvSpPr>
          <p:nvPr>
            <p:ph type="body"/>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marL="1371600" indent="0" defTabSz="914400">
              <a:lnSpc>
                <a:spcPct val="90000"/>
              </a:lnSpc>
              <a:spcBef>
                <a:spcPts val="499"/>
              </a:spcBef>
              <a:buNone/>
              <a:tabLst>
                <a:tab algn="l" pos="0"/>
              </a:tabLst>
            </a:pPr>
            <a:endParaRPr b="0" lang="en-US" sz="2400" strike="noStrike" u="none">
              <a:solidFill>
                <a:schemeClr val="dk1"/>
              </a:solidFill>
              <a:effectLst/>
              <a:uFillTx/>
              <a:latin typeface="Work Sans"/>
            </a:endParaRPr>
          </a:p>
        </p:txBody>
      </p:sp>
      <p:sp>
        <p:nvSpPr>
          <p:cNvPr id="56" name="PlaceHolder 2"/>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Click to edit Master title style</a:t>
            </a:r>
            <a:endParaRPr b="0" lang="en-US" sz="4000" strike="noStrike" u="none">
              <a:solidFill>
                <a:schemeClr val="dk1"/>
              </a:solidFill>
              <a:effectLst/>
              <a:uFillTx/>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57"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58"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59"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60"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4EEF4CA6-476F-4BD2-BDB2-4CF4055BA1FF}"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6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62" name="PlaceHolder 2"/>
          <p:cNvSpPr>
            <a:spLocks noGrp="1"/>
          </p:cNvSpPr>
          <p:nvPr>
            <p:ph type="body"/>
          </p:nvPr>
        </p:nvSpPr>
        <p:spPr>
          <a:xfrm>
            <a:off x="477000" y="1825560"/>
            <a:ext cx="554256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indent="0" defTabSz="914400">
              <a:lnSpc>
                <a:spcPct val="90000"/>
              </a:lnSpc>
              <a:spcBef>
                <a:spcPts val="499"/>
              </a:spcBef>
              <a:buNone/>
            </a:pPr>
            <a:endParaRPr b="0" lang="en-US" sz="2400" strike="noStrike" u="none">
              <a:solidFill>
                <a:schemeClr val="dk1"/>
              </a:solidFill>
              <a:effectLst/>
              <a:uFillTx/>
              <a:latin typeface="Work Sans"/>
            </a:endParaRPr>
          </a:p>
        </p:txBody>
      </p:sp>
      <p:sp>
        <p:nvSpPr>
          <p:cNvPr id="63" name="PlaceHolder 3">
            <a:extLst>
              <a:ext uri="{C183D7F6-B498-43B3-948B-1728B52AA6E4}">
                <adec:decorative xmlns:adec="http://schemas.microsoft.com/office/drawing/2017/decorative" val="1"/>
              </a:ext>
            </a:extLst>
          </p:cNvPr>
          <p:cNvSpPr>
            <a:spLocks noGrp="1"/>
          </p:cNvSpPr>
          <p:nvPr>
            <p:ph type="body"/>
          </p:nvPr>
        </p:nvSpPr>
        <p:spPr>
          <a:xfrm>
            <a:off x="6172200" y="1825560"/>
            <a:ext cx="554256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indent="0" defTabSz="914400">
              <a:lnSpc>
                <a:spcPct val="90000"/>
              </a:lnSpc>
              <a:spcBef>
                <a:spcPts val="499"/>
              </a:spcBef>
              <a:buNone/>
            </a:pPr>
            <a:endParaRPr b="0" lang="en-US" sz="2400" strike="noStrike" u="none">
              <a:solidFill>
                <a:schemeClr val="dk1"/>
              </a:solidFill>
              <a:effectLst/>
              <a:uFillTx/>
              <a:latin typeface="Work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ree Content">
    <p:bg>
      <p:bgPr>
        <a:solidFill>
          <a:srgbClr val="ffffff"/>
        </a:solidFill>
      </p:bgPr>
    </p:bg>
    <p:spTree>
      <p:nvGrpSpPr>
        <p:cNvPr id="1" name=""/>
        <p:cNvGrpSpPr/>
        <p:nvPr/>
      </p:nvGrpSpPr>
      <p:grpSpPr>
        <a:xfrm>
          <a:off x="0" y="0"/>
          <a:ext cx="0" cy="0"/>
          <a:chOff x="0" y="0"/>
          <a:chExt cx="0" cy="0"/>
        </a:xfrm>
      </p:grpSpPr>
      <p:sp>
        <p:nvSpPr>
          <p:cNvPr id="64"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65"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66"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67"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E7585E60-7608-4761-9BF5-9A3AA3014EEA}"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6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69" name="PlaceHolder 2"/>
          <p:cNvSpPr>
            <a:spLocks noGrp="1"/>
          </p:cNvSpPr>
          <p:nvPr>
            <p:ph type="body"/>
          </p:nvPr>
        </p:nvSpPr>
        <p:spPr>
          <a:xfrm>
            <a:off x="477000" y="1825560"/>
            <a:ext cx="334404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indent="0" defTabSz="914400">
              <a:lnSpc>
                <a:spcPct val="90000"/>
              </a:lnSpc>
              <a:spcBef>
                <a:spcPts val="499"/>
              </a:spcBef>
              <a:buNone/>
            </a:pPr>
            <a:endParaRPr b="0" lang="en-US" sz="2400" strike="noStrike" u="none">
              <a:solidFill>
                <a:schemeClr val="dk1"/>
              </a:solidFill>
              <a:effectLst/>
              <a:uFillTx/>
              <a:latin typeface="Work Sans"/>
            </a:endParaRPr>
          </a:p>
        </p:txBody>
      </p:sp>
      <p:sp>
        <p:nvSpPr>
          <p:cNvPr id="70" name="PlaceHolder 3"/>
          <p:cNvSpPr>
            <a:spLocks noGrp="1"/>
          </p:cNvSpPr>
          <p:nvPr>
            <p:ph type="body"/>
          </p:nvPr>
        </p:nvSpPr>
        <p:spPr>
          <a:xfrm>
            <a:off x="4423680" y="1829160"/>
            <a:ext cx="334404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indent="0" defTabSz="914400">
              <a:lnSpc>
                <a:spcPct val="90000"/>
              </a:lnSpc>
              <a:spcBef>
                <a:spcPts val="499"/>
              </a:spcBef>
              <a:buNone/>
            </a:pPr>
            <a:endParaRPr b="0" lang="en-US" sz="2400" strike="noStrike" u="none">
              <a:solidFill>
                <a:schemeClr val="dk1"/>
              </a:solidFill>
              <a:effectLst/>
              <a:uFillTx/>
              <a:latin typeface="Work Sans"/>
            </a:endParaRPr>
          </a:p>
        </p:txBody>
      </p:sp>
      <p:sp>
        <p:nvSpPr>
          <p:cNvPr id="71" name="PlaceHolder 4"/>
          <p:cNvSpPr>
            <a:spLocks noGrp="1"/>
          </p:cNvSpPr>
          <p:nvPr>
            <p:ph type="body"/>
          </p:nvPr>
        </p:nvSpPr>
        <p:spPr>
          <a:xfrm>
            <a:off x="8370720" y="1825560"/>
            <a:ext cx="334404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indent="0" defTabSz="914400">
              <a:lnSpc>
                <a:spcPct val="90000"/>
              </a:lnSpc>
              <a:spcBef>
                <a:spcPts val="499"/>
              </a:spcBef>
              <a:buNone/>
            </a:pP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Subtitle">
    <p:bg>
      <p:bgPr>
        <a:solidFill>
          <a:srgbClr val="ffffff"/>
        </a:solidFill>
      </p:bgPr>
    </p:bg>
    <p:spTree>
      <p:nvGrpSpPr>
        <p:cNvPr id="1" name=""/>
        <p:cNvGrpSpPr/>
        <p:nvPr/>
      </p:nvGrpSpPr>
      <p:grpSpPr>
        <a:xfrm>
          <a:off x="0" y="0"/>
          <a:ext cx="0" cy="0"/>
          <a:chOff x="0" y="0"/>
          <a:chExt cx="0" cy="0"/>
        </a:xfrm>
      </p:grpSpPr>
      <p:sp>
        <p:nvSpPr>
          <p:cNvPr id="72" name="Rectangle 12">
            <a:extLst>
              <a:ext uri="{C183D7F6-B498-43B3-948B-1728B52AA6E4}">
                <adec:decorative xmlns:adec="http://schemas.microsoft.com/office/drawing/2017/decorative" val="1"/>
              </a:ext>
            </a:extLst>
          </p:cNvPr>
          <p:cNvSpPr/>
          <p:nvPr/>
        </p:nvSpPr>
        <p:spPr>
          <a:xfrm>
            <a:off x="0" y="6176880"/>
            <a:ext cx="12191760" cy="680760"/>
          </a:xfrm>
          <a:prstGeom prst="rect">
            <a:avLst/>
          </a:prstGeom>
          <a:solidFill>
            <a:srgbClr val="282f7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effectLst/>
              <a:uFillTx/>
              <a:latin typeface="Work Sans"/>
            </a:endParaRPr>
          </a:p>
        </p:txBody>
      </p:sp>
      <p:sp>
        <p:nvSpPr>
          <p:cNvPr id="73"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pic>
        <p:nvPicPr>
          <p:cNvPr id="74" name="Picture 13" descr="">
            <a:extLst>
              <a:ext uri="{C183D7F6-B498-43B3-948B-1728B52AA6E4}">
                <adec:decorative xmlns:adec="http://schemas.microsoft.com/office/drawing/2017/decorative" val="1"/>
              </a:ext>
            </a:extLst>
          </p:cNvPr>
          <p:cNvPicPr/>
          <p:nvPr/>
        </p:nvPicPr>
        <p:blipFill>
          <a:blip r:embed="rId2"/>
          <a:stretch/>
        </p:blipFill>
        <p:spPr>
          <a:xfrm>
            <a:off x="183240" y="6224040"/>
            <a:ext cx="1819800" cy="610200"/>
          </a:xfrm>
          <a:prstGeom prst="rect">
            <a:avLst/>
          </a:prstGeom>
          <a:noFill/>
          <a:ln w="0">
            <a:noFill/>
          </a:ln>
        </p:spPr>
      </p:pic>
      <p:sp>
        <p:nvSpPr>
          <p:cNvPr id="75" name="Slide Number Placeholder 5"/>
          <p:cNvSpPr/>
          <p:nvPr/>
        </p:nvSpPr>
        <p:spPr>
          <a:xfrm>
            <a:off x="11082240" y="6449040"/>
            <a:ext cx="734040" cy="365400"/>
          </a:xfrm>
          <a:prstGeom prst="rect">
            <a:avLst/>
          </a:prstGeom>
          <a:noFill/>
          <a:ln w="0">
            <a:noFill/>
          </a:ln>
        </p:spPr>
        <p:style>
          <a:lnRef idx="0"/>
          <a:fillRef idx="0"/>
          <a:effectRef idx="0"/>
          <a:fontRef idx="minor"/>
        </p:style>
        <p:txBody>
          <a:bodyPr anchor="ctr">
            <a:noAutofit/>
          </a:bodyPr>
          <a:p>
            <a:pPr algn="r">
              <a:lnSpc>
                <a:spcPct val="100000"/>
              </a:lnSpc>
            </a:pPr>
            <a:fld id="{BE64D9CB-F989-45DD-B519-870D94D7BA6C}" type="slidenum">
              <a:rPr b="0" lang="en-US" sz="1100" strike="noStrike" u="none">
                <a:solidFill>
                  <a:schemeClr val="lt1"/>
                </a:solidFill>
                <a:effectLst/>
                <a:uFillTx/>
                <a:latin typeface="Work Sans"/>
              </a:rPr>
              <a:t>&lt;number&gt;</a:t>
            </a:fld>
            <a:endParaRPr b="0" lang="en-US" sz="1100" strike="noStrike" u="none">
              <a:solidFill>
                <a:srgbClr val="000000"/>
              </a:solidFill>
              <a:effectLst/>
              <a:uFillTx/>
              <a:latin typeface="Arial"/>
            </a:endParaRPr>
          </a:p>
        </p:txBody>
      </p:sp>
      <p:sp>
        <p:nvSpPr>
          <p:cNvPr id="7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Slide Title</a:t>
            </a:r>
            <a:endParaRPr b="0" lang="en-US" sz="4000" strike="noStrike" u="none">
              <a:solidFill>
                <a:schemeClr val="dk1"/>
              </a:solidFill>
              <a:effectLst/>
              <a:uFillTx/>
              <a:latin typeface="Calibri"/>
            </a:endParaRPr>
          </a:p>
        </p:txBody>
      </p:sp>
      <p:sp>
        <p:nvSpPr>
          <p:cNvPr id="77" name="PlaceHolder 2"/>
          <p:cNvSpPr>
            <a:spLocks noGrp="1"/>
          </p:cNvSpPr>
          <p:nvPr>
            <p:ph type="body"/>
          </p:nvPr>
        </p:nvSpPr>
        <p:spPr>
          <a:xfrm>
            <a:off x="477000" y="1887840"/>
            <a:ext cx="11241720" cy="69084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1" lang="en-US" sz="2800" strike="noStrike" u="none">
                <a:solidFill>
                  <a:schemeClr val="dk1"/>
                </a:solidFill>
                <a:effectLst/>
                <a:uFillTx/>
                <a:latin typeface="Work Sans"/>
              </a:rPr>
              <a:t>Click to add subtitle</a:t>
            </a:r>
            <a:endParaRPr b="0" lang="en-US" sz="2800" strike="noStrike" u="none">
              <a:solidFill>
                <a:schemeClr val="dk1"/>
              </a:solidFill>
              <a:effectLst/>
              <a:uFillTx/>
              <a:latin typeface="Work Sans"/>
            </a:endParaRPr>
          </a:p>
        </p:txBody>
      </p:sp>
      <p:sp>
        <p:nvSpPr>
          <p:cNvPr id="78" name="PlaceHolder 3"/>
          <p:cNvSpPr>
            <a:spLocks noGrp="1"/>
          </p:cNvSpPr>
          <p:nvPr>
            <p:ph type="body"/>
          </p:nvPr>
        </p:nvSpPr>
        <p:spPr>
          <a:xfrm>
            <a:off x="477000" y="2678040"/>
            <a:ext cx="11241720" cy="262152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First Level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Second level</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Third level</a:t>
            </a:r>
            <a:endParaRPr b="0" lang="en-US" sz="2400" strike="noStrike" u="none">
              <a:solidFill>
                <a:schemeClr val="dk1"/>
              </a:solidFill>
              <a:effectLst/>
              <a:uFillTx/>
              <a:latin typeface="Work Sans"/>
            </a:endParaRPr>
          </a:p>
          <a:p>
            <a:pPr lvl="3" marL="1714680" indent="-343080" defTabSz="914400">
              <a:lnSpc>
                <a:spcPct val="90000"/>
              </a:lnSpc>
              <a:spcBef>
                <a:spcPts val="499"/>
              </a:spcBef>
              <a:buClr>
                <a:srgbClr val="282f7c"/>
              </a:buClr>
              <a:buFont typeface="Arial"/>
              <a:buChar char="•"/>
            </a:pPr>
            <a:r>
              <a:rPr b="0" lang="en-US" sz="2400" strike="noStrike" u="none">
                <a:solidFill>
                  <a:schemeClr val="dk1"/>
                </a:solidFill>
                <a:effectLst/>
                <a:uFillTx/>
                <a:latin typeface="Work Sans"/>
              </a:rPr>
              <a:t>Fourth Level</a:t>
            </a:r>
            <a:endParaRPr b="1" lang="en-US" sz="2400" strike="noStrike" u="none">
              <a:solidFill>
                <a:schemeClr val="accent1"/>
              </a:solidFill>
              <a:effectLst/>
              <a:uFillTx/>
              <a:latin typeface="Work Sans"/>
            </a:endParaRPr>
          </a:p>
          <a:p>
            <a:pPr marL="1371600" indent="0" defTabSz="914400">
              <a:lnSpc>
                <a:spcPct val="90000"/>
              </a:lnSpc>
              <a:spcBef>
                <a:spcPts val="499"/>
              </a:spcBef>
              <a:buNone/>
              <a:tabLst>
                <a:tab algn="l" pos="0"/>
              </a:tabLst>
            </a:pPr>
            <a:endParaRPr b="0" lang="en-US" sz="2400" strike="noStrike" u="none">
              <a:solidFill>
                <a:schemeClr val="dk1"/>
              </a:solidFill>
              <a:effectLst/>
              <a:uFillTx/>
              <a:latin typeface="Work Sans"/>
            </a:endParaRPr>
          </a:p>
        </p:txBody>
      </p:sp>
      <p:sp>
        <p:nvSpPr>
          <p:cNvPr id="79" name="PlaceHolder 4"/>
          <p:cNvSpPr>
            <a:spLocks noGrp="1"/>
          </p:cNvSpPr>
          <p:nvPr>
            <p:ph type="body"/>
          </p:nvPr>
        </p:nvSpPr>
        <p:spPr>
          <a:xfrm>
            <a:off x="477000" y="5395320"/>
            <a:ext cx="11241720" cy="951480"/>
          </a:xfrm>
          <a:prstGeom prst="rect">
            <a:avLst/>
          </a:prstGeom>
          <a:noFill/>
          <a:ln w="0">
            <a:noFill/>
          </a:ln>
        </p:spPr>
        <p:txBody>
          <a:bodyPr lIns="91440" rIns="91440" tIns="45720" bIns="45720" anchor="t">
            <a:noAutofit/>
          </a:bodyPr>
          <a:p>
            <a:pPr marL="112680" indent="-112680" defTabSz="914400">
              <a:lnSpc>
                <a:spcPct val="100000"/>
              </a:lnSpc>
              <a:spcBef>
                <a:spcPts val="1001"/>
              </a:spcBef>
              <a:spcAft>
                <a:spcPts val="799"/>
              </a:spcAft>
              <a:buClr>
                <a:srgbClr val="282f7c"/>
              </a:buClr>
              <a:buFont typeface="Arial"/>
              <a:buChar char="•"/>
            </a:pPr>
            <a:r>
              <a:rPr b="0" lang="en-US" sz="900" strike="noStrike" u="none">
                <a:solidFill>
                  <a:schemeClr val="dk1"/>
                </a:solidFill>
                <a:effectLst/>
                <a:uFillTx/>
                <a:latin typeface="Work Sans"/>
              </a:rPr>
              <a:t>Click to edit Master text styles</a:t>
            </a:r>
            <a:endParaRPr b="0" lang="en-US" sz="900" strike="noStrike" u="none">
              <a:solidFill>
                <a:schemeClr val="dk1"/>
              </a:solidFill>
              <a:effectLst/>
              <a:uFillTx/>
              <a:latin typeface="Work Sans"/>
            </a:endParaRPr>
          </a:p>
          <a:p>
            <a:pPr lvl="1" marL="336600" indent="-112680" defTabSz="914400">
              <a:lnSpc>
                <a:spcPct val="100000"/>
              </a:lnSpc>
              <a:spcBef>
                <a:spcPts val="499"/>
              </a:spcBef>
              <a:spcAft>
                <a:spcPts val="799"/>
              </a:spcAft>
              <a:buClr>
                <a:srgbClr val="282f7c"/>
              </a:buClr>
              <a:buFont typeface="Arial"/>
              <a:buChar char="−"/>
            </a:pPr>
            <a:r>
              <a:rPr b="0" lang="en-US" sz="900" strike="noStrike" u="none">
                <a:solidFill>
                  <a:schemeClr val="dk1"/>
                </a:solidFill>
                <a:effectLst/>
                <a:uFillTx/>
                <a:latin typeface="Work Sans"/>
              </a:rPr>
              <a:t>Second level</a:t>
            </a:r>
            <a:endParaRPr b="0" lang="en-US" sz="900" strike="noStrike" u="none">
              <a:solidFill>
                <a:schemeClr val="dk1"/>
              </a:solidFill>
              <a:effectLst/>
              <a:uFillTx/>
              <a:latin typeface="Work Sans"/>
            </a:endParaRPr>
          </a:p>
          <a:p>
            <a:pPr lvl="2" marL="685800" indent="-168120" defTabSz="914400">
              <a:lnSpc>
                <a:spcPct val="100000"/>
              </a:lnSpc>
              <a:spcBef>
                <a:spcPts val="499"/>
              </a:spcBef>
              <a:spcAft>
                <a:spcPts val="799"/>
              </a:spcAft>
              <a:buClr>
                <a:srgbClr val="282f7c"/>
              </a:buClr>
              <a:buSzPct val="80000"/>
              <a:buFont typeface="Wingdings" charset="2"/>
              <a:buChar char=""/>
            </a:pPr>
            <a:r>
              <a:rPr b="0" lang="en-US" sz="900" strike="noStrike" u="none">
                <a:solidFill>
                  <a:schemeClr val="dk1"/>
                </a:solidFill>
                <a:effectLst/>
                <a:uFillTx/>
                <a:latin typeface="Work Sans"/>
              </a:rPr>
              <a:t>Third level</a:t>
            </a:r>
            <a:endParaRPr b="0" lang="en-US" sz="900" strike="noStrike" u="none">
              <a:solidFill>
                <a:schemeClr val="dk1"/>
              </a:solidFill>
              <a:effectLst/>
              <a:uFillTx/>
              <a:latin typeface="Work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646600" y="1168560"/>
            <a:ext cx="6103800" cy="2387160"/>
          </a:xfrm>
          <a:prstGeom prst="rect">
            <a:avLst/>
          </a:prstGeom>
          <a:noFill/>
          <a:ln w="0">
            <a:noFill/>
          </a:ln>
        </p:spPr>
        <p:txBody>
          <a:bodyPr lIns="91440" rIns="91440" tIns="45720" bIns="45720" anchor="b">
            <a:noAutofit/>
          </a:bodyPr>
          <a:p>
            <a:pPr indent="0" defTabSz="914400">
              <a:lnSpc>
                <a:spcPct val="90000"/>
              </a:lnSpc>
              <a:buNone/>
            </a:pPr>
            <a:r>
              <a:rPr b="1" lang="en-US" sz="4800" strike="noStrike" u="none">
                <a:solidFill>
                  <a:schemeClr val="lt1"/>
                </a:solidFill>
                <a:effectLst/>
                <a:uFillTx/>
                <a:latin typeface="Work Sans "/>
              </a:rPr>
              <a:t>Guide to Computer Forensics and Investigations, 7e</a:t>
            </a:r>
            <a:endParaRPr b="0" lang="en-US" sz="4800" strike="noStrike" u="none">
              <a:solidFill>
                <a:schemeClr val="dk1"/>
              </a:solidFill>
              <a:effectLst/>
              <a:uFillTx/>
              <a:latin typeface="Calibri"/>
            </a:endParaRPr>
          </a:p>
        </p:txBody>
      </p:sp>
      <p:sp>
        <p:nvSpPr>
          <p:cNvPr id="119" name="PlaceHolder 2"/>
          <p:cNvSpPr>
            <a:spLocks noGrp="1"/>
          </p:cNvSpPr>
          <p:nvPr>
            <p:ph type="subTitle"/>
          </p:nvPr>
        </p:nvSpPr>
        <p:spPr>
          <a:xfrm>
            <a:off x="5646600" y="3809880"/>
            <a:ext cx="6103800" cy="1424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3200" strike="noStrike" u="none">
                <a:solidFill>
                  <a:schemeClr val="lt1"/>
                </a:solidFill>
                <a:effectLst/>
                <a:uFillTx/>
                <a:latin typeface="Work Sans"/>
              </a:rPr>
              <a:t>Module 1: Understanding the Digital Forensics Profession and Investigations</a:t>
            </a:r>
            <a:endParaRPr b="0" lang="en-US" sz="3200" strike="noStrike" u="none">
              <a:solidFill>
                <a:srgbClr val="000000"/>
              </a:solidFill>
              <a:effectLst/>
              <a:uFillTx/>
              <a:latin typeface="Arial"/>
            </a:endParaRPr>
          </a:p>
        </p:txBody>
      </p:sp>
      <p:pic>
        <p:nvPicPr>
          <p:cNvPr id="120" name="Picture Placeholder 6" descr="">
            <a:extLst>
              <a:ext uri="{C183D7F6-B498-43B3-948B-1728B52AA6E4}">
                <adec:decorative xmlns:adec="http://schemas.microsoft.com/office/drawing/2017/decorative" val="1"/>
              </a:ext>
            </a:extLst>
          </p:cNvPr>
          <p:cNvPicPr/>
          <p:nvPr/>
        </p:nvPicPr>
        <p:blipFill>
          <a:blip r:embed="rId1"/>
          <a:stretch/>
        </p:blipFill>
        <p:spPr>
          <a:xfrm>
            <a:off x="474840" y="808200"/>
            <a:ext cx="4712760" cy="5241600"/>
          </a:xfrm>
          <a:prstGeom prst="rect">
            <a:avLst/>
          </a:prstGeom>
          <a:noFill/>
          <a:ln w="0">
            <a:noFill/>
          </a:ln>
        </p:spPr>
      </p:pic>
      <p:sp>
        <p:nvSpPr>
          <p:cNvPr id="121" name="Copyright">
            <a:extLst>
              <a:ext uri="{C183D7F6-B498-43B3-948B-1728B52AA6E4}">
                <adec:decorative xmlns:adec="http://schemas.microsoft.com/office/drawing/2017/decorative" val="1"/>
              </a:ext>
            </a:extLst>
          </p:cNvPr>
          <p:cNvSpPr/>
          <p:nvPr/>
        </p:nvSpPr>
        <p:spPr>
          <a:xfrm>
            <a:off x="2103120" y="6314040"/>
            <a:ext cx="8960760" cy="430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100" strike="noStrike" u="none">
                <a:solidFill>
                  <a:schemeClr val="lt1"/>
                </a:solidFill>
                <a:effectLst/>
                <a:uFillTx/>
                <a:latin typeface="Work Sans"/>
              </a:rPr>
              <a:t>Nelson/Phillips/Steuart/Wilson, Guide to Computer Forensics and Investigations, 7th Edition. ©2025 Cengage Learning, Inc. All Rights Reserved. May not be scanned, copied or duplicated, or posted to a publicly accessible website, in whole or in part.</a:t>
            </a:r>
            <a:endParaRPr b="0" lang="en-US" sz="11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Case Law</a:t>
            </a:r>
            <a:endParaRPr b="0" lang="en-US" sz="4000" strike="noStrike" u="none">
              <a:solidFill>
                <a:schemeClr val="dk1"/>
              </a:solidFill>
              <a:effectLst/>
              <a:uFillTx/>
              <a:latin typeface="Calibri"/>
            </a:endParaRPr>
          </a:p>
        </p:txBody>
      </p:sp>
      <p:sp>
        <p:nvSpPr>
          <p:cNvPr id="140"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Existing laws can’t keep up with the rate of technological change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When statutes don’t exist, case law is used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allows legal counsel to apply previous similar cases to current ones in an effort to address ambiguity in laws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Examiners must be familiar with recent court rulings on search and seizure in the electronic environment</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Developing Digital Forensics Resources</a:t>
            </a:r>
            <a:endParaRPr b="0" lang="en-US" sz="4000" strike="noStrike" u="none">
              <a:solidFill>
                <a:schemeClr val="dk1"/>
              </a:solidFill>
              <a:effectLst/>
              <a:uFillTx/>
              <a:latin typeface="Calibri"/>
            </a:endParaRPr>
          </a:p>
        </p:txBody>
      </p:sp>
      <p:sp>
        <p:nvSpPr>
          <p:cNvPr id="142"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To supplement your knowledge, consider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Be familiar with Linux, macOS, and current Windows platforms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Develop and maintain contact with computing, network, and investigative professionals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Join computer user groups in both the pubic and private sectors</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200" strike="noStrike" u="none">
                <a:solidFill>
                  <a:schemeClr val="dk1"/>
                </a:solidFill>
                <a:effectLst/>
                <a:uFillTx/>
                <a:latin typeface="Work Sans"/>
              </a:rPr>
              <a:t>Example: </a:t>
            </a:r>
            <a:r>
              <a:rPr b="1" lang="en-US" sz="2200" strike="noStrike" u="none">
                <a:solidFill>
                  <a:schemeClr val="dk1"/>
                </a:solidFill>
                <a:effectLst/>
                <a:uFillTx/>
                <a:latin typeface="Work Sans"/>
              </a:rPr>
              <a:t>Computer Technology Investigators Network (CTIN) </a:t>
            </a:r>
            <a:r>
              <a:rPr b="0" lang="en-US" sz="2200" strike="noStrike" u="none">
                <a:solidFill>
                  <a:schemeClr val="dk1"/>
                </a:solidFill>
                <a:effectLst/>
                <a:uFillTx/>
                <a:latin typeface="Work Sans"/>
              </a:rPr>
              <a:t>meets to discuss problems with digital forensics examiners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Consult outside experts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Preparing for Digital Investigations</a:t>
            </a:r>
            <a:endParaRPr b="0" lang="en-US" sz="4000" strike="noStrike" u="none">
              <a:solidFill>
                <a:schemeClr val="dk1"/>
              </a:solidFill>
              <a:effectLst/>
              <a:uFillTx/>
              <a:latin typeface="Calibri"/>
            </a:endParaRPr>
          </a:p>
        </p:txBody>
      </p:sp>
      <p:sp>
        <p:nvSpPr>
          <p:cNvPr id="144"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Public-sector investigations involve government agencies responsible for criminal investigations and prosecution</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Fourth Amendment to the U.S. Constitution restricts government </a:t>
            </a:r>
            <a:r>
              <a:rPr b="1" lang="en-US" sz="2400" strike="noStrike" u="none">
                <a:solidFill>
                  <a:schemeClr val="dk1"/>
                </a:solidFill>
                <a:effectLst/>
                <a:uFillTx/>
                <a:latin typeface="Work Sans"/>
              </a:rPr>
              <a:t>search and seizure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Department of Justice (DOJ) updates information on computer search and seizure regularly</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Private-sector investigations focus more on policy violations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Public-Sector Investigations (1 of 2)</a:t>
            </a:r>
            <a:endParaRPr b="0" lang="en-US" sz="4000" strike="noStrike" u="none">
              <a:solidFill>
                <a:schemeClr val="dk1"/>
              </a:solidFill>
              <a:effectLst/>
              <a:uFillTx/>
              <a:latin typeface="Calibri"/>
            </a:endParaRPr>
          </a:p>
        </p:txBody>
      </p:sp>
      <p:sp>
        <p:nvSpPr>
          <p:cNvPr id="146" name="PlaceHolder 2"/>
          <p:cNvSpPr>
            <a:spLocks noGrp="1"/>
          </p:cNvSpPr>
          <p:nvPr>
            <p:ph/>
          </p:nvPr>
        </p:nvSpPr>
        <p:spPr>
          <a:xfrm>
            <a:off x="477000" y="16977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When conducting public-sector investigations, you must understand laws on computer-related crimes including: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Standard legal processes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Guidelines on search and seizure</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How to build a criminal case</a:t>
            </a:r>
            <a:endParaRPr b="0" lang="en-US" sz="22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criminal investigation usually begins when someone finds evidence of or witnesses a crime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The witness or victim makes an </a:t>
            </a:r>
            <a:r>
              <a:rPr b="1" lang="en-US" sz="2400" strike="noStrike" u="none">
                <a:solidFill>
                  <a:schemeClr val="dk1"/>
                </a:solidFill>
                <a:effectLst/>
                <a:uFillTx/>
                <a:latin typeface="Work Sans"/>
              </a:rPr>
              <a:t>allegation</a:t>
            </a:r>
            <a:r>
              <a:rPr b="0" lang="en-US" sz="2400" strike="noStrike" u="none">
                <a:solidFill>
                  <a:schemeClr val="dk1"/>
                </a:solidFill>
                <a:effectLst/>
                <a:uFillTx/>
                <a:latin typeface="Work Sans"/>
              </a:rPr>
              <a:t> to the police</a:t>
            </a: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Public-Sector Investigations (2 of 2)</a:t>
            </a:r>
            <a:endParaRPr b="0" lang="en-US" sz="4000" strike="noStrike" u="none">
              <a:solidFill>
                <a:schemeClr val="dk1"/>
              </a:solidFill>
              <a:effectLst/>
              <a:uFillTx/>
              <a:latin typeface="Calibri"/>
            </a:endParaRPr>
          </a:p>
        </p:txBody>
      </p:sp>
      <p:sp>
        <p:nvSpPr>
          <p:cNvPr id="148" name="PlaceHolder 2"/>
          <p:cNvSpPr>
            <a:spLocks noGrp="1"/>
          </p:cNvSpPr>
          <p:nvPr>
            <p:ph/>
          </p:nvPr>
        </p:nvSpPr>
        <p:spPr>
          <a:xfrm>
            <a:off x="477000" y="16977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a:t>
            </a:r>
            <a:r>
              <a:rPr b="1" lang="en-US" sz="2400" strike="noStrike" u="none">
                <a:solidFill>
                  <a:schemeClr val="dk1"/>
                </a:solidFill>
                <a:effectLst/>
                <a:uFillTx/>
                <a:latin typeface="Work Sans"/>
              </a:rPr>
              <a:t>Digital Evidence First Responder (DEFR) </a:t>
            </a:r>
            <a:r>
              <a:rPr b="0" lang="en-US" sz="2400" strike="noStrike" u="none">
                <a:solidFill>
                  <a:schemeClr val="dk1"/>
                </a:solidFill>
                <a:effectLst/>
                <a:uFillTx/>
                <a:latin typeface="Work Sans"/>
              </a:rPr>
              <a:t>arrives on an incident scene, assesses the situation, and takes precautions to acquire and preserve evidence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a:t>
            </a:r>
            <a:r>
              <a:rPr b="1" lang="en-US" sz="2400" strike="noStrike" u="none">
                <a:solidFill>
                  <a:schemeClr val="dk1"/>
                </a:solidFill>
                <a:effectLst/>
                <a:uFillTx/>
                <a:latin typeface="Work Sans"/>
              </a:rPr>
              <a:t> Digital Evidence Specialist (DES) </a:t>
            </a:r>
            <a:r>
              <a:rPr b="0" lang="en-US" sz="2400" strike="noStrike" u="none">
                <a:solidFill>
                  <a:schemeClr val="dk1"/>
                </a:solidFill>
                <a:effectLst/>
                <a:uFillTx/>
                <a:latin typeface="Work Sans"/>
              </a:rPr>
              <a:t>has the skill to analyze the data and determine when another specialist should be called in to assist</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An </a:t>
            </a:r>
            <a:r>
              <a:rPr b="1" lang="en-US" sz="2400" strike="noStrike" u="none">
                <a:solidFill>
                  <a:schemeClr val="dk1"/>
                </a:solidFill>
                <a:effectLst/>
                <a:uFillTx/>
                <a:latin typeface="Work Sans"/>
              </a:rPr>
              <a:t>affidavit</a:t>
            </a:r>
            <a:r>
              <a:rPr b="0" lang="en-US" sz="2400" strike="noStrike" u="none">
                <a:solidFill>
                  <a:schemeClr val="dk1"/>
                </a:solidFill>
                <a:effectLst/>
                <a:uFillTx/>
                <a:latin typeface="Work Sans"/>
              </a:rPr>
              <a:t> is a sworn statement of support of facts about or evidence of a crime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must include </a:t>
            </a:r>
            <a:r>
              <a:rPr b="1" lang="en-US" sz="2400" strike="noStrike" u="none">
                <a:solidFill>
                  <a:schemeClr val="dk1"/>
                </a:solidFill>
                <a:effectLst/>
                <a:uFillTx/>
                <a:latin typeface="Work Sans"/>
              </a:rPr>
              <a:t>exhibits </a:t>
            </a:r>
            <a:r>
              <a:rPr b="0" lang="en-US" sz="2400" strike="noStrike" u="none">
                <a:solidFill>
                  <a:schemeClr val="dk1"/>
                </a:solidFill>
                <a:effectLst/>
                <a:uFillTx/>
                <a:latin typeface="Work Sans"/>
              </a:rPr>
              <a:t>that support the allegation</a:t>
            </a: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Private-Sector Investigations (1 of 5)</a:t>
            </a:r>
            <a:endParaRPr b="0" lang="en-US" sz="4000" strike="noStrike" u="none">
              <a:solidFill>
                <a:schemeClr val="dk1"/>
              </a:solidFill>
              <a:effectLst/>
              <a:uFillTx/>
              <a:latin typeface="Calibri"/>
            </a:endParaRPr>
          </a:p>
        </p:txBody>
      </p:sp>
      <p:sp>
        <p:nvSpPr>
          <p:cNvPr id="150"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Private-sector investigations involve private companies and lawyers who address company policy violations and litigation disputes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An example would be wrongful termination </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Private-sector crimes can involve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Email harassment, gender and age discrimination, and </a:t>
            </a:r>
            <a:r>
              <a:rPr b="1" lang="en-US" sz="2400" strike="noStrike" u="none">
                <a:solidFill>
                  <a:schemeClr val="dk1"/>
                </a:solidFill>
                <a:effectLst/>
                <a:uFillTx/>
                <a:latin typeface="Work Sans"/>
              </a:rPr>
              <a:t>white-collar crimes</a:t>
            </a:r>
            <a:r>
              <a:rPr b="0" lang="en-US" sz="2400" strike="noStrike" u="none">
                <a:solidFill>
                  <a:schemeClr val="dk1"/>
                </a:solidFill>
                <a:effectLst/>
                <a:uFillTx/>
                <a:latin typeface="Work Sans"/>
              </a:rPr>
              <a:t> such as falsification of data embezzlement, sabotage, and </a:t>
            </a:r>
            <a:r>
              <a:rPr b="1" lang="en-US" sz="2400" strike="noStrike" u="none">
                <a:solidFill>
                  <a:schemeClr val="dk1"/>
                </a:solidFill>
                <a:effectLst/>
                <a:uFillTx/>
                <a:latin typeface="Work Sans"/>
              </a:rPr>
              <a:t>industrial espionage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Private-Sector Investigations (2 of 5)</a:t>
            </a:r>
            <a:endParaRPr b="0" lang="en-US" sz="4000" strike="noStrike" u="none">
              <a:solidFill>
                <a:schemeClr val="dk1"/>
              </a:solidFill>
              <a:effectLst/>
              <a:uFillTx/>
              <a:latin typeface="Calibri"/>
            </a:endParaRPr>
          </a:p>
        </p:txBody>
      </p:sp>
      <p:sp>
        <p:nvSpPr>
          <p:cNvPr id="152"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Most important policies define rules for using the company’s computers and networks and is known as an “Acceptable use policy”</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a:t>
            </a:r>
            <a:r>
              <a:rPr b="1" lang="en-US" sz="2400" strike="noStrike" u="none">
                <a:solidFill>
                  <a:schemeClr val="dk1"/>
                </a:solidFill>
                <a:effectLst/>
                <a:uFillTx/>
                <a:latin typeface="Work Sans"/>
              </a:rPr>
              <a:t> line of authority </a:t>
            </a:r>
            <a:r>
              <a:rPr b="0" lang="en-US" sz="2400" strike="noStrike" u="none">
                <a:solidFill>
                  <a:schemeClr val="dk1"/>
                </a:solidFill>
                <a:effectLst/>
                <a:uFillTx/>
                <a:latin typeface="Work Sans"/>
              </a:rPr>
              <a:t>states who has the legal right to initiate an investigation, who can take possession of evidence, and who can have access to evidence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Business can avoid litigation by displaying a </a:t>
            </a:r>
            <a:r>
              <a:rPr b="1" lang="en-US" sz="2400" strike="noStrike" u="none">
                <a:solidFill>
                  <a:schemeClr val="dk1"/>
                </a:solidFill>
                <a:effectLst/>
                <a:uFillTx/>
                <a:latin typeface="Work Sans"/>
              </a:rPr>
              <a:t>warning banner </a:t>
            </a:r>
            <a:r>
              <a:rPr b="0" lang="en-US" sz="2400" strike="noStrike" u="none">
                <a:solidFill>
                  <a:schemeClr val="dk1"/>
                </a:solidFill>
                <a:effectLst/>
                <a:uFillTx/>
                <a:latin typeface="Work Sans"/>
              </a:rPr>
              <a:t>on computer screens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Private-Sector Investigations (3 of 5)</a:t>
            </a:r>
            <a:endParaRPr b="0" lang="en-US" sz="4000" strike="noStrike" u="none">
              <a:solidFill>
                <a:schemeClr val="dk1"/>
              </a:solidFill>
              <a:effectLst/>
              <a:uFillTx/>
              <a:latin typeface="Calibri"/>
            </a:endParaRPr>
          </a:p>
        </p:txBody>
      </p:sp>
      <p:sp>
        <p:nvSpPr>
          <p:cNvPr id="154" name="TextBox 4"/>
          <p:cNvSpPr/>
          <p:nvPr/>
        </p:nvSpPr>
        <p:spPr>
          <a:xfrm>
            <a:off x="7315200" y="1905480"/>
            <a:ext cx="4294080" cy="1569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1-8</a:t>
            </a:r>
            <a:r>
              <a:rPr b="0" lang="en-US" sz="2400" strike="noStrike" u="none">
                <a:solidFill>
                  <a:schemeClr val="dk1"/>
                </a:solidFill>
                <a:effectLst/>
                <a:uFillTx/>
                <a:latin typeface="Work Sans"/>
              </a:rPr>
              <a:t>  A sample warning banner</a:t>
            </a:r>
            <a:endParaRPr b="0" lang="en-US" sz="2400" strike="noStrike" u="none">
              <a:solidFill>
                <a:srgbClr val="000000"/>
              </a:solidFill>
              <a:effectLst/>
              <a:uFillTx/>
              <a:latin typeface="Arial"/>
            </a:endParaRPr>
          </a:p>
          <a:p>
            <a:pPr>
              <a:lnSpc>
                <a:spcPct val="100000"/>
              </a:lnSpc>
            </a:pPr>
            <a:endParaRPr b="0" lang="en-US" sz="2400" strike="noStrike" u="none">
              <a:solidFill>
                <a:srgbClr val="000000"/>
              </a:solidFill>
              <a:effectLst/>
              <a:uFillTx/>
              <a:latin typeface="Arial"/>
            </a:endParaRPr>
          </a:p>
        </p:txBody>
      </p:sp>
      <p:pic>
        <p:nvPicPr>
          <p:cNvPr id="155" name="Picture 3" descr="A sample warning banner for the Use Agreement. The body reads, You are about to access a Department of Homeland Security computer system. This computer system and data therein are property of the U.S. Government and provided for official U.S. Government information and use. There is no expectation of privacy when you use this computer system. The use of a password or any other security measure does not establish an expectation of privacy. By using this system, you consent to the terms set forth in this notice. You may not process classified national security information on this computer system. Access to this system is restricted to authorized users only. Unauthorized access, use, or modification Of this system or of data contained herein, or in transit to or from this system, may constitute a violation of section 1030 of title 18 of the U.S. Code and other criminal laws. Anyone who accesses a Federal computer system without authorization or exceeds access authority, or obtains, alters, damages, destroys, or discloses information, or prevents authorized use of information on the computer system, may be subject to penalties, fines, or imprisonment. This computer system and any related equipment is subject to monitoring for administrative oversight, law enforcement, criminal investigative purposes, inquiries into alleged wrongdoing or misuse, and to ensure proper performance of applicable security features and procedures. D H S may conduct monitoring activities without further notice. By clicking I agree below or by using this system, you consent to the terms set forth in this notice. An I Agree tab is located at the bottom right of the banner."/>
          <p:cNvPicPr/>
          <p:nvPr/>
        </p:nvPicPr>
        <p:blipFill>
          <a:blip r:embed="rId1"/>
          <a:stretch/>
        </p:blipFill>
        <p:spPr>
          <a:xfrm>
            <a:off x="2099520" y="1690560"/>
            <a:ext cx="4272840" cy="374868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Private-Sector Investigations (4 of 5)</a:t>
            </a:r>
            <a:endParaRPr b="0" lang="en-US" sz="4000" strike="noStrike" u="none">
              <a:solidFill>
                <a:schemeClr val="dk1"/>
              </a:solidFill>
              <a:effectLst/>
              <a:uFillTx/>
              <a:latin typeface="Calibri"/>
            </a:endParaRPr>
          </a:p>
        </p:txBody>
      </p:sp>
      <p:sp>
        <p:nvSpPr>
          <p:cNvPr id="157" name="PlaceHolder 2"/>
          <p:cNvSpPr>
            <a:spLocks noGrp="1"/>
          </p:cNvSpPr>
          <p:nvPr>
            <p:ph/>
          </p:nvPr>
        </p:nvSpPr>
        <p:spPr>
          <a:xfrm>
            <a:off x="477000" y="1690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Businesses are advised to specify an </a:t>
            </a:r>
            <a:r>
              <a:rPr b="1" lang="en-US" sz="2400" strike="noStrike" u="none">
                <a:solidFill>
                  <a:schemeClr val="dk1"/>
                </a:solidFill>
                <a:effectLst/>
                <a:uFillTx/>
                <a:latin typeface="Work Sans"/>
              </a:rPr>
              <a:t>authorized requester </a:t>
            </a:r>
            <a:r>
              <a:rPr b="0" lang="en-US" sz="2400" strike="noStrike" u="none">
                <a:solidFill>
                  <a:schemeClr val="dk1"/>
                </a:solidFill>
                <a:effectLst/>
                <a:uFillTx/>
                <a:latin typeface="Work Sans"/>
              </a:rPr>
              <a:t>who has the power to initiate investigations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During private investigations, you search for evidence to support allegations of violations of a company’s rules or an attack on its assets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Three types of situations are common: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Abuse or misuse of computing assets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Email abuse</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Internet abuse</a:t>
            </a:r>
            <a:endParaRPr b="0" lang="en-US" sz="22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private-sector investigator’s job is to minimize risk to the company</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Private-Sector Investigations (5 of 5)</a:t>
            </a:r>
            <a:endParaRPr b="0" lang="en-US" sz="4000" strike="noStrike" u="none">
              <a:solidFill>
                <a:schemeClr val="dk1"/>
              </a:solidFill>
              <a:effectLst/>
              <a:uFillTx/>
              <a:latin typeface="Calibri"/>
            </a:endParaRPr>
          </a:p>
        </p:txBody>
      </p:sp>
      <p:sp>
        <p:nvSpPr>
          <p:cNvPr id="159" name="PlaceHolder 2"/>
          <p:cNvSpPr>
            <a:spLocks noGrp="1"/>
          </p:cNvSpPr>
          <p:nvPr>
            <p:ph/>
          </p:nvPr>
        </p:nvSpPr>
        <p:spPr>
          <a:xfrm>
            <a:off x="477000" y="1690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distinction between personal and company computer property can be difficult with cell phones, smartphones, personal notebooks, and tablet computers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In today’s bring your own device (BYOD) environment, some companies state that if you connect a personal device to the business network, it falls under the same rules as company property</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Module Objectives (1 of 2)</a:t>
            </a:r>
            <a:endParaRPr b="0" lang="en-US" sz="4000" strike="noStrike" u="none">
              <a:solidFill>
                <a:schemeClr val="dk1"/>
              </a:solidFill>
              <a:effectLst/>
              <a:uFillTx/>
              <a:latin typeface="Calibri"/>
            </a:endParaRPr>
          </a:p>
        </p:txBody>
      </p:sp>
      <p:sp>
        <p:nvSpPr>
          <p:cNvPr id="123"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By the end of this module, you should be able to:</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the field of digital forensics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how to prepare computer investigations and summarize the difference between public-sector and private-sector investigations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the importance of maintaining professional conduct</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how to prepare a digital forensics investigation by taking a systematic approach</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procedures for private-sector digital investigations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Knowledge Check Activity 1-1</a:t>
            </a:r>
            <a:endParaRPr b="0" lang="en-US" sz="4000" strike="noStrike" u="none">
              <a:solidFill>
                <a:schemeClr val="dk1"/>
              </a:solidFill>
              <a:effectLst/>
              <a:uFillTx/>
              <a:latin typeface="Calibri"/>
            </a:endParaRPr>
          </a:p>
        </p:txBody>
      </p:sp>
      <p:sp>
        <p:nvSpPr>
          <p:cNvPr id="161"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Digital forensics differs from data recovery because ___________.</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digital forensics is dealing with the unknown</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in data recovery, you typically know what you are looking for</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digital forensics may be conducted in criminal or civil cases</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data recovery is easier</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Knowledge Check Activity 1-1: Answer</a:t>
            </a:r>
            <a:endParaRPr b="0" lang="en-US" sz="4000" strike="noStrike" u="none">
              <a:solidFill>
                <a:schemeClr val="dk1"/>
              </a:solidFill>
              <a:effectLst/>
              <a:uFillTx/>
              <a:latin typeface="Calibri"/>
            </a:endParaRPr>
          </a:p>
        </p:txBody>
      </p:sp>
      <p:sp>
        <p:nvSpPr>
          <p:cNvPr id="163" name="PlaceHolder 2"/>
          <p:cNvSpPr>
            <a:spLocks noGrp="1"/>
          </p:cNvSpPr>
          <p:nvPr>
            <p:ph/>
          </p:nvPr>
        </p:nvSpPr>
        <p:spPr>
          <a:xfrm>
            <a:off x="475200" y="1728000"/>
            <a:ext cx="11241720" cy="2621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Digital forensics differs from data recovery because ___________.</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r>
              <a:rPr b="1" lang="en-US" sz="2400" strike="noStrike" u="none">
                <a:solidFill>
                  <a:schemeClr val="dk1"/>
                </a:solidFill>
                <a:effectLst/>
                <a:uFillTx/>
                <a:latin typeface="Work Sans"/>
              </a:rPr>
              <a:t>Answer: b. </a:t>
            </a:r>
            <a:r>
              <a:rPr b="0" lang="en-US" sz="2400" strike="noStrike" u="none">
                <a:solidFill>
                  <a:schemeClr val="dk1"/>
                </a:solidFill>
                <a:effectLst/>
                <a:uFillTx/>
                <a:latin typeface="Work Sans"/>
              </a:rPr>
              <a:t>in data recovery, you typically know what you are looking for</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In digital forensics, you are doing an investigation and are looking for clues or evidence that applies to the case. As the answer states, in data recovery, you typically know what you are looking for.</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Maintaining Professional Conduct</a:t>
            </a:r>
            <a:endParaRPr b="0" lang="en-US" sz="4000" strike="noStrike" u="none">
              <a:solidFill>
                <a:schemeClr val="dk1"/>
              </a:solidFill>
              <a:effectLst/>
              <a:uFillTx/>
              <a:latin typeface="Calibri"/>
            </a:endParaRPr>
          </a:p>
        </p:txBody>
      </p:sp>
      <p:sp>
        <p:nvSpPr>
          <p:cNvPr id="16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1" lang="en-US" sz="2400" strike="noStrike" u="none">
                <a:solidFill>
                  <a:schemeClr val="dk1"/>
                </a:solidFill>
                <a:effectLst/>
                <a:uFillTx/>
                <a:latin typeface="Work Sans"/>
              </a:rPr>
              <a:t>Professional conduct</a:t>
            </a:r>
            <a:r>
              <a:rPr b="0" lang="en-US" sz="2400" strike="noStrike" u="none">
                <a:solidFill>
                  <a:schemeClr val="dk1"/>
                </a:solidFill>
                <a:effectLst/>
                <a:uFillTx/>
                <a:latin typeface="Work Sans"/>
              </a:rPr>
              <a:t> includes ethics, morals, and standards of behavior</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An investigator must exhibit the highest level of professional behavior at all times by doing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Maintaining objectivity</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Maintaining credibility by maintaining confidentiality</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Investigators should also attend training to stay current with the latest technical changes in computer hardware and software, networking, and forensic tools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Maintaining a Digital Forensics Investigation</a:t>
            </a:r>
            <a:endParaRPr b="0" lang="en-US" sz="4000" strike="noStrike" u="none">
              <a:solidFill>
                <a:schemeClr val="dk1"/>
              </a:solidFill>
              <a:effectLst/>
              <a:uFillTx/>
              <a:latin typeface="Calibri"/>
            </a:endParaRPr>
          </a:p>
        </p:txBody>
      </p:sp>
      <p:sp>
        <p:nvSpPr>
          <p:cNvPr id="16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role of a digital forensics professional is to gather evidence to prove that a suspect committed a crime or violated a company policy</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Collect evidence that can be offered in court or at a corporate inquiry</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Investigate the suspect’s computer</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Preserve the evidence on a different computer</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1" lang="en-US" sz="2400" strike="noStrike" u="none">
                <a:solidFill>
                  <a:schemeClr val="dk1"/>
                </a:solidFill>
                <a:effectLst/>
                <a:uFillTx/>
                <a:latin typeface="Work Sans"/>
              </a:rPr>
              <a:t>Chain of custody </a:t>
            </a:r>
            <a:r>
              <a:rPr b="0" lang="en-US" sz="2400" strike="noStrike" u="none">
                <a:solidFill>
                  <a:schemeClr val="dk1"/>
                </a:solidFill>
                <a:effectLst/>
                <a:uFillTx/>
                <a:latin typeface="Work Sans"/>
              </a:rPr>
              <a:t>is the route the evidence takes from the time you find it until the case is closed or goes to court</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Five Steps of an Investigation</a:t>
            </a:r>
            <a:endParaRPr b="0" lang="en-US" sz="4000" strike="noStrike" u="none">
              <a:solidFill>
                <a:schemeClr val="dk1"/>
              </a:solidFill>
              <a:effectLst/>
              <a:uFillTx/>
              <a:latin typeface="Calibri"/>
            </a:endParaRPr>
          </a:p>
        </p:txBody>
      </p:sp>
      <p:sp>
        <p:nvSpPr>
          <p:cNvPr id="169" name="TextBox 4"/>
          <p:cNvSpPr/>
          <p:nvPr/>
        </p:nvSpPr>
        <p:spPr>
          <a:xfrm>
            <a:off x="7315200" y="1905480"/>
            <a:ext cx="4294080" cy="1569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1-9</a:t>
            </a:r>
            <a:r>
              <a:rPr b="0" lang="en-US" sz="2400" strike="noStrike" u="none">
                <a:solidFill>
                  <a:schemeClr val="dk1"/>
                </a:solidFill>
                <a:effectLst/>
                <a:uFillTx/>
                <a:latin typeface="Work Sans"/>
              </a:rPr>
              <a:t>  Five steps of an investigation</a:t>
            </a:r>
            <a:endParaRPr b="0" lang="en-US" sz="2400" strike="noStrike" u="none">
              <a:solidFill>
                <a:srgbClr val="000000"/>
              </a:solidFill>
              <a:effectLst/>
              <a:uFillTx/>
              <a:latin typeface="Arial"/>
            </a:endParaRPr>
          </a:p>
          <a:p>
            <a:pPr>
              <a:lnSpc>
                <a:spcPct val="100000"/>
              </a:lnSpc>
            </a:pPr>
            <a:endParaRPr b="0" lang="en-US" sz="2400" strike="noStrike" u="none">
              <a:solidFill>
                <a:srgbClr val="000000"/>
              </a:solidFill>
              <a:effectLst/>
              <a:uFillTx/>
              <a:latin typeface="Arial"/>
            </a:endParaRPr>
          </a:p>
        </p:txBody>
      </p:sp>
      <p:pic>
        <p:nvPicPr>
          <p:cNvPr id="170" name="Picture 3" descr="A flowchart compiles the five steps of an investigation. The investigation begins with forming a hypothesis, followed by identifying objects that may contain evidence, and collecting and extracting evidence. These processes lead to the question, Does evidence support the original hypothesis? If yes, the process continues as creating and presenting the final report. If no, the entire process is repeated."/>
          <p:cNvPicPr/>
          <p:nvPr/>
        </p:nvPicPr>
        <p:blipFill>
          <a:blip r:embed="rId1"/>
          <a:stretch/>
        </p:blipFill>
        <p:spPr>
          <a:xfrm>
            <a:off x="2706120" y="1472400"/>
            <a:ext cx="2998080" cy="4005000"/>
          </a:xfrm>
          <a:prstGeom prst="rect">
            <a:avLst/>
          </a:prstGeom>
          <a:noFill/>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 Overview of a Computer Crime</a:t>
            </a:r>
            <a:endParaRPr b="0" lang="en-US" sz="4000" strike="noStrike" u="none">
              <a:solidFill>
                <a:schemeClr val="dk1"/>
              </a:solidFill>
              <a:effectLst/>
              <a:uFillTx/>
              <a:latin typeface="Calibri"/>
            </a:endParaRPr>
          </a:p>
        </p:txBody>
      </p:sp>
      <p:sp>
        <p:nvSpPr>
          <p:cNvPr id="172"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Computers can contain information that helps law enforcement determine: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Chain of events leading to a crime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Evidence that can lead to a conviction</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Law enforcement officers should follow proper procedure when acquiring the evidence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After your preliminary assessment, you identify the potential challenges, then you can begin the actual investigation and data retrieval</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(1 of 7)</a:t>
            </a:r>
            <a:endParaRPr b="0" lang="en-US" sz="4000" strike="noStrike" u="none">
              <a:solidFill>
                <a:schemeClr val="dk1"/>
              </a:solidFill>
              <a:effectLst/>
              <a:uFillTx/>
              <a:latin typeface="Calibri"/>
            </a:endParaRPr>
          </a:p>
        </p:txBody>
      </p:sp>
      <p:sp>
        <p:nvSpPr>
          <p:cNvPr id="174"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Steps for problem-solving include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Make an initial assessment about the type of case you are investigating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Determine a preliminary design or approach to the case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Create a detailed checklist</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Determine the resources you need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Obtain and copy an evidence drive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Identify the risks</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(2 of 7)</a:t>
            </a:r>
            <a:endParaRPr b="0" lang="en-US" sz="4000" strike="noStrike" u="none">
              <a:solidFill>
                <a:schemeClr val="dk1"/>
              </a:solidFill>
              <a:effectLst/>
              <a:uFillTx/>
              <a:latin typeface="Calibri"/>
            </a:endParaRPr>
          </a:p>
        </p:txBody>
      </p:sp>
      <p:sp>
        <p:nvSpPr>
          <p:cNvPr id="176"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Steps for problem-solving include the following (continued):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Mitigate or minimize the risks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Test the design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Analyze and recover the digital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Investigate the data you recover</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Complete the case report</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Critique the case</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(3 of 7)</a:t>
            </a:r>
            <a:endParaRPr b="0" lang="en-US" sz="4000" strike="noStrike" u="none">
              <a:solidFill>
                <a:schemeClr val="dk1"/>
              </a:solidFill>
              <a:effectLst/>
              <a:uFillTx/>
              <a:latin typeface="Calibri"/>
            </a:endParaRPr>
          </a:p>
        </p:txBody>
      </p:sp>
      <p:sp>
        <p:nvSpPr>
          <p:cNvPr id="178"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Assess the case by outlining the case details as follows: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Situation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Nature of the case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Specifics of the case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Type of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Known disk format</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Location of evidence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Based on these details, you can determine the case requirements</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(4 of 7)</a:t>
            </a:r>
            <a:endParaRPr b="0" lang="en-US" sz="4000" strike="noStrike" u="none">
              <a:solidFill>
                <a:schemeClr val="dk1"/>
              </a:solidFill>
              <a:effectLst/>
              <a:uFillTx/>
              <a:latin typeface="Calibri"/>
            </a:endParaRPr>
          </a:p>
        </p:txBody>
      </p:sp>
      <p:sp>
        <p:nvSpPr>
          <p:cNvPr id="180"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basic investigation plan should include the following activities: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Acquire the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Complete an evidence form and establish a chain of custody</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Transport the evidence to a computer forensics lab</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Secure evidence in an </a:t>
            </a:r>
            <a:r>
              <a:rPr b="1" lang="en-US" sz="2400" strike="noStrike" u="none">
                <a:solidFill>
                  <a:schemeClr val="dk1"/>
                </a:solidFill>
                <a:effectLst/>
                <a:uFillTx/>
                <a:latin typeface="Work Sans"/>
              </a:rPr>
              <a:t>approved secure container</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Prepare your </a:t>
            </a:r>
            <a:r>
              <a:rPr b="1" lang="en-US" sz="2400" strike="noStrike" u="none">
                <a:solidFill>
                  <a:schemeClr val="dk1"/>
                </a:solidFill>
                <a:effectLst/>
                <a:uFillTx/>
                <a:latin typeface="Work Sans"/>
              </a:rPr>
              <a:t>forensics workstation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Retrieve the evidence from the secure container</a:t>
            </a: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Module Objectives (2 of 2)</a:t>
            </a:r>
            <a:endParaRPr b="0" lang="en-US" sz="4000" strike="noStrike" u="none">
              <a:solidFill>
                <a:schemeClr val="dk1"/>
              </a:solidFill>
              <a:effectLst/>
              <a:uFillTx/>
              <a:latin typeface="Calibri"/>
            </a:endParaRPr>
          </a:p>
        </p:txBody>
      </p:sp>
      <p:sp>
        <p:nvSpPr>
          <p:cNvPr id="12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By the end of this module, you should be able to (continued):</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requirements for data recovery workstations and software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Summarize how to conduct an investigation, including critiquing a case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(5 of 7)</a:t>
            </a:r>
            <a:endParaRPr b="0" lang="en-US" sz="4000" strike="noStrike" u="none">
              <a:solidFill>
                <a:schemeClr val="dk1"/>
              </a:solidFill>
              <a:effectLst/>
              <a:uFillTx/>
              <a:latin typeface="Calibri"/>
            </a:endParaRPr>
          </a:p>
        </p:txBody>
      </p:sp>
      <p:sp>
        <p:nvSpPr>
          <p:cNvPr id="182"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basic investigation plan should include the following activities (continued):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Make a forensic copy of the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Return the evidence to the secure container</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Process the copied evidence with computer forensics tools</a:t>
            </a: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(6 of 7)</a:t>
            </a:r>
            <a:endParaRPr b="0" lang="en-US" sz="4000" strike="noStrike" u="none">
              <a:solidFill>
                <a:schemeClr val="dk1"/>
              </a:solidFill>
              <a:effectLst/>
              <a:uFillTx/>
              <a:latin typeface="Calibri"/>
            </a:endParaRPr>
          </a:p>
        </p:txBody>
      </p:sp>
      <p:sp>
        <p:nvSpPr>
          <p:cNvPr id="184" name="TextBox 4"/>
          <p:cNvSpPr/>
          <p:nvPr/>
        </p:nvSpPr>
        <p:spPr>
          <a:xfrm>
            <a:off x="7315200" y="1905480"/>
            <a:ext cx="4294080" cy="1938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1-12</a:t>
            </a:r>
            <a:r>
              <a:rPr b="0" lang="en-US" sz="2400" strike="noStrike" u="none">
                <a:solidFill>
                  <a:schemeClr val="dk1"/>
                </a:solidFill>
                <a:effectLst/>
                <a:uFillTx/>
                <a:latin typeface="Work Sans"/>
              </a:rPr>
              <a:t>  A sample multi-evidence form used in a private-sector environment</a:t>
            </a:r>
            <a:endParaRPr b="0" lang="en-US" sz="2400" strike="noStrike" u="none">
              <a:solidFill>
                <a:srgbClr val="000000"/>
              </a:solidFill>
              <a:effectLst/>
              <a:uFillTx/>
              <a:latin typeface="Arial"/>
            </a:endParaRPr>
          </a:p>
        </p:txBody>
      </p:sp>
      <p:pic>
        <p:nvPicPr>
          <p:cNvPr id="185" name="Picture 5" descr="A sample of a multi-evidence form for Organization X, Security Investigators. The initial details are for the case number, investigator, nature of the case, location where evidence was obtained, and investigating organization. The information is followed by a table that lists details on the description of evidence, vendor name, and model number or serial number for items 1 to 10. The next section has the name, date, and time of the person receiving and placing the evidence in the locker. The final section has a table that lists the item number, evidence procured by, with date and time, and evidence returned by with date and time."/>
          <p:cNvPicPr/>
          <p:nvPr/>
        </p:nvPicPr>
        <p:blipFill>
          <a:blip r:embed="rId1"/>
          <a:stretch/>
        </p:blipFill>
        <p:spPr>
          <a:xfrm>
            <a:off x="2576880" y="1360440"/>
            <a:ext cx="3847680" cy="4332240"/>
          </a:xfrm>
          <a:prstGeom prst="rect">
            <a:avLst/>
          </a:prstGeom>
          <a:noFill/>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Taking a Systematic Approach (7 of 7)</a:t>
            </a:r>
            <a:endParaRPr b="0" lang="en-US" sz="4000" strike="noStrike" u="none">
              <a:solidFill>
                <a:schemeClr val="dk1"/>
              </a:solidFill>
              <a:effectLst/>
              <a:uFillTx/>
              <a:latin typeface="Calibri"/>
            </a:endParaRPr>
          </a:p>
        </p:txBody>
      </p:sp>
      <p:sp>
        <p:nvSpPr>
          <p:cNvPr id="18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Secure your evidence by doing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a:t>
            </a:r>
            <a:r>
              <a:rPr b="1" lang="en-US" sz="2400" strike="noStrike" u="none">
                <a:solidFill>
                  <a:schemeClr val="dk1"/>
                </a:solidFill>
                <a:effectLst/>
                <a:uFillTx/>
                <a:latin typeface="Work Sans"/>
              </a:rPr>
              <a:t>evidence bags </a:t>
            </a:r>
            <a:r>
              <a:rPr b="0" lang="en-US" sz="2400" strike="noStrike" u="none">
                <a:solidFill>
                  <a:schemeClr val="dk1"/>
                </a:solidFill>
                <a:effectLst/>
                <a:uFillTx/>
                <a:latin typeface="Work Sans"/>
              </a:rPr>
              <a:t>to secure and catalog the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computer safe products when collecting computer evidence such as antistatic bags and antistatic pads </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well padded containers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evidence tape to seal all openings</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You should write your initials on the tape before applying it to the evidence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Procedures for Private-Sector High-Tech Investigations</a:t>
            </a:r>
            <a:endParaRPr b="0" lang="en-US" sz="4000" strike="noStrike" u="none">
              <a:solidFill>
                <a:schemeClr val="dk1"/>
              </a:solidFill>
              <a:effectLst/>
              <a:uFillTx/>
              <a:latin typeface="Calibri"/>
            </a:endParaRPr>
          </a:p>
        </p:txBody>
      </p:sp>
      <p:sp>
        <p:nvSpPr>
          <p:cNvPr id="189"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Employee Termination Cases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The majority of investigative work for termination cases involves employee abuse of corporate assets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Incidents that create a hostile work environment are the predominant types of cases investigated</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Viewing pornography in the workplace and sending inappropriate emails are examples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Organizations must have appropriate policies in place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Internet Abuse Investigations</a:t>
            </a:r>
            <a:endParaRPr b="0" lang="en-US" sz="4000" strike="noStrike" u="none">
              <a:solidFill>
                <a:schemeClr val="dk1"/>
              </a:solidFill>
              <a:effectLst/>
              <a:uFillTx/>
              <a:latin typeface="Calibri"/>
            </a:endParaRPr>
          </a:p>
        </p:txBody>
      </p:sp>
      <p:sp>
        <p:nvSpPr>
          <p:cNvPr id="191"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following are recommended steps when processing Internet abuse: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standard forensic analysis techniques and procedures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Use appropriate tools to extract all webpage URL information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Contact the network firewall administrator and request a proxy server log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Compare the data recovered from forensic analysis to the proxy server log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Continue analyzing the computer’s disk drive data</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Email Abuse Investigations</a:t>
            </a:r>
            <a:endParaRPr b="0" lang="en-US" sz="4000" strike="noStrike" u="none">
              <a:solidFill>
                <a:schemeClr val="dk1"/>
              </a:solidFill>
              <a:effectLst/>
              <a:uFillTx/>
              <a:latin typeface="Calibri"/>
            </a:endParaRPr>
          </a:p>
        </p:txBody>
      </p:sp>
      <p:sp>
        <p:nvSpPr>
          <p:cNvPr id="193"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following steps outline the recommended procedure for email investigations: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For computer-based email files, use the standard forensic analysis techniques and procedures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For server-based email data files, obtain an electronic copy of the suspect’s and victim’s email folder or data</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For web-based email investigations, search for Internet keywords to extract all related email address information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Examine header data of all messages of interest to the investigation</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Attorney-Client Privilege Investigations (1 of 2)</a:t>
            </a:r>
            <a:endParaRPr b="0" lang="en-US" sz="4000" strike="noStrike" u="none">
              <a:solidFill>
                <a:schemeClr val="dk1"/>
              </a:solidFill>
              <a:effectLst/>
              <a:uFillTx/>
              <a:latin typeface="Calibri"/>
            </a:endParaRPr>
          </a:p>
        </p:txBody>
      </p:sp>
      <p:sp>
        <p:nvSpPr>
          <p:cNvPr id="19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Under </a:t>
            </a:r>
            <a:r>
              <a:rPr b="1" lang="en-US" sz="2400" strike="noStrike" u="none">
                <a:solidFill>
                  <a:schemeClr val="dk1"/>
                </a:solidFill>
                <a:effectLst/>
                <a:uFillTx/>
                <a:latin typeface="Work Sans"/>
              </a:rPr>
              <a:t>attorney-client privilege (ACP) </a:t>
            </a:r>
            <a:r>
              <a:rPr b="0" lang="en-US" sz="2400" strike="noStrike" u="none">
                <a:solidFill>
                  <a:schemeClr val="dk1"/>
                </a:solidFill>
                <a:effectLst/>
                <a:uFillTx/>
                <a:latin typeface="Work Sans"/>
              </a:rPr>
              <a:t>rules for an attorney, you must keep all findings confidential</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Steps for conducting an ACP case include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Request a memo from the attorney directing you to start the investigation</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Request a list of keywords of interest to the investigation</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Initiate the investigation and analysis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For disk drive examinations, make two bit-stream images using different tools for each image</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Compare hash signatures on all files on the original and re-created disks</a:t>
            </a:r>
            <a:endParaRPr b="0" lang="en-US" sz="22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2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Attorney-Client Privilege Investigations (2 of 2)</a:t>
            </a:r>
            <a:endParaRPr b="0" lang="en-US" sz="4000" strike="noStrike" u="none">
              <a:solidFill>
                <a:schemeClr val="dk1"/>
              </a:solidFill>
              <a:effectLst/>
              <a:uFillTx/>
              <a:latin typeface="Calibri"/>
            </a:endParaRPr>
          </a:p>
        </p:txBody>
      </p:sp>
      <p:sp>
        <p:nvSpPr>
          <p:cNvPr id="19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Steps for conducting an ACP case include the following (continued):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Methodically examine every portion of the disk drive and extract all data</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Run keyword searches on allocated and unallocated disk space</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For Windows OSs, use specialty tools to analyze and extract data from the Registry</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For binary data files such as CAD drawings, locate the correct software product</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For unallocated data recovery, use a tool that removes or replaces nonprintable data</a:t>
            </a:r>
            <a:endParaRPr b="0" lang="en-US" sz="22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Industrial Espionage Investigations</a:t>
            </a:r>
            <a:endParaRPr b="0" lang="en-US" sz="4000" strike="noStrike" u="none">
              <a:solidFill>
                <a:schemeClr val="dk1"/>
              </a:solidFill>
              <a:effectLst/>
              <a:uFillTx/>
              <a:latin typeface="Calibri"/>
            </a:endParaRPr>
          </a:p>
        </p:txBody>
      </p:sp>
      <p:sp>
        <p:nvSpPr>
          <p:cNvPr id="199"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Steps to conducting an industrial espionage case include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Gather all personnel assigned to the investigation and brief them on plans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Gather resources needed to conduct the investigation</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Place surveillance systems at key locations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Discreetly gather any additional evidence</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Collect all log data from networks and email servers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Report regularly to management and corporate attorneys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Review the investigation’s scope with management and corporate attorneys</a:t>
            </a:r>
            <a:endParaRPr b="0" lang="en-US" sz="22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Interviews and Interrogations in High-Tech Investigations</a:t>
            </a:r>
            <a:endParaRPr b="0" lang="en-US" sz="4000" strike="noStrike" u="none">
              <a:solidFill>
                <a:schemeClr val="dk1"/>
              </a:solidFill>
              <a:effectLst/>
              <a:uFillTx/>
              <a:latin typeface="Calibri"/>
            </a:endParaRPr>
          </a:p>
        </p:txBody>
      </p:sp>
      <p:sp>
        <p:nvSpPr>
          <p:cNvPr id="201" name="PlaceHolder 2"/>
          <p:cNvSpPr>
            <a:spLocks noGrp="1"/>
          </p:cNvSpPr>
          <p:nvPr>
            <p:ph/>
          </p:nvPr>
        </p:nvSpPr>
        <p:spPr>
          <a:xfrm>
            <a:off x="477000" y="1690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An</a:t>
            </a:r>
            <a:r>
              <a:rPr b="1" lang="en-US" sz="2400" strike="noStrike" u="none">
                <a:solidFill>
                  <a:schemeClr val="dk1"/>
                </a:solidFill>
                <a:effectLst/>
                <a:uFillTx/>
                <a:latin typeface="Work Sans"/>
              </a:rPr>
              <a:t> interview </a:t>
            </a:r>
            <a:r>
              <a:rPr b="0" lang="en-US" sz="2400" strike="noStrike" u="none">
                <a:solidFill>
                  <a:schemeClr val="dk1"/>
                </a:solidFill>
                <a:effectLst/>
                <a:uFillTx/>
                <a:latin typeface="Work Sans"/>
              </a:rPr>
              <a:t>is usually conducted to collect information from a witness or suspect about specific facts related to an investigation</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An </a:t>
            </a:r>
            <a:r>
              <a:rPr b="1" lang="en-US" sz="2400" strike="noStrike" u="none">
                <a:solidFill>
                  <a:schemeClr val="dk1"/>
                </a:solidFill>
                <a:effectLst/>
                <a:uFillTx/>
                <a:latin typeface="Work Sans"/>
              </a:rPr>
              <a:t>interrogation </a:t>
            </a:r>
            <a:r>
              <a:rPr b="0" lang="en-US" sz="2400" strike="noStrike" u="none">
                <a:solidFill>
                  <a:schemeClr val="dk1"/>
                </a:solidFill>
                <a:effectLst/>
                <a:uFillTx/>
                <a:latin typeface="Work Sans"/>
              </a:rPr>
              <a:t>is the process of trying to get a suspect to confess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digital investigator should instruct the investigator conducting the interview on what questions to ask and what the answers should be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Ingredients for a successful interview or interrogation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Being patient throughout the session</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Repeating or rephrasing questions to zero in on specific facts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Being tenacious</a:t>
            </a:r>
            <a:endParaRPr b="0" lang="en-US" sz="22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 Overview of Digital Forensics (1 of 2)</a:t>
            </a:r>
            <a:endParaRPr b="0" lang="en-US" sz="4000" strike="noStrike" u="none">
              <a:solidFill>
                <a:schemeClr val="dk1"/>
              </a:solidFill>
              <a:effectLst/>
              <a:uFillTx/>
              <a:latin typeface="Calibri"/>
            </a:endParaRPr>
          </a:p>
        </p:txBody>
      </p:sp>
      <p:sp>
        <p:nvSpPr>
          <p:cNvPr id="12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Digital forensics is defined as the application of computer science and investigative procedures for a legal purpose involving the analysis of digital evidence after proper search authority, chain of custody, validation with mathematics, use of validated tools, repeatability, reporting, and possible expert presentation</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In October 2012, an ISO standard for digital forensics was ratified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defines the personnel and methods for acquiring and preserving digital evidence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Data Recovery Workstations and Software</a:t>
            </a:r>
            <a:endParaRPr b="0" lang="en-US" sz="4000" strike="noStrike" u="none">
              <a:solidFill>
                <a:schemeClr val="dk1"/>
              </a:solidFill>
              <a:effectLst/>
              <a:uFillTx/>
              <a:latin typeface="Calibri"/>
            </a:endParaRPr>
          </a:p>
        </p:txBody>
      </p:sp>
      <p:sp>
        <p:nvSpPr>
          <p:cNvPr id="203"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a:t>
            </a:r>
            <a:r>
              <a:rPr b="1" lang="en-US" sz="2400" strike="noStrike" u="none">
                <a:solidFill>
                  <a:schemeClr val="dk1"/>
                </a:solidFill>
                <a:effectLst/>
                <a:uFillTx/>
                <a:latin typeface="Work Sans"/>
              </a:rPr>
              <a:t>forensic workstation </a:t>
            </a:r>
            <a:r>
              <a:rPr b="0" lang="en-US" sz="2400" strike="noStrike" u="none">
                <a:solidFill>
                  <a:schemeClr val="dk1"/>
                </a:solidFill>
                <a:effectLst/>
                <a:uFillTx/>
                <a:latin typeface="Work Sans"/>
              </a:rPr>
              <a:t>is a specifically configured computer loaded with additional bays and forensics software</a:t>
            </a:r>
            <a:endParaRPr b="0" lang="en-US" sz="2400" strike="noStrike" u="none">
              <a:solidFill>
                <a:schemeClr val="dk1"/>
              </a:solidFill>
              <a:effectLst/>
              <a:uFillTx/>
              <a:latin typeface="Work Sans"/>
            </a:endParaRPr>
          </a:p>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Write-blockers devices enable you to boot to Windows without writing data to the evidence drive</a:t>
            </a:r>
            <a:endParaRPr b="0" lang="en-US" sz="2400" strike="noStrike" u="none">
              <a:solidFill>
                <a:schemeClr val="dk1"/>
              </a:solidFill>
              <a:effectLst/>
              <a:uFillTx/>
              <a:latin typeface="Work Sans"/>
            </a:endParaRPr>
          </a:p>
          <a:p>
            <a:pPr lvl="1" marL="685800" indent="-228600" defTabSz="914400">
              <a:lnSpc>
                <a:spcPct val="9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There are hardware write-blockers as well as software write-blockers</a:t>
            </a:r>
            <a:endParaRPr b="0" lang="en-US" sz="2400" strike="noStrike" u="none">
              <a:solidFill>
                <a:schemeClr val="dk1"/>
              </a:solidFill>
              <a:effectLst/>
              <a:uFillTx/>
              <a:latin typeface="Work Sans"/>
            </a:endParaRPr>
          </a:p>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Windows products are being developed that make performing disk forensics easier</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Setting Up Your Workstation for Digital Forensics (1 of 2)</a:t>
            </a:r>
            <a:endParaRPr b="0" lang="en-US" sz="4000" strike="noStrike" u="none">
              <a:solidFill>
                <a:schemeClr val="dk1"/>
              </a:solidFill>
              <a:effectLst/>
              <a:uFillTx/>
              <a:latin typeface="Calibri"/>
            </a:endParaRPr>
          </a:p>
        </p:txBody>
      </p:sp>
      <p:sp>
        <p:nvSpPr>
          <p:cNvPr id="20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Basic requirements include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A workstation running Windows 10 or later</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A write-blocker device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Digital forensics acquisition tool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Digital forensics analysis tool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Target drive to receive the source or suspect disk data</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Spare PATA or SATA ports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USB ports</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Setting Up Your Workstation for Digital Forensics (2 of 2)</a:t>
            </a:r>
            <a:endParaRPr b="0" lang="en-US" sz="4000" strike="noStrike" u="none">
              <a:solidFill>
                <a:schemeClr val="dk1"/>
              </a:solidFill>
              <a:effectLst/>
              <a:uFillTx/>
              <a:latin typeface="Calibri"/>
            </a:endParaRPr>
          </a:p>
        </p:txBody>
      </p:sp>
      <p:sp>
        <p:nvSpPr>
          <p:cNvPr id="20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Additional useful items include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Network interface card (NIC)</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Extra USB ports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FireWire 400/800 ports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SCSI card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Disk-editor tool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Text-editor tool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Graphics viewer program and other specialized viewing tools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Other specialized viewing tools</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Conducting an Investigation</a:t>
            </a:r>
            <a:endParaRPr b="0" lang="en-US" sz="4000" strike="noStrike" u="none">
              <a:solidFill>
                <a:schemeClr val="dk1"/>
              </a:solidFill>
              <a:effectLst/>
              <a:uFillTx/>
              <a:latin typeface="Calibri"/>
            </a:endParaRPr>
          </a:p>
        </p:txBody>
      </p:sp>
      <p:sp>
        <p:nvSpPr>
          <p:cNvPr id="209"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Gather resources identified in investigation plan including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Original storage media</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Evidence custody form</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Evidence container for the storage media</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Bit-stream imaging tool</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Forensic workstation to copy and examine your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Securable evidence locker, cabinet, or safe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Gathering the Evidence</a:t>
            </a:r>
            <a:endParaRPr b="0" lang="en-US" sz="4000" strike="noStrike" u="none">
              <a:solidFill>
                <a:schemeClr val="dk1"/>
              </a:solidFill>
              <a:effectLst/>
              <a:uFillTx/>
              <a:latin typeface="Calibri"/>
            </a:endParaRPr>
          </a:p>
        </p:txBody>
      </p:sp>
      <p:sp>
        <p:nvSpPr>
          <p:cNvPr id="211"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Perform the following steps: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Meet the IT manager to interview him</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Fill out the evidence form, have the IT manager sign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Place the evidence in an evidence bag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Carry the evidence to the computer forensics lab </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Complete the evidence custody form</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Secure evidence by locking the container</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Understanding Bit-Stream Copies</a:t>
            </a:r>
            <a:endParaRPr b="0" lang="en-US" sz="4000" strike="noStrike" u="none">
              <a:solidFill>
                <a:schemeClr val="dk1"/>
              </a:solidFill>
              <a:effectLst/>
              <a:uFillTx/>
              <a:latin typeface="Calibri"/>
            </a:endParaRPr>
          </a:p>
        </p:txBody>
      </p:sp>
      <p:sp>
        <p:nvSpPr>
          <p:cNvPr id="213"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a:t>
            </a:r>
            <a:r>
              <a:rPr b="1" lang="en-US" sz="2400" strike="noStrike" u="none">
                <a:solidFill>
                  <a:schemeClr val="dk1"/>
                </a:solidFill>
                <a:effectLst/>
                <a:uFillTx/>
                <a:latin typeface="Work Sans"/>
              </a:rPr>
              <a:t>bit-stream copy </a:t>
            </a:r>
            <a:r>
              <a:rPr b="0" lang="en-US" sz="2400" strike="noStrike" u="none">
                <a:solidFill>
                  <a:schemeClr val="dk1"/>
                </a:solidFill>
                <a:effectLst/>
                <a:uFillTx/>
                <a:latin typeface="Work Sans"/>
              </a:rPr>
              <a:t>is a bit-by-bit copy of the original storage medium</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is different from a simple backup copy</a:t>
            </a:r>
            <a:endParaRPr b="0" lang="en-US" sz="2400" strike="noStrike" u="none">
              <a:solidFill>
                <a:schemeClr val="dk1"/>
              </a:solidFill>
              <a:effectLst/>
              <a:uFillTx/>
              <a:latin typeface="Work Sans"/>
            </a:endParaRPr>
          </a:p>
          <a:p>
            <a:pPr lvl="2" marL="1143000" indent="-228600" defTabSz="914400">
              <a:lnSpc>
                <a:spcPct val="100000"/>
              </a:lnSpc>
              <a:spcBef>
                <a:spcPts val="499"/>
              </a:spcBef>
              <a:spcAft>
                <a:spcPts val="799"/>
              </a:spcAft>
              <a:buClr>
                <a:srgbClr val="282f7c"/>
              </a:buClr>
              <a:buSzPct val="80000"/>
              <a:buFont typeface="Wingdings" charset="2"/>
              <a:buChar char=""/>
            </a:pPr>
            <a:r>
              <a:rPr b="0" lang="en-US" sz="2400" strike="noStrike" u="none">
                <a:solidFill>
                  <a:schemeClr val="dk1"/>
                </a:solidFill>
                <a:effectLst/>
                <a:uFillTx/>
                <a:latin typeface="Work Sans"/>
              </a:rPr>
              <a:t>Backup software can only copy known files and cannot copy deleted files, email messages or recover file fragments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 </a:t>
            </a:r>
            <a:r>
              <a:rPr b="1" lang="en-US" sz="2400" strike="noStrike" u="none">
                <a:solidFill>
                  <a:schemeClr val="dk1"/>
                </a:solidFill>
                <a:effectLst/>
                <a:uFillTx/>
                <a:latin typeface="Work Sans"/>
              </a:rPr>
              <a:t>bit-stream image </a:t>
            </a:r>
            <a:r>
              <a:rPr b="0" lang="en-US" sz="2400" strike="noStrike" u="none">
                <a:solidFill>
                  <a:schemeClr val="dk1"/>
                </a:solidFill>
                <a:effectLst/>
                <a:uFillTx/>
                <a:latin typeface="Work Sans"/>
              </a:rPr>
              <a:t>is the file containing the bit-stream copy of all data on a disk or partition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is usually referred to as “image” or “image file”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Copy the image file to a target disk that matches the original disk’s manufacturer, size and model</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Analyzing Your Digital Evidence (1 of 4)</a:t>
            </a:r>
            <a:endParaRPr b="0" lang="en-US" sz="4000" strike="noStrike" u="none">
              <a:solidFill>
                <a:schemeClr val="dk1"/>
              </a:solidFill>
              <a:effectLst/>
              <a:uFillTx/>
              <a:latin typeface="Calibri"/>
            </a:endParaRPr>
          </a:p>
        </p:txBody>
      </p:sp>
      <p:sp>
        <p:nvSpPr>
          <p:cNvPr id="21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When analyzing digital evidence, your job is to recover data </a:t>
            </a:r>
            <a:endParaRPr b="0" lang="en-US" sz="2400" strike="noStrike" u="none">
              <a:solidFill>
                <a:schemeClr val="dk1"/>
              </a:solidFill>
              <a:effectLst/>
              <a:uFillTx/>
              <a:latin typeface="Work Sans"/>
            </a:endParaRPr>
          </a:p>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Deleted files linger on the disk until new data is saved on the same physical location</a:t>
            </a:r>
            <a:endParaRPr b="0" lang="en-US" sz="2400" strike="noStrike" u="none">
              <a:solidFill>
                <a:schemeClr val="dk1"/>
              </a:solidFill>
              <a:effectLst/>
              <a:uFillTx/>
              <a:latin typeface="Work Sans"/>
            </a:endParaRPr>
          </a:p>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Forensic tools such as Autopsy can be used to retrieve deleted files for use as evidence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Analyzing Your Digital Evidence (2 of 4)</a:t>
            </a:r>
            <a:endParaRPr b="0" lang="en-US" sz="4000" strike="noStrike" u="none">
              <a:solidFill>
                <a:schemeClr val="dk1"/>
              </a:solidFill>
              <a:effectLst/>
              <a:uFillTx/>
              <a:latin typeface="Calibri"/>
            </a:endParaRPr>
          </a:p>
        </p:txBody>
      </p:sp>
      <p:sp>
        <p:nvSpPr>
          <p:cNvPr id="217" name="TextBox 4"/>
          <p:cNvSpPr/>
          <p:nvPr/>
        </p:nvSpPr>
        <p:spPr>
          <a:xfrm>
            <a:off x="7315200" y="1905480"/>
            <a:ext cx="4294080" cy="119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1-20</a:t>
            </a:r>
            <a:r>
              <a:rPr b="0" lang="en-US" sz="2400" strike="noStrike" u="none">
                <a:solidFill>
                  <a:schemeClr val="dk1"/>
                </a:solidFill>
                <a:effectLst/>
                <a:uFillTx/>
                <a:latin typeface="Work Sans"/>
              </a:rPr>
              <a:t>  Hex tab in Content Viewer of Autopsy</a:t>
            </a:r>
            <a:endParaRPr b="0" lang="en-US" sz="2400" strike="noStrike" u="none">
              <a:solidFill>
                <a:srgbClr val="000000"/>
              </a:solidFill>
              <a:effectLst/>
              <a:uFillTx/>
              <a:latin typeface="Arial"/>
            </a:endParaRPr>
          </a:p>
        </p:txBody>
      </p:sp>
      <p:pic>
        <p:nvPicPr>
          <p:cNvPr id="218" name="Picture 3" descr="In Autopsy, the Hex tab in the Content Viewer displays the hexadecimal representation of the selected file's contents. The Hex tab of the Content Viewer comprises several sections. The main area of the Hex tab displays the file's contents in a series of hexadecimal values. Each file byte is represented by two hexadecimal digits (0 to 9, A to F). To the right of the hexadecimal values are the corresponding A S C I I characters. The offset address is at the leftmost column. "/>
          <p:cNvPicPr/>
          <p:nvPr/>
        </p:nvPicPr>
        <p:blipFill>
          <a:blip r:embed="rId1"/>
          <a:stretch/>
        </p:blipFill>
        <p:spPr>
          <a:xfrm>
            <a:off x="582120" y="2260440"/>
            <a:ext cx="6500160" cy="2336760"/>
          </a:xfrm>
          <a:prstGeom prst="rect">
            <a:avLst/>
          </a:prstGeom>
          <a:noFill/>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Analyzing Your Digital Evidence (3 of 4)</a:t>
            </a:r>
            <a:endParaRPr b="0" lang="en-US" sz="4000" strike="noStrike" u="none">
              <a:solidFill>
                <a:schemeClr val="dk1"/>
              </a:solidFill>
              <a:effectLst/>
              <a:uFillTx/>
              <a:latin typeface="Calibri"/>
            </a:endParaRPr>
          </a:p>
        </p:txBody>
      </p:sp>
      <p:sp>
        <p:nvSpPr>
          <p:cNvPr id="220"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Completing the Case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You need to produce a final report stating what you did and what you found</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1" lang="en-US" sz="2400" strike="noStrike" u="none">
                <a:solidFill>
                  <a:schemeClr val="dk1"/>
                </a:solidFill>
                <a:effectLst/>
                <a:uFillTx/>
                <a:latin typeface="Work Sans"/>
              </a:rPr>
              <a:t>Repeatable findings </a:t>
            </a:r>
            <a:r>
              <a:rPr b="0" lang="en-US" sz="2400" strike="noStrike" u="none">
                <a:solidFill>
                  <a:schemeClr val="dk1"/>
                </a:solidFill>
                <a:effectLst/>
                <a:uFillTx/>
                <a:latin typeface="Work Sans"/>
              </a:rPr>
              <a:t>means being able to repeat the steps and produce the same result</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If necessary, use a template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Your report should show conclusive evidence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Include an Autopsy report to document your work</a:t>
            </a:r>
            <a:endParaRPr b="0" lang="en-US" sz="2400" strike="noStrike" u="none">
              <a:solidFill>
                <a:schemeClr val="dk1"/>
              </a:solidFill>
              <a:effectLst/>
              <a:uFillTx/>
              <a:latin typeface="Work Sans"/>
            </a:endParaRPr>
          </a:p>
          <a:p>
            <a:pPr indent="0" defTabSz="914400">
              <a:lnSpc>
                <a:spcPct val="100000"/>
              </a:lnSpc>
              <a:spcBef>
                <a:spcPts val="499"/>
              </a:spcBef>
              <a:spcAft>
                <a:spcPts val="799"/>
              </a:spcAft>
              <a:buNone/>
            </a:pP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Analyzing Your Digital Evidence (4 of 4)</a:t>
            </a:r>
            <a:endParaRPr b="0" lang="en-US" sz="4000" strike="noStrike" u="none">
              <a:solidFill>
                <a:schemeClr val="dk1"/>
              </a:solidFill>
              <a:effectLst/>
              <a:uFillTx/>
              <a:latin typeface="Calibri"/>
            </a:endParaRPr>
          </a:p>
        </p:txBody>
      </p:sp>
      <p:sp>
        <p:nvSpPr>
          <p:cNvPr id="222" name="TextBox 4"/>
          <p:cNvSpPr/>
          <p:nvPr/>
        </p:nvSpPr>
        <p:spPr>
          <a:xfrm>
            <a:off x="7315200" y="1905480"/>
            <a:ext cx="4294080" cy="119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1-21</a:t>
            </a:r>
            <a:r>
              <a:rPr b="0" lang="en-US" sz="2400" strike="noStrike" u="none">
                <a:solidFill>
                  <a:schemeClr val="dk1"/>
                </a:solidFill>
                <a:effectLst/>
                <a:uFillTx/>
                <a:latin typeface="Work Sans"/>
              </a:rPr>
              <a:t>  Generate Report window of Autopsy</a:t>
            </a:r>
            <a:endParaRPr b="0" lang="en-US" sz="2400" strike="noStrike" u="none">
              <a:solidFill>
                <a:srgbClr val="000000"/>
              </a:solidFill>
              <a:effectLst/>
              <a:uFillTx/>
              <a:latin typeface="Arial"/>
            </a:endParaRPr>
          </a:p>
        </p:txBody>
      </p:sp>
      <p:pic>
        <p:nvPicPr>
          <p:cNvPr id="223" name="Picture 5" descr="The Generate Report window has two panes. The left pane lists the report modules, such as H T M L report, Excel report, Files dash Text, Save tagged hashes, T S K body file, Google Earth K M L, S T I X, C A S E dash U C O, and Portable case. The right pane has information on the header and footer. The header is for Cynthia Kazakova, and the footer is for Project 1 dash 1."/>
          <p:cNvPicPr/>
          <p:nvPr/>
        </p:nvPicPr>
        <p:blipFill>
          <a:blip r:embed="rId1"/>
          <a:stretch/>
        </p:blipFill>
        <p:spPr>
          <a:xfrm>
            <a:off x="1767960" y="1783800"/>
            <a:ext cx="4902480" cy="329004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An Overview of Digital Forensics (2 of 2)</a:t>
            </a:r>
            <a:endParaRPr b="0" lang="en-US" sz="4000" strike="noStrike" u="none">
              <a:solidFill>
                <a:schemeClr val="dk1"/>
              </a:solidFill>
              <a:effectLst/>
              <a:uFillTx/>
              <a:latin typeface="Calibri"/>
            </a:endParaRPr>
          </a:p>
        </p:txBody>
      </p:sp>
      <p:sp>
        <p:nvSpPr>
          <p:cNvPr id="129"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Federal Rules of Evidence (FRE) was created to ensure consistency in federal proceedings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It was signed into law in 1973 and many states’ rules map to it</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The </a:t>
            </a:r>
            <a:r>
              <a:rPr b="1" lang="en-US" sz="2400" strike="noStrike" u="none">
                <a:solidFill>
                  <a:schemeClr val="dk1"/>
                </a:solidFill>
                <a:effectLst/>
                <a:uFillTx/>
                <a:latin typeface="Work Sans"/>
              </a:rPr>
              <a:t>Fourth Amendment </a:t>
            </a:r>
            <a:r>
              <a:rPr b="0" lang="en-US" sz="2400" strike="noStrike" u="none">
                <a:solidFill>
                  <a:schemeClr val="dk1"/>
                </a:solidFill>
                <a:effectLst/>
                <a:uFillTx/>
                <a:latin typeface="Work Sans"/>
              </a:rPr>
              <a:t>to the U.S. Constitution protects everyone’s right to be secure from search and seizure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Separate </a:t>
            </a:r>
            <a:r>
              <a:rPr b="1" lang="en-US" sz="2400" strike="noStrike" u="none">
                <a:solidFill>
                  <a:schemeClr val="dk1"/>
                </a:solidFill>
                <a:effectLst/>
                <a:uFillTx/>
                <a:latin typeface="Work Sans"/>
              </a:rPr>
              <a:t>search warrants </a:t>
            </a:r>
            <a:r>
              <a:rPr b="0" lang="en-US" sz="2400" strike="noStrike" u="none">
                <a:solidFill>
                  <a:schemeClr val="dk1"/>
                </a:solidFill>
                <a:effectLst/>
                <a:uFillTx/>
                <a:latin typeface="Work Sans"/>
              </a:rPr>
              <a:t>might not be necessary for digital evidence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Every U.S. jurisdiction has case law related to the admissibility of evidence recovered from computers and other digital devices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Critiquing the Case</a:t>
            </a:r>
            <a:endParaRPr b="0" lang="en-US" sz="4000" strike="noStrike" u="none">
              <a:solidFill>
                <a:schemeClr val="dk1"/>
              </a:solidFill>
              <a:effectLst/>
              <a:uFillTx/>
              <a:latin typeface="Calibri"/>
            </a:endParaRPr>
          </a:p>
        </p:txBody>
      </p:sp>
      <p:sp>
        <p:nvSpPr>
          <p:cNvPr id="22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Ask yourself the following questions:</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How could you improve your performance in the case?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Did you expect the results you found? Did the case develop in ways you did not expect?</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Was the documentation as thorough as it could have been?</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What feedback has been received from the requesting source?</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Did you discover any new problems? If so, what are they?</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Did you use new techniques during the case or during research?</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Knowledge Check Activity 1-2</a:t>
            </a:r>
            <a:endParaRPr b="0" lang="en-US" sz="4000" strike="noStrike" u="none">
              <a:solidFill>
                <a:schemeClr val="dk1"/>
              </a:solidFill>
              <a:effectLst/>
              <a:uFillTx/>
              <a:latin typeface="Calibri"/>
            </a:endParaRPr>
          </a:p>
        </p:txBody>
      </p:sp>
      <p:sp>
        <p:nvSpPr>
          <p:cNvPr id="227"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Digital forensics workstations must have _________. (Choose all that apply.)</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a data-acquisition tool</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a write-blocker</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FireWire</a:t>
            </a:r>
            <a:endParaRPr b="0" lang="en-US" sz="2400" strike="noStrike" u="none">
              <a:solidFill>
                <a:schemeClr val="dk1"/>
              </a:solidFill>
              <a:effectLst/>
              <a:uFillTx/>
              <a:latin typeface="Work Sans"/>
            </a:endParaRPr>
          </a:p>
          <a:p>
            <a:pPr marL="457200" indent="-457200" defTabSz="914400">
              <a:lnSpc>
                <a:spcPct val="100000"/>
              </a:lnSpc>
              <a:spcBef>
                <a:spcPts val="1001"/>
              </a:spcBef>
              <a:spcAft>
                <a:spcPts val="799"/>
              </a:spcAft>
              <a:buClr>
                <a:srgbClr val="282f7c"/>
              </a:buClr>
              <a:buFont typeface="Arial"/>
              <a:buAutoNum type="alphaLcPeriod"/>
              <a:tabLst>
                <a:tab algn="l" pos="0"/>
              </a:tabLst>
            </a:pPr>
            <a:r>
              <a:rPr b="0" lang="en-US" sz="2400" strike="noStrike" u="none">
                <a:solidFill>
                  <a:schemeClr val="dk1"/>
                </a:solidFill>
                <a:effectLst/>
                <a:uFillTx/>
                <a:latin typeface="Work Sans"/>
              </a:rPr>
              <a:t>an SCSI card</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Knowledge Check Activity 1-2: Answer</a:t>
            </a:r>
            <a:endParaRPr b="0" lang="en-US" sz="4000" strike="noStrike" u="none">
              <a:solidFill>
                <a:schemeClr val="dk1"/>
              </a:solidFill>
              <a:effectLst/>
              <a:uFillTx/>
              <a:latin typeface="Calibri"/>
            </a:endParaRPr>
          </a:p>
        </p:txBody>
      </p:sp>
      <p:sp>
        <p:nvSpPr>
          <p:cNvPr id="229" name="PlaceHolder 2"/>
          <p:cNvSpPr>
            <a:spLocks noGrp="1"/>
          </p:cNvSpPr>
          <p:nvPr>
            <p:ph/>
          </p:nvPr>
        </p:nvSpPr>
        <p:spPr>
          <a:xfrm>
            <a:off x="475200" y="1728000"/>
            <a:ext cx="11241720" cy="262152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Digital forensics workstations must have _________. (Choose all that apply.</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r>
              <a:rPr b="1" lang="en-US" sz="2400" strike="noStrike" u="none">
                <a:solidFill>
                  <a:schemeClr val="dk1"/>
                </a:solidFill>
                <a:effectLst/>
                <a:uFillTx/>
                <a:latin typeface="Work Sans"/>
              </a:rPr>
              <a:t>Answer: a. </a:t>
            </a:r>
            <a:r>
              <a:rPr b="0" lang="en-US" sz="2400" strike="noStrike" u="none">
                <a:solidFill>
                  <a:schemeClr val="dk1"/>
                </a:solidFill>
                <a:effectLst/>
                <a:uFillTx/>
                <a:latin typeface="Work Sans"/>
              </a:rPr>
              <a:t>a data-acquisition tool, </a:t>
            </a:r>
            <a:r>
              <a:rPr b="1" lang="en-US" sz="2400" strike="noStrike" u="none">
                <a:solidFill>
                  <a:schemeClr val="dk1"/>
                </a:solidFill>
                <a:effectLst/>
                <a:uFillTx/>
                <a:latin typeface="Work Sans"/>
              </a:rPr>
              <a:t>b.</a:t>
            </a:r>
            <a:r>
              <a:rPr b="0" lang="en-US" sz="2400" strike="noStrike" u="none">
                <a:solidFill>
                  <a:schemeClr val="dk1"/>
                </a:solidFill>
                <a:effectLst/>
                <a:uFillTx/>
                <a:latin typeface="Work Sans"/>
              </a:rPr>
              <a:t> a write-blocker</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A digital forensics workstation must have a data-acquisition tool to be able to connect to a device and retrieve the data. They also must have a physical or validated software write-blocker to guarantee the data is not altered during acquisition.</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Self Assessment</a:t>
            </a:r>
            <a:endParaRPr b="0" lang="en-US" sz="4000" strike="noStrike" u="none">
              <a:solidFill>
                <a:schemeClr val="dk1"/>
              </a:solidFill>
              <a:effectLst/>
              <a:uFillTx/>
              <a:latin typeface="Calibri"/>
            </a:endParaRPr>
          </a:p>
        </p:txBody>
      </p:sp>
      <p:sp>
        <p:nvSpPr>
          <p:cNvPr id="231"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Describe the five steps in planning an investigation.</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What are three things you should do when conducting an internal corporate investigation?</a:t>
            </a: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Summary (1 of 2)</a:t>
            </a:r>
            <a:endParaRPr b="0" lang="en-US" sz="4000" strike="noStrike" u="none">
              <a:solidFill>
                <a:schemeClr val="dk1"/>
              </a:solidFill>
              <a:effectLst/>
              <a:uFillTx/>
              <a:latin typeface="Calibri"/>
            </a:endParaRPr>
          </a:p>
        </p:txBody>
      </p:sp>
      <p:sp>
        <p:nvSpPr>
          <p:cNvPr id="233"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Now that the lesson has ended, you should be able to:</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the field of digital forensics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how to prepare computer investigations and summarize the difference between public-sector and private-sector investigations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the importance of maintaining professional conduct</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how to prepare a digital forensics investigation by taking a systematic approach</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Describe procedures for private-sector digital investigations</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Summary (2 of 2)</a:t>
            </a:r>
            <a:endParaRPr b="0" lang="en-US" sz="4000" strike="noStrike" u="none">
              <a:solidFill>
                <a:schemeClr val="dk1"/>
              </a:solidFill>
              <a:effectLst/>
              <a:uFillTx/>
              <a:latin typeface="Calibri"/>
            </a:endParaRPr>
          </a:p>
        </p:txBody>
      </p:sp>
      <p:sp>
        <p:nvSpPr>
          <p:cNvPr id="235"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indent="0" defTabSz="914400">
              <a:lnSpc>
                <a:spcPct val="100000"/>
              </a:lnSpc>
              <a:spcBef>
                <a:spcPts val="1001"/>
              </a:spcBef>
              <a:spcAft>
                <a:spcPts val="799"/>
              </a:spcAft>
              <a:buNone/>
              <a:tabLst>
                <a:tab algn="l" pos="0"/>
              </a:tabLst>
            </a:pPr>
            <a:r>
              <a:rPr b="0" lang="en-US" sz="2400" strike="noStrike" u="none">
                <a:solidFill>
                  <a:schemeClr val="dk1"/>
                </a:solidFill>
                <a:effectLst/>
                <a:uFillTx/>
                <a:latin typeface="Work Sans"/>
              </a:rPr>
              <a:t>Now that the lesson has ended, you should be able to (continued):</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Explain requirements for data recovery workstations and software</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tabLst>
                <a:tab algn="l" pos="0"/>
              </a:tabLst>
            </a:pPr>
            <a:r>
              <a:rPr b="0" lang="en-US" sz="2400" strike="noStrike" u="none">
                <a:solidFill>
                  <a:schemeClr val="dk1"/>
                </a:solidFill>
                <a:effectLst/>
                <a:uFillTx/>
                <a:latin typeface="Work Sans"/>
              </a:rPr>
              <a:t>Summarize how to conduct an investigation, including critiquing a case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tabLst>
                <a:tab algn="l" pos="0"/>
              </a:tabLst>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Digital Forensics and Other Related Disciplines (1 of 3)</a:t>
            </a:r>
            <a:endParaRPr b="0" lang="en-US" sz="4000" strike="noStrike" u="none">
              <a:solidFill>
                <a:schemeClr val="dk1"/>
              </a:solidFill>
              <a:effectLst/>
              <a:uFillTx/>
              <a:latin typeface="Calibri"/>
            </a:endParaRPr>
          </a:p>
        </p:txBody>
      </p:sp>
      <p:sp>
        <p:nvSpPr>
          <p:cNvPr id="131"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Investigating digital devices includes the following:</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Collecting data securely</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Examining suspect data to determine details such as origin and content</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Presenting digital information to courts</a:t>
            </a:r>
            <a:endParaRPr b="0" lang="en-US" sz="22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200" strike="noStrike" u="none">
                <a:solidFill>
                  <a:schemeClr val="dk1"/>
                </a:solidFill>
                <a:effectLst/>
                <a:uFillTx/>
                <a:latin typeface="Work Sans"/>
              </a:rPr>
              <a:t>Applying laws to digital device practices</a:t>
            </a:r>
            <a:endParaRPr b="0" lang="en-US" sz="22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Digital forensics is different from </a:t>
            </a:r>
            <a:r>
              <a:rPr b="1" lang="en-US" sz="2400" strike="noStrike" u="none">
                <a:solidFill>
                  <a:schemeClr val="dk1"/>
                </a:solidFill>
                <a:effectLst/>
                <a:uFillTx/>
                <a:latin typeface="Work Sans"/>
              </a:rPr>
              <a:t>data recovery</a:t>
            </a:r>
            <a:r>
              <a:rPr b="0" lang="en-US" sz="2400" strike="noStrike" u="none">
                <a:solidFill>
                  <a:schemeClr val="dk1"/>
                </a:solidFill>
                <a:effectLst/>
                <a:uFillTx/>
                <a:latin typeface="Work Sans"/>
              </a:rPr>
              <a:t>, which involves retrieving information that was deleted by mistake or lost during a power surge or server crash</a:t>
            </a:r>
            <a:endParaRPr b="0" lang="en-US" sz="2400" strike="noStrike" u="none">
              <a:solidFill>
                <a:schemeClr val="dk1"/>
              </a:solidFill>
              <a:effectLst/>
              <a:uFillTx/>
              <a:latin typeface="Work Sans"/>
            </a:endParaRPr>
          </a:p>
          <a:p>
            <a:pPr lvl="1" marL="685800" indent="-228600" defTabSz="914400">
              <a:lnSpc>
                <a:spcPct val="100000"/>
              </a:lnSpc>
              <a:spcBef>
                <a:spcPts val="499"/>
              </a:spcBef>
              <a:spcAft>
                <a:spcPts val="799"/>
              </a:spcAft>
              <a:buClr>
                <a:srgbClr val="282f7c"/>
              </a:buClr>
              <a:buFont typeface="Arial"/>
              <a:buChar char="−"/>
            </a:pPr>
            <a:r>
              <a:rPr b="0" lang="en-US" sz="2400" strike="noStrike" u="none">
                <a:solidFill>
                  <a:schemeClr val="dk1"/>
                </a:solidFill>
                <a:effectLst/>
                <a:uFillTx/>
                <a:latin typeface="Work Sans"/>
              </a:rPr>
              <a:t>In data recovery, you typically know what you are looking for</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Digital Forensics and Other Related Disciplines (2 of 3)</a:t>
            </a:r>
            <a:endParaRPr b="0" lang="en-US" sz="4000" strike="noStrike" u="none">
              <a:solidFill>
                <a:schemeClr val="dk1"/>
              </a:solidFill>
              <a:effectLst/>
              <a:uFillTx/>
              <a:latin typeface="Calibri"/>
            </a:endParaRPr>
          </a:p>
        </p:txBody>
      </p:sp>
      <p:sp>
        <p:nvSpPr>
          <p:cNvPr id="133" name="TextBox 4"/>
          <p:cNvSpPr/>
          <p:nvPr/>
        </p:nvSpPr>
        <p:spPr>
          <a:xfrm>
            <a:off x="7315200" y="1905480"/>
            <a:ext cx="4294080" cy="341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2400" strike="noStrike" u="none">
              <a:solidFill>
                <a:srgbClr val="000000"/>
              </a:solidFill>
              <a:effectLst/>
              <a:uFillTx/>
              <a:latin typeface="Arial"/>
            </a:endParaRPr>
          </a:p>
          <a:p>
            <a:pPr>
              <a:lnSpc>
                <a:spcPct val="100000"/>
              </a:lnSpc>
            </a:pPr>
            <a:r>
              <a:rPr b="1" lang="en-US" sz="2400" strike="noStrike" u="none">
                <a:solidFill>
                  <a:schemeClr val="dk1"/>
                </a:solidFill>
                <a:effectLst/>
                <a:uFillTx/>
                <a:latin typeface="Work Sans"/>
              </a:rPr>
              <a:t>Figure 1-1</a:t>
            </a:r>
            <a:r>
              <a:rPr b="0" lang="en-US" sz="2400" strike="noStrike" u="none">
                <a:solidFill>
                  <a:schemeClr val="dk1"/>
                </a:solidFill>
                <a:effectLst/>
                <a:uFillTx/>
                <a:latin typeface="Work Sans"/>
              </a:rPr>
              <a:t>  Investigations triad</a:t>
            </a:r>
            <a:endParaRPr b="0" lang="en-US" sz="2400" strike="noStrike" u="none">
              <a:solidFill>
                <a:srgbClr val="000000"/>
              </a:solidFill>
              <a:effectLst/>
              <a:uFillTx/>
              <a:latin typeface="Arial"/>
            </a:endParaRPr>
          </a:p>
          <a:p>
            <a:pPr>
              <a:lnSpc>
                <a:spcPct val="100000"/>
              </a:lnSpc>
            </a:pPr>
            <a:endParaRPr b="0" lang="en-US" sz="2400" strike="noStrike" u="none">
              <a:solidFill>
                <a:srgbClr val="000000"/>
              </a:solidFill>
              <a:effectLst/>
              <a:uFillTx/>
              <a:latin typeface="Arial"/>
            </a:endParaRPr>
          </a:p>
          <a:p>
            <a:pPr>
              <a:lnSpc>
                <a:spcPct val="100000"/>
              </a:lnSpc>
            </a:pPr>
            <a:r>
              <a:rPr b="0" lang="en-US" sz="2400" strike="noStrike" u="none">
                <a:solidFill>
                  <a:schemeClr val="dk1"/>
                </a:solidFill>
                <a:effectLst/>
                <a:uFillTx/>
                <a:latin typeface="Work Sans "/>
              </a:rPr>
              <a:t>Forensics investigators often work as part of a team, known as the investigations triad</a:t>
            </a:r>
            <a:endParaRPr b="0" lang="en-US" sz="2400" strike="noStrike" u="none">
              <a:solidFill>
                <a:srgbClr val="000000"/>
              </a:solidFill>
              <a:effectLst/>
              <a:uFillTx/>
              <a:latin typeface="Arial"/>
            </a:endParaRPr>
          </a:p>
          <a:p>
            <a:pPr>
              <a:lnSpc>
                <a:spcPct val="100000"/>
              </a:lnSpc>
            </a:pPr>
            <a:endParaRPr b="0" lang="en-US" sz="2400" strike="noStrike" u="none">
              <a:solidFill>
                <a:srgbClr val="000000"/>
              </a:solidFill>
              <a:effectLst/>
              <a:uFillTx/>
              <a:latin typeface="Arial"/>
            </a:endParaRPr>
          </a:p>
        </p:txBody>
      </p:sp>
      <p:pic>
        <p:nvPicPr>
          <p:cNvPr id="134" name="Picture 5" descr="An investigation triad comprising three functions. The functions are Vulnerability or threat assessment and risk management, Network intrusion detection and incident response, and Digital investigations."/>
          <p:cNvPicPr/>
          <p:nvPr/>
        </p:nvPicPr>
        <p:blipFill>
          <a:blip r:embed="rId1"/>
          <a:stretch/>
        </p:blipFill>
        <p:spPr>
          <a:xfrm>
            <a:off x="1365840" y="1986120"/>
            <a:ext cx="5261760" cy="35226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Digital Forensics and Other Related Disciplines (3 of 3)</a:t>
            </a:r>
            <a:endParaRPr b="0" lang="en-US" sz="4000" strike="noStrike" u="none">
              <a:solidFill>
                <a:schemeClr val="dk1"/>
              </a:solidFill>
              <a:effectLst/>
              <a:uFillTx/>
              <a:latin typeface="Calibri"/>
            </a:endParaRPr>
          </a:p>
        </p:txBody>
      </p:sp>
      <p:sp>
        <p:nvSpPr>
          <p:cNvPr id="136"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1" lang="en-US" sz="2400" strike="noStrike" u="none">
                <a:solidFill>
                  <a:schemeClr val="dk1"/>
                </a:solidFill>
                <a:effectLst/>
                <a:uFillTx/>
                <a:latin typeface="Work Sans"/>
              </a:rPr>
              <a:t>Vulnerability/threat assessment and risk management</a:t>
            </a:r>
            <a:r>
              <a:rPr b="0" lang="en-US" sz="2400" strike="noStrike" u="none">
                <a:solidFill>
                  <a:schemeClr val="dk1"/>
                </a:solidFill>
                <a:effectLst/>
                <a:uFillTx/>
                <a:latin typeface="Work Sans"/>
              </a:rPr>
              <a:t> tests and verifies the integrity of stand-alone workstations and network servers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1" lang="en-US" sz="2400" strike="noStrike" u="none">
                <a:solidFill>
                  <a:schemeClr val="dk1"/>
                </a:solidFill>
                <a:effectLst/>
                <a:uFillTx/>
                <a:latin typeface="Work Sans"/>
              </a:rPr>
              <a:t>Network intrusion detection and incident response </a:t>
            </a:r>
            <a:r>
              <a:rPr b="0" lang="en-US" sz="2400" strike="noStrike" u="none">
                <a:solidFill>
                  <a:schemeClr val="dk1"/>
                </a:solidFill>
                <a:effectLst/>
                <a:uFillTx/>
                <a:latin typeface="Work Sans"/>
              </a:rPr>
              <a:t>detects intruder attacks by using automated tools and monitoring network firewall logs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1" lang="en-US" sz="2400" strike="noStrike" u="none">
                <a:solidFill>
                  <a:schemeClr val="dk1"/>
                </a:solidFill>
                <a:effectLst/>
                <a:uFillTx/>
                <a:latin typeface="Work Sans"/>
              </a:rPr>
              <a:t>Digital investigations </a:t>
            </a:r>
            <a:r>
              <a:rPr b="0" lang="en-US" sz="2400" strike="noStrike" u="none">
                <a:solidFill>
                  <a:schemeClr val="dk1"/>
                </a:solidFill>
                <a:effectLst/>
                <a:uFillTx/>
                <a:latin typeface="Work Sans"/>
              </a:rPr>
              <a:t>manages investigations and conducts forensics analysis of systems suspected of containing evidence</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77000" y="473400"/>
            <a:ext cx="11241720" cy="1217160"/>
          </a:xfrm>
          <a:prstGeom prst="rect">
            <a:avLst/>
          </a:prstGeom>
          <a:noFill/>
          <a:ln w="0">
            <a:noFill/>
          </a:ln>
        </p:spPr>
        <p:txBody>
          <a:bodyPr lIns="91440" rIns="91440" tIns="45720" bIns="45720" anchor="t">
            <a:noAutofit/>
          </a:bodyPr>
          <a:p>
            <a:pPr indent="0" algn="ctr" defTabSz="914400">
              <a:lnSpc>
                <a:spcPct val="90000"/>
              </a:lnSpc>
              <a:buNone/>
            </a:pPr>
            <a:r>
              <a:rPr b="1" lang="en-US" sz="4000" strike="noStrike" u="none">
                <a:solidFill>
                  <a:schemeClr val="dk1"/>
                </a:solidFill>
                <a:effectLst/>
                <a:uFillTx/>
                <a:latin typeface="Work Sans "/>
              </a:rPr>
              <a:t>A Brief History of Digital Forensics Tools</a:t>
            </a:r>
            <a:endParaRPr b="0" lang="en-US" sz="4000" strike="noStrike" u="none">
              <a:solidFill>
                <a:schemeClr val="dk1"/>
              </a:solidFill>
              <a:effectLst/>
              <a:uFillTx/>
              <a:latin typeface="Calibri"/>
            </a:endParaRPr>
          </a:p>
        </p:txBody>
      </p:sp>
      <p:sp>
        <p:nvSpPr>
          <p:cNvPr id="138" name="PlaceHolder 2"/>
          <p:cNvSpPr>
            <a:spLocks noGrp="1"/>
          </p:cNvSpPr>
          <p:nvPr>
            <p:ph/>
          </p:nvPr>
        </p:nvSpPr>
        <p:spPr>
          <a:xfrm>
            <a:off x="477000" y="1825560"/>
            <a:ext cx="11241720" cy="4350960"/>
          </a:xfrm>
          <a:prstGeom prst="rect">
            <a:avLst/>
          </a:prstGeom>
          <a:noFill/>
          <a:ln w="0">
            <a:noFill/>
          </a:ln>
        </p:spPr>
        <p:txBody>
          <a:bodyPr lIns="91440" rIns="91440" tIns="45720" bIns="45720" anchor="t">
            <a:noAutofit/>
          </a:bodyPr>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By the early 1990s, the </a:t>
            </a:r>
            <a:r>
              <a:rPr b="1" lang="en-US" sz="2400" strike="noStrike" u="none">
                <a:solidFill>
                  <a:schemeClr val="dk1"/>
                </a:solidFill>
                <a:effectLst/>
                <a:uFillTx/>
                <a:latin typeface="Work Sans"/>
              </a:rPr>
              <a:t>International Association of Computer Investigative Specialists (IACIS) </a:t>
            </a:r>
            <a:r>
              <a:rPr b="0" lang="en-US" sz="2400" strike="noStrike" u="none">
                <a:solidFill>
                  <a:schemeClr val="dk1"/>
                </a:solidFill>
                <a:effectLst/>
                <a:uFillTx/>
                <a:latin typeface="Work Sans"/>
              </a:rPr>
              <a:t>introduced training on software for digital forensics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IRS created search-warrant programs</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ASR Data created Expert Witness for Macintosh</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ILook is currently maintained by the IRS Criminal Investigation Division</a:t>
            </a:r>
            <a:endParaRPr b="0" lang="en-US" sz="2400" strike="noStrike" u="none">
              <a:solidFill>
                <a:schemeClr val="dk1"/>
              </a:solidFill>
              <a:effectLst/>
              <a:uFillTx/>
              <a:latin typeface="Work Sans"/>
            </a:endParaRPr>
          </a:p>
          <a:p>
            <a:pPr marL="228600" indent="-228600" defTabSz="914400">
              <a:lnSpc>
                <a:spcPct val="100000"/>
              </a:lnSpc>
              <a:spcBef>
                <a:spcPts val="1001"/>
              </a:spcBef>
              <a:spcAft>
                <a:spcPts val="799"/>
              </a:spcAft>
              <a:buClr>
                <a:srgbClr val="282f7c"/>
              </a:buClr>
              <a:buFont typeface="Arial"/>
              <a:buChar char="•"/>
            </a:pPr>
            <a:r>
              <a:rPr b="0" lang="en-US" sz="2400" strike="noStrike" u="none">
                <a:solidFill>
                  <a:schemeClr val="dk1"/>
                </a:solidFill>
                <a:effectLst/>
                <a:uFillTx/>
                <a:latin typeface="Work Sans"/>
              </a:rPr>
              <a:t>AccessData Forensic Toolkit (FTK) is a popular commercial product</a:t>
            </a:r>
            <a:endParaRPr b="0" lang="en-US" sz="2400" strike="noStrike" u="none">
              <a:solidFill>
                <a:schemeClr val="dk1"/>
              </a:solidFill>
              <a:effectLst/>
              <a:uFillTx/>
              <a:latin typeface="Work Sans"/>
            </a:endParaRPr>
          </a:p>
          <a:p>
            <a:pPr indent="0" defTabSz="914400">
              <a:lnSpc>
                <a:spcPct val="100000"/>
              </a:lnSpc>
              <a:spcBef>
                <a:spcPts val="1001"/>
              </a:spcBef>
              <a:spcAft>
                <a:spcPts val="799"/>
              </a:spcAft>
              <a:buNone/>
            </a:pPr>
            <a:endParaRPr b="0" lang="en-US" sz="2400" strike="noStrike" u="none">
              <a:solidFill>
                <a:schemeClr val="dk1"/>
              </a:solidFill>
              <a:effectLst/>
              <a:uFillTx/>
              <a:latin typeface="Work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pitchFamily="0" charset="1"/>
        <a:ea typeface=""/>
        <a:cs typeface=""/>
      </a:majorFont>
      <a:minorFont>
        <a:latin typeface="Work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dcmitype/"/>
    <ds:schemaRef ds:uri="cc1e726a-7c3b-4654-9122-87de3e28a51c"/>
    <ds:schemaRef ds:uri="c8ecdccd-e3b0-4392-94c4-49d90f16d1d5"/>
    <ds:schemaRef ds:uri="http://www.w3.org/XML/1998/namespace"/>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6939</TotalTime>
  <Application>LibreOffice/25.2.5.2$Linux_X86_64 LibreOffice_project/fb4792146257752f54eab576deb869869b108571</Application>
  <AppVersion>15.0000</AppVersion>
  <Words>3234</Words>
  <Paragraphs>334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2021-12-10T16:21:02Z</dcterms:created>
  <dc:creator>N Williams</dc:creator>
  <dc:description/>
  <dc:language>en-US</dc:language>
  <cp:lastModifiedBy/>
  <cp:lastPrinted>2016-10-03T15:29:39Z</cp:lastPrinted>
  <dcterms:modified xsi:type="dcterms:W3CDTF">2025-08-23T17:59:48Z</dcterms:modified>
  <cp:revision>64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DA3FD099-5DDC-49B7-BC70-6C2871AE2813</vt:lpwstr>
  </property>
  <property fmtid="{D5CDD505-2E9C-101B-9397-08002B2CF9AE}" pid="3" name="ArticulatePath">
    <vt:lpwstr>Presentation3</vt:lpwstr>
  </property>
  <property fmtid="{D5CDD505-2E9C-101B-9397-08002B2CF9AE}" pid="4" name="Audience">
    <vt:lpwstr>Content Developer</vt:lpwstr>
  </property>
  <property fmtid="{D5CDD505-2E9C-101B-9397-08002B2CF9AE}" pid="5" name="Category">
    <vt:lpwstr>Accessibility</vt:lpwstr>
  </property>
  <property fmtid="{D5CDD505-2E9C-101B-9397-08002B2CF9AE}" pid="6" name="ComplianceAssetId">
    <vt:lpwstr/>
  </property>
  <property fmtid="{D5CDD505-2E9C-101B-9397-08002B2CF9AE}" pid="7" name="ContentTypeId">
    <vt:lpwstr>0x01010025A683995A7B1D46BAE4BA042997DC16</vt:lpwstr>
  </property>
  <property fmtid="{D5CDD505-2E9C-101B-9397-08002B2CF9AE}" pid="8" name="Department">
    <vt:lpwstr>GPM Training</vt:lpwstr>
  </property>
  <property fmtid="{D5CDD505-2E9C-101B-9397-08002B2CF9AE}" pid="9" name="Document Type">
    <vt:lpwstr>Template</vt:lpwstr>
  </property>
  <property fmtid="{D5CDD505-2E9C-101B-9397-08002B2CF9AE}" pid="10" name="Notes">
    <vt:i4>3</vt:i4>
  </property>
  <property fmtid="{D5CDD505-2E9C-101B-9397-08002B2CF9AE}" pid="11" name="Order">
    <vt:r8>112600</vt:r8>
  </property>
  <property fmtid="{D5CDD505-2E9C-101B-9397-08002B2CF9AE}" pid="12" name="PresentationFormat">
    <vt:lpwstr>Widescreen</vt:lpwstr>
  </property>
  <property fmtid="{D5CDD505-2E9C-101B-9397-08002B2CF9AE}" pid="13" name="Slides">
    <vt:i4>56</vt:i4>
  </property>
  <property fmtid="{D5CDD505-2E9C-101B-9397-08002B2CF9AE}" pid="14" name="TemplateUrl">
    <vt:lpwstr/>
  </property>
  <property fmtid="{D5CDD505-2E9C-101B-9397-08002B2CF9AE}" pid="15" name="TriggerFlowInfo">
    <vt:lpwstr/>
  </property>
  <property fmtid="{D5CDD505-2E9C-101B-9397-08002B2CF9AE}" pid="16" name="_ExtendedDescription">
    <vt:lpwstr/>
  </property>
  <property fmtid="{D5CDD505-2E9C-101B-9397-08002B2CF9AE}" pid="17" name="xd_ProgID">
    <vt:lpwstr/>
  </property>
  <property fmtid="{D5CDD505-2E9C-101B-9397-08002B2CF9AE}" pid="18" name="xd_Signature">
    <vt:bool>0</vt:bool>
  </property>
</Properties>
</file>