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4"/>
  </p:sldMasterIdLst>
  <p:notesMasterIdLst>
    <p:notesMasterId r:id="rId55"/>
  </p:notesMasterIdLst>
  <p:handoutMasterIdLst>
    <p:handoutMasterId r:id="rId56"/>
  </p:handoutMasterIdLst>
  <p:sldIdLst>
    <p:sldId id="257" r:id="rId5"/>
    <p:sldId id="259" r:id="rId6"/>
    <p:sldId id="358" r:id="rId7"/>
    <p:sldId id="359" r:id="rId8"/>
    <p:sldId id="360" r:id="rId9"/>
    <p:sldId id="361" r:id="rId10"/>
    <p:sldId id="310" r:id="rId11"/>
    <p:sldId id="362" r:id="rId12"/>
    <p:sldId id="363" r:id="rId13"/>
    <p:sldId id="364" r:id="rId14"/>
    <p:sldId id="365" r:id="rId15"/>
    <p:sldId id="366" r:id="rId16"/>
    <p:sldId id="367" r:id="rId17"/>
    <p:sldId id="320" r:id="rId18"/>
    <p:sldId id="368" r:id="rId19"/>
    <p:sldId id="369" r:id="rId20"/>
    <p:sldId id="370" r:id="rId21"/>
    <p:sldId id="371" r:id="rId22"/>
    <p:sldId id="373" r:id="rId23"/>
    <p:sldId id="372" r:id="rId24"/>
    <p:sldId id="323" r:id="rId25"/>
    <p:sldId id="263" r:id="rId26"/>
    <p:sldId id="374" r:id="rId27"/>
    <p:sldId id="375" r:id="rId28"/>
    <p:sldId id="376" r:id="rId29"/>
    <p:sldId id="377" r:id="rId30"/>
    <p:sldId id="378" r:id="rId31"/>
    <p:sldId id="379" r:id="rId32"/>
    <p:sldId id="380" r:id="rId33"/>
    <p:sldId id="381" r:id="rId34"/>
    <p:sldId id="382" r:id="rId35"/>
    <p:sldId id="383" r:id="rId36"/>
    <p:sldId id="384" r:id="rId37"/>
    <p:sldId id="385" r:id="rId38"/>
    <p:sldId id="386" r:id="rId39"/>
    <p:sldId id="387" r:id="rId40"/>
    <p:sldId id="388" r:id="rId41"/>
    <p:sldId id="389" r:id="rId42"/>
    <p:sldId id="390" r:id="rId43"/>
    <p:sldId id="391" r:id="rId44"/>
    <p:sldId id="392" r:id="rId45"/>
    <p:sldId id="393" r:id="rId46"/>
    <p:sldId id="394" r:id="rId47"/>
    <p:sldId id="395" r:id="rId48"/>
    <p:sldId id="396" r:id="rId49"/>
    <p:sldId id="397" r:id="rId50"/>
    <p:sldId id="353" r:id="rId51"/>
    <p:sldId id="354" r:id="rId52"/>
    <p:sldId id="355" r:id="rId53"/>
    <p:sldId id="356" r:id="rId54"/>
  </p:sldIdLst>
  <p:sldSz cx="12192000" cy="6858000"/>
  <p:notesSz cx="6858000" cy="9144000"/>
  <p:custDataLst>
    <p:tags r:id="rId57"/>
  </p:custDataLst>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N Williams" initials="NW" lastIdx="1" clrIdx="1">
    <p:extLst>
      <p:ext uri="{19B8F6BF-5375-455C-9EA6-DF929625EA0E}">
        <p15:presenceInfo xmlns:p15="http://schemas.microsoft.com/office/powerpoint/2012/main" userId="N William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F7C"/>
    <a:srgbClr val="F2F2F2"/>
    <a:srgbClr val="0098D4"/>
    <a:srgbClr val="003865"/>
    <a:srgbClr val="000000"/>
    <a:srgbClr val="004A78"/>
    <a:srgbClr val="006298"/>
    <a:srgbClr val="FF6300"/>
    <a:srgbClr val="E9255F"/>
    <a:srgbClr val="00B8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94136" autoAdjust="0"/>
  </p:normalViewPr>
  <p:slideViewPr>
    <p:cSldViewPr snapToGrid="0" snapToObjects="1">
      <p:cViewPr varScale="1">
        <p:scale>
          <a:sx n="79" d="100"/>
          <a:sy n="79" d="100"/>
        </p:scale>
        <p:origin x="197" y="77"/>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2" d="100"/>
          <a:sy n="52" d="100"/>
        </p:scale>
        <p:origin x="208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gs" Target="tags/tag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enhouse, Brooke" userId="452988ab-1343-4483-bbbf-06c809cf8e3f" providerId="ADAL" clId="{8A38CBDA-9EC0-4D5B-94FE-095D67F78EFD}"/>
    <pc:docChg chg="modSld">
      <pc:chgData name="Greenhouse, Brooke" userId="452988ab-1343-4483-bbbf-06c809cf8e3f" providerId="ADAL" clId="{8A38CBDA-9EC0-4D5B-94FE-095D67F78EFD}" dt="2024-04-23T15:36:25.288" v="48"/>
      <pc:docMkLst>
        <pc:docMk/>
      </pc:docMkLst>
      <pc:sldChg chg="modSp mod">
        <pc:chgData name="Greenhouse, Brooke" userId="452988ab-1343-4483-bbbf-06c809cf8e3f" providerId="ADAL" clId="{8A38CBDA-9EC0-4D5B-94FE-095D67F78EFD}" dt="2024-04-23T15:33:01.842" v="6" actId="962"/>
        <pc:sldMkLst>
          <pc:docMk/>
          <pc:sldMk cId="2293288057" sldId="257"/>
        </pc:sldMkLst>
        <pc:picChg chg="mod">
          <ac:chgData name="Greenhouse, Brooke" userId="452988ab-1343-4483-bbbf-06c809cf8e3f" providerId="ADAL" clId="{8A38CBDA-9EC0-4D5B-94FE-095D67F78EFD}" dt="2024-04-23T15:33:01.842" v="6" actId="962"/>
          <ac:picMkLst>
            <pc:docMk/>
            <pc:sldMk cId="2293288057" sldId="257"/>
            <ac:picMk id="7" creationId="{E0F24CBE-606E-F53B-B6F0-17B364174585}"/>
          </ac:picMkLst>
        </pc:picChg>
      </pc:sldChg>
      <pc:sldChg chg="modSp mod">
        <pc:chgData name="Greenhouse, Brooke" userId="452988ab-1343-4483-bbbf-06c809cf8e3f" providerId="ADAL" clId="{8A38CBDA-9EC0-4D5B-94FE-095D67F78EFD}" dt="2024-04-23T15:33:09.376" v="7"/>
        <pc:sldMkLst>
          <pc:docMk/>
          <pc:sldMk cId="17047468" sldId="259"/>
        </pc:sldMkLst>
        <pc:spChg chg="ord">
          <ac:chgData name="Greenhouse, Brooke" userId="452988ab-1343-4483-bbbf-06c809cf8e3f" providerId="ADAL" clId="{8A38CBDA-9EC0-4D5B-94FE-095D67F78EFD}" dt="2024-04-23T15:33:09.376" v="7"/>
          <ac:spMkLst>
            <pc:docMk/>
            <pc:sldMk cId="17047468" sldId="259"/>
            <ac:spMk id="3" creationId="{B1CE5CD4-71E4-F85D-F635-B8CB458AF449}"/>
          </ac:spMkLst>
        </pc:spChg>
      </pc:sldChg>
      <pc:sldChg chg="modSp mod">
        <pc:chgData name="Greenhouse, Brooke" userId="452988ab-1343-4483-bbbf-06c809cf8e3f" providerId="ADAL" clId="{8A38CBDA-9EC0-4D5B-94FE-095D67F78EFD}" dt="2024-04-23T15:31:41.627" v="1" actId="962"/>
        <pc:sldMkLst>
          <pc:docMk/>
          <pc:sldMk cId="1191006228" sldId="310"/>
        </pc:sldMkLst>
        <pc:picChg chg="mod">
          <ac:chgData name="Greenhouse, Brooke" userId="452988ab-1343-4483-bbbf-06c809cf8e3f" providerId="ADAL" clId="{8A38CBDA-9EC0-4D5B-94FE-095D67F78EFD}" dt="2024-04-23T15:31:41.627" v="1" actId="962"/>
          <ac:picMkLst>
            <pc:docMk/>
            <pc:sldMk cId="1191006228" sldId="310"/>
            <ac:picMk id="4" creationId="{5EA33AF2-A9E6-B46F-8861-F4B0F0CF0433}"/>
          </ac:picMkLst>
        </pc:picChg>
      </pc:sldChg>
      <pc:sldChg chg="modSp mod">
        <pc:chgData name="Greenhouse, Brooke" userId="452988ab-1343-4483-bbbf-06c809cf8e3f" providerId="ADAL" clId="{8A38CBDA-9EC0-4D5B-94FE-095D67F78EFD}" dt="2024-04-23T15:32:01.490" v="3" actId="962"/>
        <pc:sldMkLst>
          <pc:docMk/>
          <pc:sldMk cId="2895723522" sldId="320"/>
        </pc:sldMkLst>
        <pc:picChg chg="mod">
          <ac:chgData name="Greenhouse, Brooke" userId="452988ab-1343-4483-bbbf-06c809cf8e3f" providerId="ADAL" clId="{8A38CBDA-9EC0-4D5B-94FE-095D67F78EFD}" dt="2024-04-23T15:32:01.490" v="3" actId="962"/>
          <ac:picMkLst>
            <pc:docMk/>
            <pc:sldMk cId="2895723522" sldId="320"/>
            <ac:picMk id="6" creationId="{CCD46CBF-C96F-7BCE-E408-FDCCEFFFA984}"/>
          </ac:picMkLst>
        </pc:picChg>
      </pc:sldChg>
      <pc:sldChg chg="modSp mod">
        <pc:chgData name="Greenhouse, Brooke" userId="452988ab-1343-4483-bbbf-06c809cf8e3f" providerId="ADAL" clId="{8A38CBDA-9EC0-4D5B-94FE-095D67F78EFD}" dt="2024-04-23T15:36:21.524" v="47"/>
        <pc:sldMkLst>
          <pc:docMk/>
          <pc:sldMk cId="1705943123" sldId="355"/>
        </pc:sldMkLst>
        <pc:spChg chg="ord">
          <ac:chgData name="Greenhouse, Brooke" userId="452988ab-1343-4483-bbbf-06c809cf8e3f" providerId="ADAL" clId="{8A38CBDA-9EC0-4D5B-94FE-095D67F78EFD}" dt="2024-04-23T15:36:21.524" v="47"/>
          <ac:spMkLst>
            <pc:docMk/>
            <pc:sldMk cId="1705943123" sldId="355"/>
            <ac:spMk id="3" creationId="{1076C9D7-44DF-C70D-F74C-D607A28F5E06}"/>
          </ac:spMkLst>
        </pc:spChg>
      </pc:sldChg>
      <pc:sldChg chg="modSp mod">
        <pc:chgData name="Greenhouse, Brooke" userId="452988ab-1343-4483-bbbf-06c809cf8e3f" providerId="ADAL" clId="{8A38CBDA-9EC0-4D5B-94FE-095D67F78EFD}" dt="2024-04-23T15:36:25.288" v="48"/>
        <pc:sldMkLst>
          <pc:docMk/>
          <pc:sldMk cId="328760898" sldId="356"/>
        </pc:sldMkLst>
        <pc:spChg chg="ord">
          <ac:chgData name="Greenhouse, Brooke" userId="452988ab-1343-4483-bbbf-06c809cf8e3f" providerId="ADAL" clId="{8A38CBDA-9EC0-4D5B-94FE-095D67F78EFD}" dt="2024-04-23T15:36:25.288" v="48"/>
          <ac:spMkLst>
            <pc:docMk/>
            <pc:sldMk cId="328760898" sldId="356"/>
            <ac:spMk id="3" creationId="{B59DB9C0-A1E4-78BE-4089-F4E0C2F71CFE}"/>
          </ac:spMkLst>
        </pc:spChg>
      </pc:sldChg>
      <pc:sldChg chg="modSp mod">
        <pc:chgData name="Greenhouse, Brooke" userId="452988ab-1343-4483-bbbf-06c809cf8e3f" providerId="ADAL" clId="{8A38CBDA-9EC0-4D5B-94FE-095D67F78EFD}" dt="2024-04-23T15:33:14.387" v="8"/>
        <pc:sldMkLst>
          <pc:docMk/>
          <pc:sldMk cId="918607147" sldId="358"/>
        </pc:sldMkLst>
        <pc:spChg chg="ord">
          <ac:chgData name="Greenhouse, Brooke" userId="452988ab-1343-4483-bbbf-06c809cf8e3f" providerId="ADAL" clId="{8A38CBDA-9EC0-4D5B-94FE-095D67F78EFD}" dt="2024-04-23T15:33:14.387" v="8"/>
          <ac:spMkLst>
            <pc:docMk/>
            <pc:sldMk cId="918607147" sldId="358"/>
            <ac:spMk id="3" creationId="{F69C1DED-617B-CCD4-08F1-45D17F96B584}"/>
          </ac:spMkLst>
        </pc:spChg>
      </pc:sldChg>
      <pc:sldChg chg="modSp mod">
        <pc:chgData name="Greenhouse, Brooke" userId="452988ab-1343-4483-bbbf-06c809cf8e3f" providerId="ADAL" clId="{8A38CBDA-9EC0-4D5B-94FE-095D67F78EFD}" dt="2024-04-23T15:33:18.782" v="9"/>
        <pc:sldMkLst>
          <pc:docMk/>
          <pc:sldMk cId="2395796268" sldId="359"/>
        </pc:sldMkLst>
        <pc:spChg chg="ord">
          <ac:chgData name="Greenhouse, Brooke" userId="452988ab-1343-4483-bbbf-06c809cf8e3f" providerId="ADAL" clId="{8A38CBDA-9EC0-4D5B-94FE-095D67F78EFD}" dt="2024-04-23T15:33:18.782" v="9"/>
          <ac:spMkLst>
            <pc:docMk/>
            <pc:sldMk cId="2395796268" sldId="359"/>
            <ac:spMk id="3" creationId="{30B47348-3D3E-9CB2-4E14-12C0E126BFA3}"/>
          </ac:spMkLst>
        </pc:spChg>
      </pc:sldChg>
      <pc:sldChg chg="modSp mod">
        <pc:chgData name="Greenhouse, Brooke" userId="452988ab-1343-4483-bbbf-06c809cf8e3f" providerId="ADAL" clId="{8A38CBDA-9EC0-4D5B-94FE-095D67F78EFD}" dt="2024-04-23T15:33:25.309" v="10"/>
        <pc:sldMkLst>
          <pc:docMk/>
          <pc:sldMk cId="2481295882" sldId="360"/>
        </pc:sldMkLst>
        <pc:spChg chg="ord">
          <ac:chgData name="Greenhouse, Brooke" userId="452988ab-1343-4483-bbbf-06c809cf8e3f" providerId="ADAL" clId="{8A38CBDA-9EC0-4D5B-94FE-095D67F78EFD}" dt="2024-04-23T15:33:25.309" v="10"/>
          <ac:spMkLst>
            <pc:docMk/>
            <pc:sldMk cId="2481295882" sldId="360"/>
            <ac:spMk id="3" creationId="{8F0C015F-6DBA-560F-DD1D-2D89D8E59DCD}"/>
          </ac:spMkLst>
        </pc:spChg>
      </pc:sldChg>
      <pc:sldChg chg="modSp mod">
        <pc:chgData name="Greenhouse, Brooke" userId="452988ab-1343-4483-bbbf-06c809cf8e3f" providerId="ADAL" clId="{8A38CBDA-9EC0-4D5B-94FE-095D67F78EFD}" dt="2024-04-23T15:33:29.779" v="11"/>
        <pc:sldMkLst>
          <pc:docMk/>
          <pc:sldMk cId="2754415399" sldId="361"/>
        </pc:sldMkLst>
        <pc:spChg chg="ord">
          <ac:chgData name="Greenhouse, Brooke" userId="452988ab-1343-4483-bbbf-06c809cf8e3f" providerId="ADAL" clId="{8A38CBDA-9EC0-4D5B-94FE-095D67F78EFD}" dt="2024-04-23T15:33:29.779" v="11"/>
          <ac:spMkLst>
            <pc:docMk/>
            <pc:sldMk cId="2754415399" sldId="361"/>
            <ac:spMk id="3" creationId="{8F0C015F-6DBA-560F-DD1D-2D89D8E59DCD}"/>
          </ac:spMkLst>
        </pc:spChg>
      </pc:sldChg>
      <pc:sldChg chg="modSp mod">
        <pc:chgData name="Greenhouse, Brooke" userId="452988ab-1343-4483-bbbf-06c809cf8e3f" providerId="ADAL" clId="{8A38CBDA-9EC0-4D5B-94FE-095D67F78EFD}" dt="2024-04-23T15:33:38.834" v="12"/>
        <pc:sldMkLst>
          <pc:docMk/>
          <pc:sldMk cId="2821897063" sldId="362"/>
        </pc:sldMkLst>
        <pc:spChg chg="ord">
          <ac:chgData name="Greenhouse, Brooke" userId="452988ab-1343-4483-bbbf-06c809cf8e3f" providerId="ADAL" clId="{8A38CBDA-9EC0-4D5B-94FE-095D67F78EFD}" dt="2024-04-23T15:33:38.834" v="12"/>
          <ac:spMkLst>
            <pc:docMk/>
            <pc:sldMk cId="2821897063" sldId="362"/>
            <ac:spMk id="3" creationId="{7C51162B-27D1-FF61-DB7E-0E6289748975}"/>
          </ac:spMkLst>
        </pc:spChg>
      </pc:sldChg>
      <pc:sldChg chg="modSp mod">
        <pc:chgData name="Greenhouse, Brooke" userId="452988ab-1343-4483-bbbf-06c809cf8e3f" providerId="ADAL" clId="{8A38CBDA-9EC0-4D5B-94FE-095D67F78EFD}" dt="2024-04-23T15:33:42.407" v="13"/>
        <pc:sldMkLst>
          <pc:docMk/>
          <pc:sldMk cId="226841751" sldId="363"/>
        </pc:sldMkLst>
        <pc:spChg chg="ord">
          <ac:chgData name="Greenhouse, Brooke" userId="452988ab-1343-4483-bbbf-06c809cf8e3f" providerId="ADAL" clId="{8A38CBDA-9EC0-4D5B-94FE-095D67F78EFD}" dt="2024-04-23T15:33:42.407" v="13"/>
          <ac:spMkLst>
            <pc:docMk/>
            <pc:sldMk cId="226841751" sldId="363"/>
            <ac:spMk id="3" creationId="{D387F500-05F3-0BEF-85E2-8AFE9C53ADCF}"/>
          </ac:spMkLst>
        </pc:spChg>
      </pc:sldChg>
      <pc:sldChg chg="modSp mod">
        <pc:chgData name="Greenhouse, Brooke" userId="452988ab-1343-4483-bbbf-06c809cf8e3f" providerId="ADAL" clId="{8A38CBDA-9EC0-4D5B-94FE-095D67F78EFD}" dt="2024-04-23T15:33:46.247" v="14"/>
        <pc:sldMkLst>
          <pc:docMk/>
          <pc:sldMk cId="473219193" sldId="364"/>
        </pc:sldMkLst>
        <pc:spChg chg="ord">
          <ac:chgData name="Greenhouse, Brooke" userId="452988ab-1343-4483-bbbf-06c809cf8e3f" providerId="ADAL" clId="{8A38CBDA-9EC0-4D5B-94FE-095D67F78EFD}" dt="2024-04-23T15:33:46.247" v="14"/>
          <ac:spMkLst>
            <pc:docMk/>
            <pc:sldMk cId="473219193" sldId="364"/>
            <ac:spMk id="3" creationId="{D387F500-05F3-0BEF-85E2-8AFE9C53ADCF}"/>
          </ac:spMkLst>
        </pc:spChg>
      </pc:sldChg>
      <pc:sldChg chg="modSp mod">
        <pc:chgData name="Greenhouse, Brooke" userId="452988ab-1343-4483-bbbf-06c809cf8e3f" providerId="ADAL" clId="{8A38CBDA-9EC0-4D5B-94FE-095D67F78EFD}" dt="2024-04-23T15:33:50.196" v="15"/>
        <pc:sldMkLst>
          <pc:docMk/>
          <pc:sldMk cId="958661903" sldId="365"/>
        </pc:sldMkLst>
        <pc:spChg chg="ord">
          <ac:chgData name="Greenhouse, Brooke" userId="452988ab-1343-4483-bbbf-06c809cf8e3f" providerId="ADAL" clId="{8A38CBDA-9EC0-4D5B-94FE-095D67F78EFD}" dt="2024-04-23T15:33:50.196" v="15"/>
          <ac:spMkLst>
            <pc:docMk/>
            <pc:sldMk cId="958661903" sldId="365"/>
            <ac:spMk id="3" creationId="{1796EC89-DA20-5469-59A6-34F440FEE5FD}"/>
          </ac:spMkLst>
        </pc:spChg>
      </pc:sldChg>
      <pc:sldChg chg="modSp mod">
        <pc:chgData name="Greenhouse, Brooke" userId="452988ab-1343-4483-bbbf-06c809cf8e3f" providerId="ADAL" clId="{8A38CBDA-9EC0-4D5B-94FE-095D67F78EFD}" dt="2024-04-23T15:33:53.997" v="16"/>
        <pc:sldMkLst>
          <pc:docMk/>
          <pc:sldMk cId="2176546240" sldId="366"/>
        </pc:sldMkLst>
        <pc:spChg chg="ord">
          <ac:chgData name="Greenhouse, Brooke" userId="452988ab-1343-4483-bbbf-06c809cf8e3f" providerId="ADAL" clId="{8A38CBDA-9EC0-4D5B-94FE-095D67F78EFD}" dt="2024-04-23T15:33:53.997" v="16"/>
          <ac:spMkLst>
            <pc:docMk/>
            <pc:sldMk cId="2176546240" sldId="366"/>
            <ac:spMk id="3" creationId="{062270AA-9761-9A95-AE28-148CAF924C13}"/>
          </ac:spMkLst>
        </pc:spChg>
      </pc:sldChg>
      <pc:sldChg chg="modSp mod">
        <pc:chgData name="Greenhouse, Brooke" userId="452988ab-1343-4483-bbbf-06c809cf8e3f" providerId="ADAL" clId="{8A38CBDA-9EC0-4D5B-94FE-095D67F78EFD}" dt="2024-04-23T15:33:57.697" v="17"/>
        <pc:sldMkLst>
          <pc:docMk/>
          <pc:sldMk cId="3361323502" sldId="367"/>
        </pc:sldMkLst>
        <pc:spChg chg="ord">
          <ac:chgData name="Greenhouse, Brooke" userId="452988ab-1343-4483-bbbf-06c809cf8e3f" providerId="ADAL" clId="{8A38CBDA-9EC0-4D5B-94FE-095D67F78EFD}" dt="2024-04-23T15:33:57.697" v="17"/>
          <ac:spMkLst>
            <pc:docMk/>
            <pc:sldMk cId="3361323502" sldId="367"/>
            <ac:spMk id="3" creationId="{062270AA-9761-9A95-AE28-148CAF924C13}"/>
          </ac:spMkLst>
        </pc:spChg>
      </pc:sldChg>
      <pc:sldChg chg="modSp mod">
        <pc:chgData name="Greenhouse, Brooke" userId="452988ab-1343-4483-bbbf-06c809cf8e3f" providerId="ADAL" clId="{8A38CBDA-9EC0-4D5B-94FE-095D67F78EFD}" dt="2024-04-23T15:34:08.427" v="18"/>
        <pc:sldMkLst>
          <pc:docMk/>
          <pc:sldMk cId="1723074425" sldId="368"/>
        </pc:sldMkLst>
        <pc:spChg chg="ord">
          <ac:chgData name="Greenhouse, Brooke" userId="452988ab-1343-4483-bbbf-06c809cf8e3f" providerId="ADAL" clId="{8A38CBDA-9EC0-4D5B-94FE-095D67F78EFD}" dt="2024-04-23T15:34:08.427" v="18"/>
          <ac:spMkLst>
            <pc:docMk/>
            <pc:sldMk cId="1723074425" sldId="368"/>
            <ac:spMk id="3" creationId="{485B9A76-4EC9-BAA8-175C-C3B502272111}"/>
          </ac:spMkLst>
        </pc:spChg>
      </pc:sldChg>
      <pc:sldChg chg="modSp mod">
        <pc:chgData name="Greenhouse, Brooke" userId="452988ab-1343-4483-bbbf-06c809cf8e3f" providerId="ADAL" clId="{8A38CBDA-9EC0-4D5B-94FE-095D67F78EFD}" dt="2024-04-23T15:34:12.627" v="19"/>
        <pc:sldMkLst>
          <pc:docMk/>
          <pc:sldMk cId="5776447" sldId="369"/>
        </pc:sldMkLst>
        <pc:spChg chg="ord">
          <ac:chgData name="Greenhouse, Brooke" userId="452988ab-1343-4483-bbbf-06c809cf8e3f" providerId="ADAL" clId="{8A38CBDA-9EC0-4D5B-94FE-095D67F78EFD}" dt="2024-04-23T15:34:12.627" v="19"/>
          <ac:spMkLst>
            <pc:docMk/>
            <pc:sldMk cId="5776447" sldId="369"/>
            <ac:spMk id="3" creationId="{485B9A76-4EC9-BAA8-175C-C3B502272111}"/>
          </ac:spMkLst>
        </pc:spChg>
      </pc:sldChg>
      <pc:sldChg chg="modSp mod">
        <pc:chgData name="Greenhouse, Brooke" userId="452988ab-1343-4483-bbbf-06c809cf8e3f" providerId="ADAL" clId="{8A38CBDA-9EC0-4D5B-94FE-095D67F78EFD}" dt="2024-04-23T15:34:16.594" v="20"/>
        <pc:sldMkLst>
          <pc:docMk/>
          <pc:sldMk cId="4005143826" sldId="370"/>
        </pc:sldMkLst>
        <pc:spChg chg="ord">
          <ac:chgData name="Greenhouse, Brooke" userId="452988ab-1343-4483-bbbf-06c809cf8e3f" providerId="ADAL" clId="{8A38CBDA-9EC0-4D5B-94FE-095D67F78EFD}" dt="2024-04-23T15:34:16.594" v="20"/>
          <ac:spMkLst>
            <pc:docMk/>
            <pc:sldMk cId="4005143826" sldId="370"/>
            <ac:spMk id="3" creationId="{485B9A76-4EC9-BAA8-175C-C3B502272111}"/>
          </ac:spMkLst>
        </pc:spChg>
      </pc:sldChg>
      <pc:sldChg chg="modSp mod">
        <pc:chgData name="Greenhouse, Brooke" userId="452988ab-1343-4483-bbbf-06c809cf8e3f" providerId="ADAL" clId="{8A38CBDA-9EC0-4D5B-94FE-095D67F78EFD}" dt="2024-04-23T15:34:20.261" v="21"/>
        <pc:sldMkLst>
          <pc:docMk/>
          <pc:sldMk cId="1154330289" sldId="371"/>
        </pc:sldMkLst>
        <pc:spChg chg="ord">
          <ac:chgData name="Greenhouse, Brooke" userId="452988ab-1343-4483-bbbf-06c809cf8e3f" providerId="ADAL" clId="{8A38CBDA-9EC0-4D5B-94FE-095D67F78EFD}" dt="2024-04-23T15:34:20.261" v="21"/>
          <ac:spMkLst>
            <pc:docMk/>
            <pc:sldMk cId="1154330289" sldId="371"/>
            <ac:spMk id="3" creationId="{1DC46E27-09F1-7027-D7E1-06B7FAAFF584}"/>
          </ac:spMkLst>
        </pc:spChg>
      </pc:sldChg>
      <pc:sldChg chg="modSp mod">
        <pc:chgData name="Greenhouse, Brooke" userId="452988ab-1343-4483-bbbf-06c809cf8e3f" providerId="ADAL" clId="{8A38CBDA-9EC0-4D5B-94FE-095D67F78EFD}" dt="2024-04-23T15:34:30.518" v="22"/>
        <pc:sldMkLst>
          <pc:docMk/>
          <pc:sldMk cId="1893535348" sldId="372"/>
        </pc:sldMkLst>
        <pc:spChg chg="ord">
          <ac:chgData name="Greenhouse, Brooke" userId="452988ab-1343-4483-bbbf-06c809cf8e3f" providerId="ADAL" clId="{8A38CBDA-9EC0-4D5B-94FE-095D67F78EFD}" dt="2024-04-23T15:34:30.518" v="22"/>
          <ac:spMkLst>
            <pc:docMk/>
            <pc:sldMk cId="1893535348" sldId="372"/>
            <ac:spMk id="3" creationId="{CAAA945E-5D44-B122-37D2-10C95CB3EE34}"/>
          </ac:spMkLst>
        </pc:spChg>
      </pc:sldChg>
      <pc:sldChg chg="modSp mod">
        <pc:chgData name="Greenhouse, Brooke" userId="452988ab-1343-4483-bbbf-06c809cf8e3f" providerId="ADAL" clId="{8A38CBDA-9EC0-4D5B-94FE-095D67F78EFD}" dt="2024-04-23T15:32:17.900" v="5" actId="962"/>
        <pc:sldMkLst>
          <pc:docMk/>
          <pc:sldMk cId="3138620426" sldId="373"/>
        </pc:sldMkLst>
        <pc:picChg chg="mod">
          <ac:chgData name="Greenhouse, Brooke" userId="452988ab-1343-4483-bbbf-06c809cf8e3f" providerId="ADAL" clId="{8A38CBDA-9EC0-4D5B-94FE-095D67F78EFD}" dt="2024-04-23T15:32:17.900" v="5" actId="962"/>
          <ac:picMkLst>
            <pc:docMk/>
            <pc:sldMk cId="3138620426" sldId="373"/>
            <ac:picMk id="6" creationId="{AC05FE95-7DCF-E770-249D-B06356FA93C1}"/>
          </ac:picMkLst>
        </pc:picChg>
      </pc:sldChg>
      <pc:sldChg chg="modSp mod">
        <pc:chgData name="Greenhouse, Brooke" userId="452988ab-1343-4483-bbbf-06c809cf8e3f" providerId="ADAL" clId="{8A38CBDA-9EC0-4D5B-94FE-095D67F78EFD}" dt="2024-04-23T15:34:34.588" v="23"/>
        <pc:sldMkLst>
          <pc:docMk/>
          <pc:sldMk cId="166344095" sldId="374"/>
        </pc:sldMkLst>
        <pc:spChg chg="ord">
          <ac:chgData name="Greenhouse, Brooke" userId="452988ab-1343-4483-bbbf-06c809cf8e3f" providerId="ADAL" clId="{8A38CBDA-9EC0-4D5B-94FE-095D67F78EFD}" dt="2024-04-23T15:34:34.588" v="23"/>
          <ac:spMkLst>
            <pc:docMk/>
            <pc:sldMk cId="166344095" sldId="374"/>
            <ac:spMk id="3" creationId="{DC8E2C00-3A39-1B8D-B7F4-370A5B2AD5BE}"/>
          </ac:spMkLst>
        </pc:spChg>
      </pc:sldChg>
      <pc:sldChg chg="modSp mod">
        <pc:chgData name="Greenhouse, Brooke" userId="452988ab-1343-4483-bbbf-06c809cf8e3f" providerId="ADAL" clId="{8A38CBDA-9EC0-4D5B-94FE-095D67F78EFD}" dt="2024-04-23T15:34:38.217" v="24"/>
        <pc:sldMkLst>
          <pc:docMk/>
          <pc:sldMk cId="2545015816" sldId="375"/>
        </pc:sldMkLst>
        <pc:spChg chg="ord">
          <ac:chgData name="Greenhouse, Brooke" userId="452988ab-1343-4483-bbbf-06c809cf8e3f" providerId="ADAL" clId="{8A38CBDA-9EC0-4D5B-94FE-095D67F78EFD}" dt="2024-04-23T15:34:38.217" v="24"/>
          <ac:spMkLst>
            <pc:docMk/>
            <pc:sldMk cId="2545015816" sldId="375"/>
            <ac:spMk id="3" creationId="{DC8E2C00-3A39-1B8D-B7F4-370A5B2AD5BE}"/>
          </ac:spMkLst>
        </pc:spChg>
      </pc:sldChg>
      <pc:sldChg chg="modSp mod">
        <pc:chgData name="Greenhouse, Brooke" userId="452988ab-1343-4483-bbbf-06c809cf8e3f" providerId="ADAL" clId="{8A38CBDA-9EC0-4D5B-94FE-095D67F78EFD}" dt="2024-04-23T15:34:41.838" v="25"/>
        <pc:sldMkLst>
          <pc:docMk/>
          <pc:sldMk cId="3185686809" sldId="376"/>
        </pc:sldMkLst>
        <pc:spChg chg="ord">
          <ac:chgData name="Greenhouse, Brooke" userId="452988ab-1343-4483-bbbf-06c809cf8e3f" providerId="ADAL" clId="{8A38CBDA-9EC0-4D5B-94FE-095D67F78EFD}" dt="2024-04-23T15:34:41.838" v="25"/>
          <ac:spMkLst>
            <pc:docMk/>
            <pc:sldMk cId="3185686809" sldId="376"/>
            <ac:spMk id="3" creationId="{83FC989A-A834-7F86-B715-BF26F7531037}"/>
          </ac:spMkLst>
        </pc:spChg>
      </pc:sldChg>
      <pc:sldChg chg="modSp mod">
        <pc:chgData name="Greenhouse, Brooke" userId="452988ab-1343-4483-bbbf-06c809cf8e3f" providerId="ADAL" clId="{8A38CBDA-9EC0-4D5B-94FE-095D67F78EFD}" dt="2024-04-23T15:34:45.159" v="26"/>
        <pc:sldMkLst>
          <pc:docMk/>
          <pc:sldMk cId="517504525" sldId="377"/>
        </pc:sldMkLst>
        <pc:spChg chg="ord">
          <ac:chgData name="Greenhouse, Brooke" userId="452988ab-1343-4483-bbbf-06c809cf8e3f" providerId="ADAL" clId="{8A38CBDA-9EC0-4D5B-94FE-095D67F78EFD}" dt="2024-04-23T15:34:45.159" v="26"/>
          <ac:spMkLst>
            <pc:docMk/>
            <pc:sldMk cId="517504525" sldId="377"/>
            <ac:spMk id="3" creationId="{83FC989A-A834-7F86-B715-BF26F7531037}"/>
          </ac:spMkLst>
        </pc:spChg>
      </pc:sldChg>
      <pc:sldChg chg="modSp mod">
        <pc:chgData name="Greenhouse, Brooke" userId="452988ab-1343-4483-bbbf-06c809cf8e3f" providerId="ADAL" clId="{8A38CBDA-9EC0-4D5B-94FE-095D67F78EFD}" dt="2024-04-23T15:34:49" v="27"/>
        <pc:sldMkLst>
          <pc:docMk/>
          <pc:sldMk cId="2675702447" sldId="378"/>
        </pc:sldMkLst>
        <pc:spChg chg="ord">
          <ac:chgData name="Greenhouse, Brooke" userId="452988ab-1343-4483-bbbf-06c809cf8e3f" providerId="ADAL" clId="{8A38CBDA-9EC0-4D5B-94FE-095D67F78EFD}" dt="2024-04-23T15:34:49" v="27"/>
          <ac:spMkLst>
            <pc:docMk/>
            <pc:sldMk cId="2675702447" sldId="378"/>
            <ac:spMk id="3" creationId="{83FC989A-A834-7F86-B715-BF26F7531037}"/>
          </ac:spMkLst>
        </pc:spChg>
      </pc:sldChg>
      <pc:sldChg chg="modSp mod">
        <pc:chgData name="Greenhouse, Brooke" userId="452988ab-1343-4483-bbbf-06c809cf8e3f" providerId="ADAL" clId="{8A38CBDA-9EC0-4D5B-94FE-095D67F78EFD}" dt="2024-04-23T15:34:53.413" v="28"/>
        <pc:sldMkLst>
          <pc:docMk/>
          <pc:sldMk cId="384572642" sldId="379"/>
        </pc:sldMkLst>
        <pc:spChg chg="ord">
          <ac:chgData name="Greenhouse, Brooke" userId="452988ab-1343-4483-bbbf-06c809cf8e3f" providerId="ADAL" clId="{8A38CBDA-9EC0-4D5B-94FE-095D67F78EFD}" dt="2024-04-23T15:34:53.413" v="28"/>
          <ac:spMkLst>
            <pc:docMk/>
            <pc:sldMk cId="384572642" sldId="379"/>
            <ac:spMk id="3" creationId="{F1D3DA19-FFC4-E53E-FE8F-720983F7B5B5}"/>
          </ac:spMkLst>
        </pc:spChg>
      </pc:sldChg>
      <pc:sldChg chg="modSp mod">
        <pc:chgData name="Greenhouse, Brooke" userId="452988ab-1343-4483-bbbf-06c809cf8e3f" providerId="ADAL" clId="{8A38CBDA-9EC0-4D5B-94FE-095D67F78EFD}" dt="2024-04-23T15:34:58.160" v="29"/>
        <pc:sldMkLst>
          <pc:docMk/>
          <pc:sldMk cId="576402100" sldId="380"/>
        </pc:sldMkLst>
        <pc:spChg chg="ord">
          <ac:chgData name="Greenhouse, Brooke" userId="452988ab-1343-4483-bbbf-06c809cf8e3f" providerId="ADAL" clId="{8A38CBDA-9EC0-4D5B-94FE-095D67F78EFD}" dt="2024-04-23T15:34:58.160" v="29"/>
          <ac:spMkLst>
            <pc:docMk/>
            <pc:sldMk cId="576402100" sldId="380"/>
            <ac:spMk id="3" creationId="{51817DC3-DDAB-43FC-4FE9-3B07954047F4}"/>
          </ac:spMkLst>
        </pc:spChg>
      </pc:sldChg>
      <pc:sldChg chg="modSp mod">
        <pc:chgData name="Greenhouse, Brooke" userId="452988ab-1343-4483-bbbf-06c809cf8e3f" providerId="ADAL" clId="{8A38CBDA-9EC0-4D5B-94FE-095D67F78EFD}" dt="2024-04-23T15:35:04.180" v="30"/>
        <pc:sldMkLst>
          <pc:docMk/>
          <pc:sldMk cId="2302368418" sldId="381"/>
        </pc:sldMkLst>
        <pc:spChg chg="ord">
          <ac:chgData name="Greenhouse, Brooke" userId="452988ab-1343-4483-bbbf-06c809cf8e3f" providerId="ADAL" clId="{8A38CBDA-9EC0-4D5B-94FE-095D67F78EFD}" dt="2024-04-23T15:35:04.180" v="30"/>
          <ac:spMkLst>
            <pc:docMk/>
            <pc:sldMk cId="2302368418" sldId="381"/>
            <ac:spMk id="3" creationId="{87AE3BF4-D7EC-2458-0347-F3F36B22DF9C}"/>
          </ac:spMkLst>
        </pc:spChg>
      </pc:sldChg>
      <pc:sldChg chg="modSp mod">
        <pc:chgData name="Greenhouse, Brooke" userId="452988ab-1343-4483-bbbf-06c809cf8e3f" providerId="ADAL" clId="{8A38CBDA-9EC0-4D5B-94FE-095D67F78EFD}" dt="2024-04-23T15:35:08.784" v="31"/>
        <pc:sldMkLst>
          <pc:docMk/>
          <pc:sldMk cId="3774545727" sldId="382"/>
        </pc:sldMkLst>
        <pc:spChg chg="ord">
          <ac:chgData name="Greenhouse, Brooke" userId="452988ab-1343-4483-bbbf-06c809cf8e3f" providerId="ADAL" clId="{8A38CBDA-9EC0-4D5B-94FE-095D67F78EFD}" dt="2024-04-23T15:35:08.784" v="31"/>
          <ac:spMkLst>
            <pc:docMk/>
            <pc:sldMk cId="3774545727" sldId="382"/>
            <ac:spMk id="3" creationId="{5071C059-6896-8CCA-C5D6-C674FA1D1629}"/>
          </ac:spMkLst>
        </pc:spChg>
      </pc:sldChg>
      <pc:sldChg chg="modSp mod">
        <pc:chgData name="Greenhouse, Brooke" userId="452988ab-1343-4483-bbbf-06c809cf8e3f" providerId="ADAL" clId="{8A38CBDA-9EC0-4D5B-94FE-095D67F78EFD}" dt="2024-04-23T15:35:13.421" v="32"/>
        <pc:sldMkLst>
          <pc:docMk/>
          <pc:sldMk cId="3762882205" sldId="383"/>
        </pc:sldMkLst>
        <pc:spChg chg="ord">
          <ac:chgData name="Greenhouse, Brooke" userId="452988ab-1343-4483-bbbf-06c809cf8e3f" providerId="ADAL" clId="{8A38CBDA-9EC0-4D5B-94FE-095D67F78EFD}" dt="2024-04-23T15:35:13.421" v="32"/>
          <ac:spMkLst>
            <pc:docMk/>
            <pc:sldMk cId="3762882205" sldId="383"/>
            <ac:spMk id="3" creationId="{5B0573E0-B3F1-107F-F6F8-2FB6EAA7E7AD}"/>
          </ac:spMkLst>
        </pc:spChg>
      </pc:sldChg>
      <pc:sldChg chg="modSp mod">
        <pc:chgData name="Greenhouse, Brooke" userId="452988ab-1343-4483-bbbf-06c809cf8e3f" providerId="ADAL" clId="{8A38CBDA-9EC0-4D5B-94FE-095D67F78EFD}" dt="2024-04-23T15:35:24.498" v="33"/>
        <pc:sldMkLst>
          <pc:docMk/>
          <pc:sldMk cId="2310351086" sldId="384"/>
        </pc:sldMkLst>
        <pc:spChg chg="ord">
          <ac:chgData name="Greenhouse, Brooke" userId="452988ab-1343-4483-bbbf-06c809cf8e3f" providerId="ADAL" clId="{8A38CBDA-9EC0-4D5B-94FE-095D67F78EFD}" dt="2024-04-23T15:35:24.498" v="33"/>
          <ac:spMkLst>
            <pc:docMk/>
            <pc:sldMk cId="2310351086" sldId="384"/>
            <ac:spMk id="3" creationId="{618E846B-8A77-30CA-76B0-B1793D67DB07}"/>
          </ac:spMkLst>
        </pc:spChg>
      </pc:sldChg>
      <pc:sldChg chg="modSp mod">
        <pc:chgData name="Greenhouse, Brooke" userId="452988ab-1343-4483-bbbf-06c809cf8e3f" providerId="ADAL" clId="{8A38CBDA-9EC0-4D5B-94FE-095D67F78EFD}" dt="2024-04-23T15:35:29.203" v="34"/>
        <pc:sldMkLst>
          <pc:docMk/>
          <pc:sldMk cId="1066388112" sldId="385"/>
        </pc:sldMkLst>
        <pc:spChg chg="ord">
          <ac:chgData name="Greenhouse, Brooke" userId="452988ab-1343-4483-bbbf-06c809cf8e3f" providerId="ADAL" clId="{8A38CBDA-9EC0-4D5B-94FE-095D67F78EFD}" dt="2024-04-23T15:35:29.203" v="34"/>
          <ac:spMkLst>
            <pc:docMk/>
            <pc:sldMk cId="1066388112" sldId="385"/>
            <ac:spMk id="3" creationId="{F1B05DE7-AC62-0BB2-37DF-A256AFFDE1F3}"/>
          </ac:spMkLst>
        </pc:spChg>
      </pc:sldChg>
      <pc:sldChg chg="modSp mod">
        <pc:chgData name="Greenhouse, Brooke" userId="452988ab-1343-4483-bbbf-06c809cf8e3f" providerId="ADAL" clId="{8A38CBDA-9EC0-4D5B-94FE-095D67F78EFD}" dt="2024-04-23T15:35:33.608" v="35"/>
        <pc:sldMkLst>
          <pc:docMk/>
          <pc:sldMk cId="2774920649" sldId="386"/>
        </pc:sldMkLst>
        <pc:spChg chg="ord">
          <ac:chgData name="Greenhouse, Brooke" userId="452988ab-1343-4483-bbbf-06c809cf8e3f" providerId="ADAL" clId="{8A38CBDA-9EC0-4D5B-94FE-095D67F78EFD}" dt="2024-04-23T15:35:33.608" v="35"/>
          <ac:spMkLst>
            <pc:docMk/>
            <pc:sldMk cId="2774920649" sldId="386"/>
            <ac:spMk id="3" creationId="{F1B05DE7-AC62-0BB2-37DF-A256AFFDE1F3}"/>
          </ac:spMkLst>
        </pc:spChg>
      </pc:sldChg>
      <pc:sldChg chg="modSp mod">
        <pc:chgData name="Greenhouse, Brooke" userId="452988ab-1343-4483-bbbf-06c809cf8e3f" providerId="ADAL" clId="{8A38CBDA-9EC0-4D5B-94FE-095D67F78EFD}" dt="2024-04-23T15:35:37.653" v="36"/>
        <pc:sldMkLst>
          <pc:docMk/>
          <pc:sldMk cId="3731449786" sldId="387"/>
        </pc:sldMkLst>
        <pc:spChg chg="ord">
          <ac:chgData name="Greenhouse, Brooke" userId="452988ab-1343-4483-bbbf-06c809cf8e3f" providerId="ADAL" clId="{8A38CBDA-9EC0-4D5B-94FE-095D67F78EFD}" dt="2024-04-23T15:35:37.653" v="36"/>
          <ac:spMkLst>
            <pc:docMk/>
            <pc:sldMk cId="3731449786" sldId="387"/>
            <ac:spMk id="3" creationId="{F1B05DE7-AC62-0BB2-37DF-A256AFFDE1F3}"/>
          </ac:spMkLst>
        </pc:spChg>
      </pc:sldChg>
      <pc:sldChg chg="modSp mod">
        <pc:chgData name="Greenhouse, Brooke" userId="452988ab-1343-4483-bbbf-06c809cf8e3f" providerId="ADAL" clId="{8A38CBDA-9EC0-4D5B-94FE-095D67F78EFD}" dt="2024-04-23T15:35:42.658" v="37"/>
        <pc:sldMkLst>
          <pc:docMk/>
          <pc:sldMk cId="2602919981" sldId="388"/>
        </pc:sldMkLst>
        <pc:spChg chg="ord">
          <ac:chgData name="Greenhouse, Brooke" userId="452988ab-1343-4483-bbbf-06c809cf8e3f" providerId="ADAL" clId="{8A38CBDA-9EC0-4D5B-94FE-095D67F78EFD}" dt="2024-04-23T15:35:42.658" v="37"/>
          <ac:spMkLst>
            <pc:docMk/>
            <pc:sldMk cId="2602919981" sldId="388"/>
            <ac:spMk id="3" creationId="{F1B05DE7-AC62-0BB2-37DF-A256AFFDE1F3}"/>
          </ac:spMkLst>
        </pc:spChg>
      </pc:sldChg>
      <pc:sldChg chg="modSp mod">
        <pc:chgData name="Greenhouse, Brooke" userId="452988ab-1343-4483-bbbf-06c809cf8e3f" providerId="ADAL" clId="{8A38CBDA-9EC0-4D5B-94FE-095D67F78EFD}" dt="2024-04-23T15:35:46.564" v="38"/>
        <pc:sldMkLst>
          <pc:docMk/>
          <pc:sldMk cId="117183185" sldId="389"/>
        </pc:sldMkLst>
        <pc:spChg chg="ord">
          <ac:chgData name="Greenhouse, Brooke" userId="452988ab-1343-4483-bbbf-06c809cf8e3f" providerId="ADAL" clId="{8A38CBDA-9EC0-4D5B-94FE-095D67F78EFD}" dt="2024-04-23T15:35:46.564" v="38"/>
          <ac:spMkLst>
            <pc:docMk/>
            <pc:sldMk cId="117183185" sldId="389"/>
            <ac:spMk id="3" creationId="{F1B05DE7-AC62-0BB2-37DF-A256AFFDE1F3}"/>
          </ac:spMkLst>
        </pc:spChg>
      </pc:sldChg>
      <pc:sldChg chg="modSp mod">
        <pc:chgData name="Greenhouse, Brooke" userId="452988ab-1343-4483-bbbf-06c809cf8e3f" providerId="ADAL" clId="{8A38CBDA-9EC0-4D5B-94FE-095D67F78EFD}" dt="2024-04-23T15:35:50.202" v="39"/>
        <pc:sldMkLst>
          <pc:docMk/>
          <pc:sldMk cId="3037603558" sldId="390"/>
        </pc:sldMkLst>
        <pc:spChg chg="ord">
          <ac:chgData name="Greenhouse, Brooke" userId="452988ab-1343-4483-bbbf-06c809cf8e3f" providerId="ADAL" clId="{8A38CBDA-9EC0-4D5B-94FE-095D67F78EFD}" dt="2024-04-23T15:35:50.202" v="39"/>
          <ac:spMkLst>
            <pc:docMk/>
            <pc:sldMk cId="3037603558" sldId="390"/>
            <ac:spMk id="3" creationId="{003E8A7A-FF68-DDF8-6A46-2428AAF4F69F}"/>
          </ac:spMkLst>
        </pc:spChg>
      </pc:sldChg>
      <pc:sldChg chg="modSp mod">
        <pc:chgData name="Greenhouse, Brooke" userId="452988ab-1343-4483-bbbf-06c809cf8e3f" providerId="ADAL" clId="{8A38CBDA-9EC0-4D5B-94FE-095D67F78EFD}" dt="2024-04-23T15:35:53.769" v="40"/>
        <pc:sldMkLst>
          <pc:docMk/>
          <pc:sldMk cId="1243502891" sldId="391"/>
        </pc:sldMkLst>
        <pc:spChg chg="ord">
          <ac:chgData name="Greenhouse, Brooke" userId="452988ab-1343-4483-bbbf-06c809cf8e3f" providerId="ADAL" clId="{8A38CBDA-9EC0-4D5B-94FE-095D67F78EFD}" dt="2024-04-23T15:35:53.769" v="40"/>
          <ac:spMkLst>
            <pc:docMk/>
            <pc:sldMk cId="1243502891" sldId="391"/>
            <ac:spMk id="3" creationId="{003E8A7A-FF68-DDF8-6A46-2428AAF4F69F}"/>
          </ac:spMkLst>
        </pc:spChg>
      </pc:sldChg>
      <pc:sldChg chg="modSp mod">
        <pc:chgData name="Greenhouse, Brooke" userId="452988ab-1343-4483-bbbf-06c809cf8e3f" providerId="ADAL" clId="{8A38CBDA-9EC0-4D5B-94FE-095D67F78EFD}" dt="2024-04-23T15:35:57.999" v="41"/>
        <pc:sldMkLst>
          <pc:docMk/>
          <pc:sldMk cId="2566819861" sldId="392"/>
        </pc:sldMkLst>
        <pc:spChg chg="ord">
          <ac:chgData name="Greenhouse, Brooke" userId="452988ab-1343-4483-bbbf-06c809cf8e3f" providerId="ADAL" clId="{8A38CBDA-9EC0-4D5B-94FE-095D67F78EFD}" dt="2024-04-23T15:35:57.999" v="41"/>
          <ac:spMkLst>
            <pc:docMk/>
            <pc:sldMk cId="2566819861" sldId="392"/>
            <ac:spMk id="3" creationId="{0F58B1FA-48AD-5C0F-AB94-D65E61F96F64}"/>
          </ac:spMkLst>
        </pc:spChg>
      </pc:sldChg>
      <pc:sldChg chg="modSp mod">
        <pc:chgData name="Greenhouse, Brooke" userId="452988ab-1343-4483-bbbf-06c809cf8e3f" providerId="ADAL" clId="{8A38CBDA-9EC0-4D5B-94FE-095D67F78EFD}" dt="2024-04-23T15:36:01.934" v="42"/>
        <pc:sldMkLst>
          <pc:docMk/>
          <pc:sldMk cId="855962373" sldId="393"/>
        </pc:sldMkLst>
        <pc:spChg chg="ord">
          <ac:chgData name="Greenhouse, Brooke" userId="452988ab-1343-4483-bbbf-06c809cf8e3f" providerId="ADAL" clId="{8A38CBDA-9EC0-4D5B-94FE-095D67F78EFD}" dt="2024-04-23T15:36:01.934" v="42"/>
          <ac:spMkLst>
            <pc:docMk/>
            <pc:sldMk cId="855962373" sldId="393"/>
            <ac:spMk id="3" creationId="{0F58B1FA-48AD-5C0F-AB94-D65E61F96F64}"/>
          </ac:spMkLst>
        </pc:spChg>
      </pc:sldChg>
      <pc:sldChg chg="modSp mod">
        <pc:chgData name="Greenhouse, Brooke" userId="452988ab-1343-4483-bbbf-06c809cf8e3f" providerId="ADAL" clId="{8A38CBDA-9EC0-4D5B-94FE-095D67F78EFD}" dt="2024-04-23T15:36:05.507" v="43"/>
        <pc:sldMkLst>
          <pc:docMk/>
          <pc:sldMk cId="773446765" sldId="394"/>
        </pc:sldMkLst>
        <pc:spChg chg="ord">
          <ac:chgData name="Greenhouse, Brooke" userId="452988ab-1343-4483-bbbf-06c809cf8e3f" providerId="ADAL" clId="{8A38CBDA-9EC0-4D5B-94FE-095D67F78EFD}" dt="2024-04-23T15:36:05.507" v="43"/>
          <ac:spMkLst>
            <pc:docMk/>
            <pc:sldMk cId="773446765" sldId="394"/>
            <ac:spMk id="3" creationId="{4C7F501F-6C99-3A59-E82D-682B3D4EFC06}"/>
          </ac:spMkLst>
        </pc:spChg>
      </pc:sldChg>
      <pc:sldChg chg="modSp mod">
        <pc:chgData name="Greenhouse, Brooke" userId="452988ab-1343-4483-bbbf-06c809cf8e3f" providerId="ADAL" clId="{8A38CBDA-9EC0-4D5B-94FE-095D67F78EFD}" dt="2024-04-23T15:36:08.871" v="44"/>
        <pc:sldMkLst>
          <pc:docMk/>
          <pc:sldMk cId="1434287421" sldId="395"/>
        </pc:sldMkLst>
        <pc:spChg chg="ord">
          <ac:chgData name="Greenhouse, Brooke" userId="452988ab-1343-4483-bbbf-06c809cf8e3f" providerId="ADAL" clId="{8A38CBDA-9EC0-4D5B-94FE-095D67F78EFD}" dt="2024-04-23T15:36:08.871" v="44"/>
          <ac:spMkLst>
            <pc:docMk/>
            <pc:sldMk cId="1434287421" sldId="395"/>
            <ac:spMk id="3" creationId="{4C7F501F-6C99-3A59-E82D-682B3D4EFC06}"/>
          </ac:spMkLst>
        </pc:spChg>
      </pc:sldChg>
      <pc:sldChg chg="modSp mod">
        <pc:chgData name="Greenhouse, Brooke" userId="452988ab-1343-4483-bbbf-06c809cf8e3f" providerId="ADAL" clId="{8A38CBDA-9EC0-4D5B-94FE-095D67F78EFD}" dt="2024-04-23T15:36:12.938" v="45"/>
        <pc:sldMkLst>
          <pc:docMk/>
          <pc:sldMk cId="195455600" sldId="396"/>
        </pc:sldMkLst>
        <pc:spChg chg="ord">
          <ac:chgData name="Greenhouse, Brooke" userId="452988ab-1343-4483-bbbf-06c809cf8e3f" providerId="ADAL" clId="{8A38CBDA-9EC0-4D5B-94FE-095D67F78EFD}" dt="2024-04-23T15:36:12.938" v="45"/>
          <ac:spMkLst>
            <pc:docMk/>
            <pc:sldMk cId="195455600" sldId="396"/>
            <ac:spMk id="3" creationId="{4C7F501F-6C99-3A59-E82D-682B3D4EFC06}"/>
          </ac:spMkLst>
        </pc:spChg>
      </pc:sldChg>
      <pc:sldChg chg="modSp mod">
        <pc:chgData name="Greenhouse, Brooke" userId="452988ab-1343-4483-bbbf-06c809cf8e3f" providerId="ADAL" clId="{8A38CBDA-9EC0-4D5B-94FE-095D67F78EFD}" dt="2024-04-23T15:36:17.653" v="46"/>
        <pc:sldMkLst>
          <pc:docMk/>
          <pc:sldMk cId="499841665" sldId="397"/>
        </pc:sldMkLst>
        <pc:spChg chg="ord">
          <ac:chgData name="Greenhouse, Brooke" userId="452988ab-1343-4483-bbbf-06c809cf8e3f" providerId="ADAL" clId="{8A38CBDA-9EC0-4D5B-94FE-095D67F78EFD}" dt="2024-04-23T15:36:17.653" v="46"/>
          <ac:spMkLst>
            <pc:docMk/>
            <pc:sldMk cId="499841665" sldId="397"/>
            <ac:spMk id="3" creationId="{AE38EFAD-778F-4045-71C5-5745C72CA9EB}"/>
          </ac:spMkLst>
        </pc:spChg>
      </pc:sldChg>
    </pc:docChg>
  </pc:docChgLst>
</pc:chgInfo>
</file>

<file path=ppt/handoutMasters/_rels/handoutMaster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075504" y="8685213"/>
            <a:ext cx="646682" cy="458787"/>
          </a:xfrm>
          <a:prstGeom prst="rect">
            <a:avLst/>
          </a:prstGeom>
        </p:spPr>
        <p:txBody>
          <a:bodyPr vert="horz" lIns="91440" tIns="45720" rIns="91440" bIns="45720" rtlCol="0" anchor="b"/>
          <a:lstStyle>
            <a:lvl1pPr algn="r">
              <a:defRPr sz="1200"/>
            </a:lvl1pPr>
          </a:lstStyle>
          <a:p>
            <a:fld id="{6767803E-66EE-42CE-8DFB-98553954E472}" type="slidenum">
              <a:rPr lang="en-US" sz="1000" smtClean="0">
                <a:solidFill>
                  <a:schemeClr val="bg1">
                    <a:lumMod val="50000"/>
                  </a:schemeClr>
                </a:solidFill>
                <a:latin typeface="Arial" panose="020B0604020202020204" pitchFamily="34" charset="0"/>
                <a:cs typeface="Arial" panose="020B0604020202020204" pitchFamily="34" charset="0"/>
              </a:rPr>
              <a:t>‹#›</a:t>
            </a:fld>
            <a:endParaRPr lang="en-US" sz="1000" dirty="0">
              <a:solidFill>
                <a:schemeClr val="bg1">
                  <a:lumMod val="50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55392BA-16D5-4BCB-8BB3-D7B53B67DB8D}"/>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D947FD3A-2300-48D5-81E3-9406328116EE}"/>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custDataLst>
      <p:tags r:id="rId2"/>
    </p:custDataLst>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630237"/>
            <a:ext cx="3778647" cy="2125489"/>
          </a:xfrm>
          <a:prstGeom prst="rect">
            <a:avLst/>
          </a:prstGeom>
          <a:noFill/>
          <a:ln w="12700">
            <a:solidFill>
              <a:schemeClr val="bg1">
                <a:lumMod val="65000"/>
              </a:schemeClr>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2993721"/>
            <a:ext cx="5486400" cy="5520042"/>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5"/>
          </p:nvPr>
        </p:nvSpPr>
        <p:spPr>
          <a:xfrm>
            <a:off x="6063017" y="8685213"/>
            <a:ext cx="684212" cy="458787"/>
          </a:xfrm>
          <a:prstGeom prst="rect">
            <a:avLst/>
          </a:prstGeom>
        </p:spPr>
        <p:txBody>
          <a:bodyPr vert="horz" lIns="91440" tIns="45720" rIns="91440" bIns="45720" rtlCol="0" anchor="b"/>
          <a:lstStyle>
            <a:lvl1pPr algn="r" eaLnBrk="1" fontAlgn="auto" hangingPunct="1">
              <a:spcBef>
                <a:spcPts val="0"/>
              </a:spcBef>
              <a:spcAft>
                <a:spcPts val="0"/>
              </a:spcAft>
              <a:defRPr sz="1000">
                <a:solidFill>
                  <a:schemeClr val="bg1">
                    <a:lumMod val="50000"/>
                  </a:schemeClr>
                </a:solidFill>
                <a:latin typeface="Arial" panose="020B0604020202020204" pitchFamily="34" charset="0"/>
                <a:cs typeface="Arial" panose="020B0604020202020204" pitchFamily="34" charset="0"/>
              </a:defRPr>
            </a:lvl1pPr>
          </a:lstStyle>
          <a:p>
            <a:pPr>
              <a:defRPr/>
            </a:pPr>
            <a:fld id="{91CAE60C-72A0-D14D-8733-C13212F694AD}" type="slidenum">
              <a:rPr lang="en-US" smtClean="0"/>
              <a:pPr>
                <a:defRPr/>
              </a:pPr>
              <a:t>‹#›</a:t>
            </a:fld>
            <a:endParaRPr lang="en-US" dirty="0"/>
          </a:p>
        </p:txBody>
      </p:sp>
      <p:pic>
        <p:nvPicPr>
          <p:cNvPr id="8" name="Picture 7">
            <a:extLst>
              <a:ext uri="{FF2B5EF4-FFF2-40B4-BE49-F238E27FC236}">
                <a16:creationId xmlns:a16="http://schemas.microsoft.com/office/drawing/2014/main" id="{A75DDB2F-32A5-4136-BC2E-0D7E0518B4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37E5B37-4A58-4B32-B9B0-D824A69A3D97}"/>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22542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2pPr>
    <a:lvl3pPr marL="68897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1139825" indent="-225425" algn="l" rtl="0" eaLnBrk="0" fontAlgn="base" hangingPunct="0">
      <a:spcBef>
        <a:spcPct val="30000"/>
      </a:spcBef>
      <a:spcAft>
        <a:spcPct val="0"/>
      </a:spcAft>
      <a:buFont typeface="Wingdings" panose="05000000000000000000" pitchFamily="2" charset="2"/>
      <a:buChar char="§"/>
      <a:defRPr sz="1200" kern="1200">
        <a:solidFill>
          <a:schemeClr val="tx1"/>
        </a:solidFill>
        <a:latin typeface="Arial" panose="020B0604020202020204" pitchFamily="34" charset="0"/>
        <a:ea typeface="+mn-ea"/>
        <a:cs typeface="Arial" panose="020B0604020202020204" pitchFamily="34" charset="0"/>
      </a:defRPr>
    </a:lvl4pPr>
    <a:lvl5pPr marL="1603375" indent="-225425" algn="l" rtl="0" eaLnBrk="0" fontAlgn="base" hangingPunct="0">
      <a:spcBef>
        <a:spcPct val="30000"/>
      </a:spcBef>
      <a:spcAft>
        <a:spcPct val="0"/>
      </a:spcAft>
      <a:buFont typeface="Courier New" panose="02070309020205020404" pitchFamily="49" charset="0"/>
      <a:buChar char="o"/>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075862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First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D23111E-2710-4C1A-A7DB-CE3FE7C0333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14068"/>
            <a:ext cx="12192000" cy="6858000"/>
          </a:xfrm>
          <a:prstGeom prst="rect">
            <a:avLst/>
          </a:prstGeom>
        </p:spPr>
      </p:pic>
      <p:sp>
        <p:nvSpPr>
          <p:cNvPr id="2" name="Title"/>
          <p:cNvSpPr>
            <a:spLocks noGrp="1"/>
          </p:cNvSpPr>
          <p:nvPr>
            <p:ph type="ctrTitle" hasCustomPrompt="1"/>
          </p:nvPr>
        </p:nvSpPr>
        <p:spPr>
          <a:xfrm>
            <a:off x="5646420" y="1168663"/>
            <a:ext cx="6104302" cy="2387600"/>
          </a:xfrm>
        </p:spPr>
        <p:txBody>
          <a:bodyPr anchor="b"/>
          <a:lstStyle>
            <a:lvl1pPr algn="l">
              <a:defRPr sz="4800" baseline="0">
                <a:solidFill>
                  <a:schemeClr val="bg1"/>
                </a:solidFill>
              </a:defRPr>
            </a:lvl1pPr>
          </a:lstStyle>
          <a:p>
            <a:r>
              <a:rPr lang="en-US" dirty="0"/>
              <a:t>Title, #e</a:t>
            </a:r>
          </a:p>
        </p:txBody>
      </p:sp>
      <p:sp>
        <p:nvSpPr>
          <p:cNvPr id="3" name="Subtitle 2"/>
          <p:cNvSpPr>
            <a:spLocks noGrp="1"/>
          </p:cNvSpPr>
          <p:nvPr>
            <p:ph type="subTitle" idx="1" hasCustomPrompt="1"/>
          </p:nvPr>
        </p:nvSpPr>
        <p:spPr>
          <a:xfrm>
            <a:off x="5646420" y="3809720"/>
            <a:ext cx="6104302" cy="1424930"/>
          </a:xfrm>
          <a:noFill/>
        </p:spPr>
        <p:txBody>
          <a:bodyPr anchor="t"/>
          <a:lstStyle>
            <a:lvl1pPr marL="0" indent="0" algn="l">
              <a:lnSpc>
                <a:spcPct val="100000"/>
              </a:lnSpc>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 Chapter Title</a:t>
            </a:r>
          </a:p>
        </p:txBody>
      </p:sp>
      <p:sp>
        <p:nvSpPr>
          <p:cNvPr id="12" name="Picture Placeholder 11">
            <a:extLst>
              <a:ext uri="{FF2B5EF4-FFF2-40B4-BE49-F238E27FC236}">
                <a16:creationId xmlns:a16="http://schemas.microsoft.com/office/drawing/2014/main" id="{7BF6BBBC-452C-48FA-A1E1-E851567E5383}"/>
              </a:ext>
            </a:extLst>
          </p:cNvPr>
          <p:cNvSpPr>
            <a:spLocks noGrp="1"/>
          </p:cNvSpPr>
          <p:nvPr>
            <p:ph type="pic" sz="quarter" idx="11" hasCustomPrompt="1"/>
          </p:nvPr>
        </p:nvSpPr>
        <p:spPr>
          <a:xfrm>
            <a:off x="475250" y="808037"/>
            <a:ext cx="4713288" cy="5241925"/>
          </a:xfrm>
        </p:spPr>
        <p:txBody>
          <a:bodyPr/>
          <a:lstStyle>
            <a:lvl1pPr marL="0" indent="0">
              <a:buNone/>
              <a:defRPr b="0">
                <a:solidFill>
                  <a:schemeClr val="bg1"/>
                </a:solidFill>
              </a:defRPr>
            </a:lvl1pPr>
          </a:lstStyle>
          <a:p>
            <a:r>
              <a:rPr lang="en-US" dirty="0"/>
              <a:t>Add Image Here</a:t>
            </a:r>
          </a:p>
        </p:txBody>
      </p:sp>
      <p:sp>
        <p:nvSpPr>
          <p:cNvPr id="9" name="Slide Number Placeholder 5">
            <a:extLst>
              <a:ext uri="{FF2B5EF4-FFF2-40B4-BE49-F238E27FC236}">
                <a16:creationId xmlns:a16="http://schemas.microsoft.com/office/drawing/2014/main" id="{6B326DFF-C872-4426-8563-39BC58624663}"/>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pic>
        <p:nvPicPr>
          <p:cNvPr id="21" name="Picture 20">
            <a:extLst>
              <a:ext uri="{FF2B5EF4-FFF2-40B4-BE49-F238E27FC236}">
                <a16:creationId xmlns:a16="http://schemas.microsoft.com/office/drawing/2014/main" id="{FDE6C580-026E-426D-A0EE-BDE15B891A0A}"/>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Tree>
    <p:custDataLst>
      <p:tags r:id="rId1"/>
    </p:custDataLst>
    <p:extLst>
      <p:ext uri="{BB962C8B-B14F-4D97-AF65-F5344CB8AC3E}">
        <p14:creationId xmlns:p14="http://schemas.microsoft.com/office/powerpoint/2010/main" val="2170826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Imag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6" name="Content Placeholder Bottom">
            <a:extLst>
              <a:ext uri="{FF2B5EF4-FFF2-40B4-BE49-F238E27FC236}">
                <a16:creationId xmlns:a16="http://schemas.microsoft.com/office/drawing/2014/main" id="{4003AB72-C071-4875-8D31-00FB47092143}"/>
              </a:ext>
            </a:extLst>
          </p:cNvPr>
          <p:cNvSpPr>
            <a:spLocks noGrp="1"/>
          </p:cNvSpPr>
          <p:nvPr>
            <p:ph sz="half" idx="15" hasCustomPrompt="1"/>
          </p:nvPr>
        </p:nvSpPr>
        <p:spPr>
          <a:xfrm>
            <a:off x="3624199" y="4136860"/>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72865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Imag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1217447"/>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4" name="Image Placeholder 2">
            <a:extLst>
              <a:ext uri="{FF2B5EF4-FFF2-40B4-BE49-F238E27FC236}">
                <a16:creationId xmlns:a16="http://schemas.microsoft.com/office/drawing/2014/main" id="{329BB347-70F5-49B3-A1D7-9C05C8ED5028}"/>
              </a:ext>
            </a:extLst>
          </p:cNvPr>
          <p:cNvSpPr>
            <a:spLocks noGrp="1"/>
          </p:cNvSpPr>
          <p:nvPr>
            <p:ph sz="half" idx="14" hasCustomPrompt="1"/>
          </p:nvPr>
        </p:nvSpPr>
        <p:spPr>
          <a:xfrm>
            <a:off x="479343" y="3207219"/>
            <a:ext cx="2875957" cy="121744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5" name="Content Placeholder Middle">
            <a:extLst>
              <a:ext uri="{FF2B5EF4-FFF2-40B4-BE49-F238E27FC236}">
                <a16:creationId xmlns:a16="http://schemas.microsoft.com/office/drawing/2014/main" id="{E344C337-1A6E-4BE6-8E9E-7076FBBEEFAC}"/>
              </a:ext>
            </a:extLst>
          </p:cNvPr>
          <p:cNvSpPr>
            <a:spLocks noGrp="1"/>
          </p:cNvSpPr>
          <p:nvPr>
            <p:ph sz="half" idx="15" hasCustomPrompt="1"/>
          </p:nvPr>
        </p:nvSpPr>
        <p:spPr>
          <a:xfrm>
            <a:off x="3626700" y="3207216"/>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6" name="Image Placeholder 3">
            <a:extLst>
              <a:ext uri="{FF2B5EF4-FFF2-40B4-BE49-F238E27FC236}">
                <a16:creationId xmlns:a16="http://schemas.microsoft.com/office/drawing/2014/main" id="{A70ED764-0931-4273-A125-CE2D6E0F8A8D}"/>
              </a:ext>
            </a:extLst>
          </p:cNvPr>
          <p:cNvSpPr>
            <a:spLocks noGrp="1"/>
          </p:cNvSpPr>
          <p:nvPr>
            <p:ph sz="half" idx="16" hasCustomPrompt="1"/>
          </p:nvPr>
        </p:nvSpPr>
        <p:spPr>
          <a:xfrm>
            <a:off x="479343" y="4631282"/>
            <a:ext cx="2875957" cy="1217447"/>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7" name="Content Placeholder Bottom">
            <a:extLst>
              <a:ext uri="{FF2B5EF4-FFF2-40B4-BE49-F238E27FC236}">
                <a16:creationId xmlns:a16="http://schemas.microsoft.com/office/drawing/2014/main" id="{1A924411-097F-4689-AC4D-9173B40A69F2}"/>
              </a:ext>
            </a:extLst>
          </p:cNvPr>
          <p:cNvSpPr>
            <a:spLocks noGrp="1"/>
          </p:cNvSpPr>
          <p:nvPr>
            <p:ph sz="half" idx="17" hasCustomPrompt="1"/>
          </p:nvPr>
        </p:nvSpPr>
        <p:spPr>
          <a:xfrm>
            <a:off x="3626700" y="4631279"/>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95082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Image/Four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899814"/>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1"/>
          <p:cNvSpPr>
            <a:spLocks noGrp="1"/>
          </p:cNvSpPr>
          <p:nvPr>
            <p:ph sz="half" idx="2" hasCustomPrompt="1"/>
          </p:nvPr>
        </p:nvSpPr>
        <p:spPr>
          <a:xfrm>
            <a:off x="3624200" y="182562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0" name="Image Placeholder 2">
            <a:extLst>
              <a:ext uri="{FF2B5EF4-FFF2-40B4-BE49-F238E27FC236}">
                <a16:creationId xmlns:a16="http://schemas.microsoft.com/office/drawing/2014/main" id="{02C25FD2-E251-4DC4-8F30-3EDA9A61D7DC}"/>
              </a:ext>
            </a:extLst>
          </p:cNvPr>
          <p:cNvSpPr>
            <a:spLocks noGrp="1"/>
          </p:cNvSpPr>
          <p:nvPr>
            <p:ph sz="half" idx="14" hasCustomPrompt="1"/>
          </p:nvPr>
        </p:nvSpPr>
        <p:spPr>
          <a:xfrm>
            <a:off x="476843" y="2941438"/>
            <a:ext cx="2875957" cy="899814"/>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1" name="Content Placeholder 2">
            <a:extLst>
              <a:ext uri="{FF2B5EF4-FFF2-40B4-BE49-F238E27FC236}">
                <a16:creationId xmlns:a16="http://schemas.microsoft.com/office/drawing/2014/main" id="{6FFE322F-E595-4582-997C-0A06F238C8D3}"/>
              </a:ext>
            </a:extLst>
          </p:cNvPr>
          <p:cNvSpPr>
            <a:spLocks noGrp="1"/>
          </p:cNvSpPr>
          <p:nvPr>
            <p:ph sz="half" idx="15" hasCustomPrompt="1"/>
          </p:nvPr>
        </p:nvSpPr>
        <p:spPr>
          <a:xfrm>
            <a:off x="3624200" y="294143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2" name="Image Placeholder 3">
            <a:extLst>
              <a:ext uri="{FF2B5EF4-FFF2-40B4-BE49-F238E27FC236}">
                <a16:creationId xmlns:a16="http://schemas.microsoft.com/office/drawing/2014/main" id="{647E63CA-E745-4DE2-B25A-D398F113EFA6}"/>
              </a:ext>
            </a:extLst>
          </p:cNvPr>
          <p:cNvSpPr>
            <a:spLocks noGrp="1"/>
          </p:cNvSpPr>
          <p:nvPr>
            <p:ph sz="half" idx="16" hasCustomPrompt="1"/>
          </p:nvPr>
        </p:nvSpPr>
        <p:spPr>
          <a:xfrm>
            <a:off x="480444" y="4065961"/>
            <a:ext cx="2875957" cy="899814"/>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3" name="Content Placeholder 3">
            <a:extLst>
              <a:ext uri="{FF2B5EF4-FFF2-40B4-BE49-F238E27FC236}">
                <a16:creationId xmlns:a16="http://schemas.microsoft.com/office/drawing/2014/main" id="{EFE66096-5B65-4DD6-9AD6-9E55675E34CD}"/>
              </a:ext>
            </a:extLst>
          </p:cNvPr>
          <p:cNvSpPr>
            <a:spLocks noGrp="1"/>
          </p:cNvSpPr>
          <p:nvPr>
            <p:ph sz="half" idx="17" hasCustomPrompt="1"/>
          </p:nvPr>
        </p:nvSpPr>
        <p:spPr>
          <a:xfrm>
            <a:off x="3627801" y="406595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4" name="Image Placeholder 4">
            <a:extLst>
              <a:ext uri="{FF2B5EF4-FFF2-40B4-BE49-F238E27FC236}">
                <a16:creationId xmlns:a16="http://schemas.microsoft.com/office/drawing/2014/main" id="{765390A9-B975-43C8-86E6-45E636A649C5}"/>
              </a:ext>
            </a:extLst>
          </p:cNvPr>
          <p:cNvSpPr>
            <a:spLocks noGrp="1"/>
          </p:cNvSpPr>
          <p:nvPr>
            <p:ph sz="half" idx="18" hasCustomPrompt="1"/>
          </p:nvPr>
        </p:nvSpPr>
        <p:spPr>
          <a:xfrm>
            <a:off x="480444" y="5181771"/>
            <a:ext cx="2875957" cy="899814"/>
          </a:xfrm>
        </p:spPr>
        <p:txBody>
          <a:bodyPr/>
          <a:lstStyle>
            <a:lvl1pPr marL="0" indent="0" algn="l">
              <a:buNone/>
              <a:defRPr/>
            </a:lvl1pPr>
            <a:lvl2pPr marL="457200" indent="0">
              <a:buNone/>
              <a:defRPr/>
            </a:lvl2pPr>
            <a:lvl3pPr marL="914400" indent="0">
              <a:buNone/>
              <a:defRPr/>
            </a:lvl3pPr>
          </a:lstStyle>
          <a:p>
            <a:pPr lvl="0"/>
            <a:r>
              <a:rPr lang="en-US" dirty="0"/>
              <a:t>Image 4</a:t>
            </a:r>
          </a:p>
        </p:txBody>
      </p:sp>
      <p:sp>
        <p:nvSpPr>
          <p:cNvPr id="15" name="Content Placeholder 4">
            <a:extLst>
              <a:ext uri="{FF2B5EF4-FFF2-40B4-BE49-F238E27FC236}">
                <a16:creationId xmlns:a16="http://schemas.microsoft.com/office/drawing/2014/main" id="{04B6F74B-2775-4949-A70C-BCBBFE20C3A2}"/>
              </a:ext>
            </a:extLst>
          </p:cNvPr>
          <p:cNvSpPr>
            <a:spLocks noGrp="1"/>
          </p:cNvSpPr>
          <p:nvPr>
            <p:ph sz="half" idx="19" hasCustomPrompt="1"/>
          </p:nvPr>
        </p:nvSpPr>
        <p:spPr>
          <a:xfrm>
            <a:off x="3627801" y="518176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Tree>
    <p:custDataLst>
      <p:tags r:id="rId1"/>
    </p:custDataLst>
    <p:extLst>
      <p:ext uri="{BB962C8B-B14F-4D97-AF65-F5344CB8AC3E}">
        <p14:creationId xmlns:p14="http://schemas.microsoft.com/office/powerpoint/2010/main" val="264567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3344969-1137-4EAF-AB8A-FDA4F62A617A}"/>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ctrTitle" hasCustomPrompt="1"/>
          </p:nvPr>
        </p:nvSpPr>
        <p:spPr>
          <a:xfrm>
            <a:off x="914400" y="1153123"/>
            <a:ext cx="10424160" cy="2387600"/>
          </a:xfrm>
        </p:spPr>
        <p:txBody>
          <a:bodyPr anchor="b"/>
          <a:lstStyle>
            <a:lvl1pPr algn="ctr">
              <a:defRPr sz="5400" baseline="0">
                <a:solidFill>
                  <a:schemeClr val="bg1"/>
                </a:solidFill>
              </a:defRPr>
            </a:lvl1pPr>
          </a:lstStyle>
          <a:p>
            <a:r>
              <a:rPr lang="en-US" dirty="0"/>
              <a:t>Unit XX</a:t>
            </a:r>
          </a:p>
        </p:txBody>
      </p:sp>
      <p:sp>
        <p:nvSpPr>
          <p:cNvPr id="3" name="Subtitle 2"/>
          <p:cNvSpPr>
            <a:spLocks noGrp="1"/>
          </p:cNvSpPr>
          <p:nvPr>
            <p:ph type="subTitle" idx="1" hasCustomPrompt="1"/>
          </p:nvPr>
        </p:nvSpPr>
        <p:spPr>
          <a:xfrm>
            <a:off x="914400" y="3809720"/>
            <a:ext cx="10424160" cy="1424930"/>
          </a:xfrm>
          <a:noFill/>
        </p:spPr>
        <p:txBody>
          <a:bodyPr anchor="t"/>
          <a:lstStyle>
            <a:lvl1pPr marL="0" indent="0" algn="ctr">
              <a:lnSpc>
                <a:spcPct val="100000"/>
              </a:lnSpc>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Unit’s Title Here</a:t>
            </a:r>
          </a:p>
        </p:txBody>
      </p:sp>
      <p:pic>
        <p:nvPicPr>
          <p:cNvPr id="17" name="Picture 16">
            <a:extLst>
              <a:ext uri="{FF2B5EF4-FFF2-40B4-BE49-F238E27FC236}">
                <a16:creationId xmlns:a16="http://schemas.microsoft.com/office/drawing/2014/main" id="{EAF0C6CA-9F2E-439D-8A9B-5B8BD35A9360}"/>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
        <p:nvSpPr>
          <p:cNvPr id="15" name="Slide Number Placeholder 5">
            <a:extLst>
              <a:ext uri="{FF2B5EF4-FFF2-40B4-BE49-F238E27FC236}">
                <a16:creationId xmlns:a16="http://schemas.microsoft.com/office/drawing/2014/main" id="{8D6FEA2F-362B-4EAB-BFA4-233A863C0DE7}"/>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
        <p:nvSpPr>
          <p:cNvPr id="11" name="Copyright">
            <a:extLst>
              <a:ext uri="{FF2B5EF4-FFF2-40B4-BE49-F238E27FC236}">
                <a16:creationId xmlns:a16="http://schemas.microsoft.com/office/drawing/2014/main" id="{09216FC3-84E9-4B73-9DA8-CF771043770B}"/>
              </a:ext>
              <a:ext uri="{C183D7F6-B498-43B3-948B-1728B52AA6E4}">
                <adec:decorative xmlns:adec="http://schemas.microsoft.com/office/drawing/2017/decorative" val="0"/>
              </a:ext>
            </a:extLst>
          </p:cNvPr>
          <p:cNvSpPr txBox="1"/>
          <p:nvPr userDrawn="1"/>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803553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3" name="Content Placeholder"/>
          <p:cNvSpPr>
            <a:spLocks noGrp="1"/>
          </p:cNvSpPr>
          <p:nvPr>
            <p:ph idx="1" hasCustomPrompt="1"/>
          </p:nvPr>
        </p:nvSpPr>
        <p:spPr/>
        <p:txBody>
          <a:bodyPr/>
          <a:lstStyle>
            <a:lvl1pPr>
              <a:spcAft>
                <a:spcPts val="800"/>
              </a:spcAft>
              <a:defRPr sz="240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Title 3">
            <a:extLst>
              <a:ext uri="{FF2B5EF4-FFF2-40B4-BE49-F238E27FC236}">
                <a16:creationId xmlns:a16="http://schemas.microsoft.com/office/drawing/2014/main" id="{0BAD49FE-4F07-2500-FAA2-66995D622312}"/>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06619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3" y="1825625"/>
            <a:ext cx="5542957"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a:extLst>
              <a:ext uri="{C183D7F6-B498-43B3-948B-1728B52AA6E4}">
                <adec:decorative xmlns:adec="http://schemas.microsoft.com/office/drawing/2017/decorative" val="1"/>
              </a:ext>
            </a:extLst>
          </p:cNvPr>
          <p:cNvSpPr>
            <a:spLocks noGrp="1"/>
          </p:cNvSpPr>
          <p:nvPr>
            <p:ph sz="half" idx="2" hasCustomPrompt="1"/>
          </p:nvPr>
        </p:nvSpPr>
        <p:spPr>
          <a:xfrm>
            <a:off x="6172200" y="1825625"/>
            <a:ext cx="5542956"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83427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4"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5" name="Content Placeholder Middle">
            <a:extLst>
              <a:ext uri="{FF2B5EF4-FFF2-40B4-BE49-F238E27FC236}">
                <a16:creationId xmlns:a16="http://schemas.microsoft.com/office/drawing/2014/main" id="{1D13BCCE-AB68-426C-9401-BABA201385F3}"/>
              </a:ext>
            </a:extLst>
          </p:cNvPr>
          <p:cNvSpPr>
            <a:spLocks noGrp="1"/>
          </p:cNvSpPr>
          <p:nvPr>
            <p:ph sz="half" idx="10" hasCustomPrompt="1"/>
          </p:nvPr>
        </p:nvSpPr>
        <p:spPr>
          <a:xfrm>
            <a:off x="4423735" y="1829037"/>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p:cNvSpPr>
            <a:spLocks noGrp="1"/>
          </p:cNvSpPr>
          <p:nvPr>
            <p:ph sz="half" idx="2" hasCustomPrompt="1"/>
          </p:nvPr>
        </p:nvSpPr>
        <p:spPr>
          <a:xfrm>
            <a:off x="8370626"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a:p>
            <a:pPr lvl="2"/>
            <a:endParaRPr lang="en-US" dirty="0"/>
          </a:p>
        </p:txBody>
      </p:sp>
    </p:spTree>
    <p:custDataLst>
      <p:tags r:id="rId1"/>
    </p:custDataLst>
    <p:extLst>
      <p:ext uri="{BB962C8B-B14F-4D97-AF65-F5344CB8AC3E}">
        <p14:creationId xmlns:p14="http://schemas.microsoft.com/office/powerpoint/2010/main" val="148918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8" name="Title"/>
          <p:cNvSpPr>
            <a:spLocks noGrp="1"/>
          </p:cNvSpPr>
          <p:nvPr>
            <p:ph type="title" hasCustomPrompt="1"/>
          </p:nvPr>
        </p:nvSpPr>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8767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2621900"/>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10" name="Content Placeholder Bottom"/>
          <p:cNvSpPr>
            <a:spLocks noGrp="1"/>
          </p:cNvSpPr>
          <p:nvPr>
            <p:ph type="body" sz="quarter" idx="13" hasCustomPrompt="1"/>
          </p:nvPr>
        </p:nvSpPr>
        <p:spPr>
          <a:xfrm>
            <a:off x="476844" y="5395327"/>
            <a:ext cx="11241914" cy="951787"/>
          </a:xfrm>
        </p:spPr>
        <p:txBody>
          <a:bodyPr/>
          <a:lstStyle>
            <a:lvl1pPr marL="112713" indent="-112713">
              <a:defRPr sz="900" b="0"/>
            </a:lvl1pPr>
            <a:lvl2pPr marL="336550" indent="-112713">
              <a:defRPr sz="900" b="0"/>
            </a:lvl2pPr>
            <a:lvl3pPr marL="685800" indent="-168275">
              <a:defRPr sz="900" b="0"/>
            </a:lvl3pPr>
            <a:lvl4pPr>
              <a:defRPr sz="900" b="0"/>
            </a:lvl4pPr>
            <a:lvl5pPr>
              <a:defRPr sz="900" b="0"/>
            </a:lvl5pPr>
          </a:lstStyle>
          <a:p>
            <a:pPr lvl="0"/>
            <a:r>
              <a:rPr lang="en-US" dirty="0"/>
              <a:t>Click to edit Master text styles</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238073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Images">
    <p:spTree>
      <p:nvGrpSpPr>
        <p:cNvPr id="1" name=""/>
        <p:cNvGrpSpPr/>
        <p:nvPr/>
      </p:nvGrpSpPr>
      <p:grpSpPr>
        <a:xfrm>
          <a:off x="0" y="0"/>
          <a:ext cx="0" cy="0"/>
          <a:chOff x="0" y="0"/>
          <a:chExt cx="0" cy="0"/>
        </a:xfrm>
      </p:grpSpPr>
      <p:sp>
        <p:nvSpPr>
          <p:cNvPr id="8" name="Title"/>
          <p:cNvSpPr>
            <a:spLocks noGrp="1"/>
          </p:cNvSpPr>
          <p:nvPr>
            <p:ph type="title" hasCustomPrompt="1"/>
          </p:nvPr>
        </p:nvSpPr>
        <p:spPr>
          <a:xfrm>
            <a:off x="476843" y="475488"/>
            <a:ext cx="11241915" cy="1071533"/>
          </a:xfrm>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5769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1505492"/>
          </a:xfrm>
        </p:spPr>
        <p:txBody>
          <a:bodyPr/>
          <a:lstStyle>
            <a:lvl1pPr>
              <a:spcAft>
                <a:spcPts val="800"/>
              </a:spcAft>
              <a:defRPr sz="2400" b="0"/>
            </a:lvl1pPr>
            <a:lvl2pPr>
              <a:spcAft>
                <a:spcPts val="800"/>
              </a:spcAft>
              <a:defRPr sz="2400" b="0"/>
            </a:lvl2pPr>
            <a:lvl3pPr>
              <a:spcAft>
                <a:spcPts val="800"/>
              </a:spcAft>
              <a:defRPr sz="2400" b="0"/>
            </a:lvl3pPr>
          </a:lstStyle>
          <a:p>
            <a:pPr lvl="0"/>
            <a:r>
              <a:rPr lang="en-US" dirty="0"/>
              <a:t>First Level</a:t>
            </a:r>
          </a:p>
          <a:p>
            <a:pPr lvl="1"/>
            <a:r>
              <a:rPr lang="en-US" dirty="0"/>
              <a:t>Second level</a:t>
            </a:r>
          </a:p>
          <a:p>
            <a:pPr lvl="2"/>
            <a:r>
              <a:rPr lang="en-US" dirty="0"/>
              <a:t>Third level</a:t>
            </a:r>
          </a:p>
        </p:txBody>
      </p:sp>
      <p:sp>
        <p:nvSpPr>
          <p:cNvPr id="6" name="Content Placeholder 1">
            <a:extLst>
              <a:ext uri="{FF2B5EF4-FFF2-40B4-BE49-F238E27FC236}">
                <a16:creationId xmlns:a16="http://schemas.microsoft.com/office/drawing/2014/main" id="{B7E0CC24-A3CA-45F3-BF2B-B8EB09000563}"/>
              </a:ext>
            </a:extLst>
          </p:cNvPr>
          <p:cNvSpPr>
            <a:spLocks noGrp="1"/>
          </p:cNvSpPr>
          <p:nvPr>
            <p:ph idx="10" hasCustomPrompt="1"/>
          </p:nvPr>
        </p:nvSpPr>
        <p:spPr>
          <a:xfrm>
            <a:off x="476844" y="4310385"/>
            <a:ext cx="2563240" cy="2024480"/>
          </a:xfrm>
        </p:spPr>
        <p:txBody>
          <a:bodyPr/>
          <a:lstStyle>
            <a:lvl1pPr marL="0" indent="0" algn="ctr">
              <a:buNone/>
              <a:defRPr/>
            </a:lvl1pPr>
          </a:lstStyle>
          <a:p>
            <a:pPr lvl="0"/>
            <a:r>
              <a:rPr lang="en-US" dirty="0"/>
              <a:t>Insert here 1</a:t>
            </a:r>
          </a:p>
        </p:txBody>
      </p:sp>
      <p:sp>
        <p:nvSpPr>
          <p:cNvPr id="7" name="Content Placeholder 2">
            <a:extLst>
              <a:ext uri="{FF2B5EF4-FFF2-40B4-BE49-F238E27FC236}">
                <a16:creationId xmlns:a16="http://schemas.microsoft.com/office/drawing/2014/main" id="{0065DFA3-2F0A-45C7-8124-3D672EB9205A}"/>
              </a:ext>
            </a:extLst>
          </p:cNvPr>
          <p:cNvSpPr>
            <a:spLocks noGrp="1"/>
          </p:cNvSpPr>
          <p:nvPr>
            <p:ph idx="11" hasCustomPrompt="1"/>
          </p:nvPr>
        </p:nvSpPr>
        <p:spPr>
          <a:xfrm>
            <a:off x="3382488" y="4310385"/>
            <a:ext cx="2563240" cy="2024480"/>
          </a:xfrm>
        </p:spPr>
        <p:txBody>
          <a:bodyPr/>
          <a:lstStyle>
            <a:lvl1pPr marL="0" indent="0" algn="ctr">
              <a:buNone/>
              <a:defRPr/>
            </a:lvl1pPr>
          </a:lstStyle>
          <a:p>
            <a:pPr lvl="0"/>
            <a:r>
              <a:rPr lang="en-US" dirty="0"/>
              <a:t>Insert here 2</a:t>
            </a:r>
          </a:p>
        </p:txBody>
      </p:sp>
      <p:sp>
        <p:nvSpPr>
          <p:cNvPr id="9" name="Content Placeholder 3">
            <a:extLst>
              <a:ext uri="{FF2B5EF4-FFF2-40B4-BE49-F238E27FC236}">
                <a16:creationId xmlns:a16="http://schemas.microsoft.com/office/drawing/2014/main" id="{5EAAA4B2-2F70-4899-9014-89954C200D50}"/>
              </a:ext>
            </a:extLst>
          </p:cNvPr>
          <p:cNvSpPr>
            <a:spLocks noGrp="1"/>
          </p:cNvSpPr>
          <p:nvPr>
            <p:ph idx="13" hasCustomPrompt="1"/>
          </p:nvPr>
        </p:nvSpPr>
        <p:spPr>
          <a:xfrm>
            <a:off x="6281896" y="4319291"/>
            <a:ext cx="2563240" cy="2024480"/>
          </a:xfrm>
        </p:spPr>
        <p:txBody>
          <a:bodyPr/>
          <a:lstStyle>
            <a:lvl1pPr marL="0" indent="0" algn="ctr">
              <a:buNone/>
              <a:defRPr/>
            </a:lvl1pPr>
          </a:lstStyle>
          <a:p>
            <a:pPr lvl="0"/>
            <a:r>
              <a:rPr lang="en-US" dirty="0"/>
              <a:t>Insert here 3</a:t>
            </a:r>
          </a:p>
        </p:txBody>
      </p:sp>
      <p:sp>
        <p:nvSpPr>
          <p:cNvPr id="11" name="Content Placeholder 4">
            <a:extLst>
              <a:ext uri="{FF2B5EF4-FFF2-40B4-BE49-F238E27FC236}">
                <a16:creationId xmlns:a16="http://schemas.microsoft.com/office/drawing/2014/main" id="{138B1A98-C967-4B94-B1F7-E158393317F4}"/>
              </a:ext>
            </a:extLst>
          </p:cNvPr>
          <p:cNvSpPr>
            <a:spLocks noGrp="1"/>
          </p:cNvSpPr>
          <p:nvPr>
            <p:ph idx="15" hasCustomPrompt="1"/>
          </p:nvPr>
        </p:nvSpPr>
        <p:spPr>
          <a:xfrm>
            <a:off x="9151916" y="4319291"/>
            <a:ext cx="2563240" cy="2024480"/>
          </a:xfrm>
        </p:spPr>
        <p:txBody>
          <a:bodyPr/>
          <a:lstStyle>
            <a:lvl1pPr marL="0" indent="0" algn="ctr">
              <a:buNone/>
              <a:defRPr/>
            </a:lvl1pPr>
          </a:lstStyle>
          <a:p>
            <a:pPr lvl="0"/>
            <a:r>
              <a:rPr lang="en-US" dirty="0"/>
              <a:t>Insert here 4</a:t>
            </a:r>
          </a:p>
        </p:txBody>
      </p:sp>
    </p:spTree>
    <p:custDataLst>
      <p:tags r:id="rId1"/>
    </p:custDataLst>
    <p:extLst>
      <p:ext uri="{BB962C8B-B14F-4D97-AF65-F5344CB8AC3E}">
        <p14:creationId xmlns:p14="http://schemas.microsoft.com/office/powerpoint/2010/main" val="388826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 Image/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1"/>
          <p:cNvSpPr>
            <a:spLocks noGrp="1"/>
          </p:cNvSpPr>
          <p:nvPr>
            <p:ph idx="1" hasCustomPrompt="1"/>
          </p:nvPr>
        </p:nvSpPr>
        <p:spPr>
          <a:xfrm>
            <a:off x="476844" y="1944375"/>
            <a:ext cx="2563240" cy="2024480"/>
          </a:xfrm>
        </p:spPr>
        <p:txBody>
          <a:bodyPr/>
          <a:lstStyle>
            <a:lvl1pPr marL="0" indent="0" algn="ctr">
              <a:buNone/>
              <a:defRPr/>
            </a:lvl1pPr>
          </a:lstStyle>
          <a:p>
            <a:pPr lvl="0"/>
            <a:r>
              <a:rPr lang="en-US" dirty="0"/>
              <a:t>Insert here 1</a:t>
            </a:r>
          </a:p>
        </p:txBody>
      </p:sp>
      <p:sp>
        <p:nvSpPr>
          <p:cNvPr id="15" name="Content Placeholder 2">
            <a:extLst>
              <a:ext uri="{FF2B5EF4-FFF2-40B4-BE49-F238E27FC236}">
                <a16:creationId xmlns:a16="http://schemas.microsoft.com/office/drawing/2014/main" id="{A951D41C-52EA-4F3C-BC8E-A9309F4EB627}"/>
              </a:ext>
            </a:extLst>
          </p:cNvPr>
          <p:cNvSpPr>
            <a:spLocks noGrp="1"/>
          </p:cNvSpPr>
          <p:nvPr>
            <p:ph idx="11" hasCustomPrompt="1"/>
          </p:nvPr>
        </p:nvSpPr>
        <p:spPr>
          <a:xfrm>
            <a:off x="3382488" y="1944375"/>
            <a:ext cx="2563240" cy="2024480"/>
          </a:xfrm>
        </p:spPr>
        <p:txBody>
          <a:bodyPr/>
          <a:lstStyle>
            <a:lvl1pPr marL="0" indent="0" algn="ctr">
              <a:buNone/>
              <a:defRPr/>
            </a:lvl1pPr>
          </a:lstStyle>
          <a:p>
            <a:pPr lvl="0"/>
            <a:r>
              <a:rPr lang="en-US" dirty="0"/>
              <a:t>Insert here 2</a:t>
            </a:r>
          </a:p>
        </p:txBody>
      </p:sp>
      <p:sp>
        <p:nvSpPr>
          <p:cNvPr id="17" name="Content Placeholder 3">
            <a:extLst>
              <a:ext uri="{FF2B5EF4-FFF2-40B4-BE49-F238E27FC236}">
                <a16:creationId xmlns:a16="http://schemas.microsoft.com/office/drawing/2014/main" id="{1CD2ACDE-E8DF-4B19-9DBB-017510EECF31}"/>
              </a:ext>
            </a:extLst>
          </p:cNvPr>
          <p:cNvSpPr>
            <a:spLocks noGrp="1"/>
          </p:cNvSpPr>
          <p:nvPr>
            <p:ph idx="13" hasCustomPrompt="1"/>
          </p:nvPr>
        </p:nvSpPr>
        <p:spPr>
          <a:xfrm>
            <a:off x="6281896" y="1953281"/>
            <a:ext cx="2563240" cy="2024480"/>
          </a:xfrm>
        </p:spPr>
        <p:txBody>
          <a:bodyPr/>
          <a:lstStyle>
            <a:lvl1pPr marL="0" indent="0" algn="ctr">
              <a:buNone/>
              <a:defRPr/>
            </a:lvl1pPr>
          </a:lstStyle>
          <a:p>
            <a:pPr lvl="0"/>
            <a:r>
              <a:rPr lang="en-US" dirty="0"/>
              <a:t>Insert here 3</a:t>
            </a:r>
          </a:p>
        </p:txBody>
      </p:sp>
      <p:sp>
        <p:nvSpPr>
          <p:cNvPr id="19" name="Content Placeholder 4">
            <a:extLst>
              <a:ext uri="{FF2B5EF4-FFF2-40B4-BE49-F238E27FC236}">
                <a16:creationId xmlns:a16="http://schemas.microsoft.com/office/drawing/2014/main" id="{F18F8C24-8F67-4A0C-8E2F-54E8026EAD00}"/>
              </a:ext>
            </a:extLst>
          </p:cNvPr>
          <p:cNvSpPr>
            <a:spLocks noGrp="1"/>
          </p:cNvSpPr>
          <p:nvPr>
            <p:ph idx="15" hasCustomPrompt="1"/>
          </p:nvPr>
        </p:nvSpPr>
        <p:spPr>
          <a:xfrm>
            <a:off x="9151916" y="1953281"/>
            <a:ext cx="2563240" cy="2024480"/>
          </a:xfrm>
        </p:spPr>
        <p:txBody>
          <a:bodyPr/>
          <a:lstStyle>
            <a:lvl1pPr marL="0" indent="0" algn="ctr">
              <a:buNone/>
              <a:defRPr/>
            </a:lvl1pPr>
          </a:lstStyle>
          <a:p>
            <a:pPr lvl="0"/>
            <a:r>
              <a:rPr lang="en-US" dirty="0"/>
              <a:t>Insert here 4</a:t>
            </a:r>
          </a:p>
        </p:txBody>
      </p:sp>
      <p:sp>
        <p:nvSpPr>
          <p:cNvPr id="9" name="Content Placeholder 5">
            <a:extLst>
              <a:ext uri="{FF2B5EF4-FFF2-40B4-BE49-F238E27FC236}">
                <a16:creationId xmlns:a16="http://schemas.microsoft.com/office/drawing/2014/main" id="{1950DDEC-E898-4F6D-A7F2-930A23B3C11F}"/>
              </a:ext>
            </a:extLst>
          </p:cNvPr>
          <p:cNvSpPr>
            <a:spLocks noGrp="1"/>
          </p:cNvSpPr>
          <p:nvPr>
            <p:ph idx="10" hasCustomPrompt="1"/>
          </p:nvPr>
        </p:nvSpPr>
        <p:spPr>
          <a:xfrm>
            <a:off x="476843" y="4128059"/>
            <a:ext cx="2563241" cy="2024480"/>
          </a:xfrm>
        </p:spPr>
        <p:txBody>
          <a:bodyPr/>
          <a:lstStyle>
            <a:lvl1pPr marL="0" indent="0" algn="ctr">
              <a:buNone/>
              <a:defRPr/>
            </a:lvl1pPr>
          </a:lstStyle>
          <a:p>
            <a:pPr lvl="0"/>
            <a:r>
              <a:rPr lang="en-US" dirty="0"/>
              <a:t>Insert here 5</a:t>
            </a:r>
          </a:p>
        </p:txBody>
      </p:sp>
      <p:sp>
        <p:nvSpPr>
          <p:cNvPr id="16" name="Content Placeholder 6">
            <a:extLst>
              <a:ext uri="{FF2B5EF4-FFF2-40B4-BE49-F238E27FC236}">
                <a16:creationId xmlns:a16="http://schemas.microsoft.com/office/drawing/2014/main" id="{B7548D5A-3DFF-4FF5-A587-74246B76C1A7}"/>
              </a:ext>
            </a:extLst>
          </p:cNvPr>
          <p:cNvSpPr>
            <a:spLocks noGrp="1"/>
          </p:cNvSpPr>
          <p:nvPr>
            <p:ph idx="12" hasCustomPrompt="1"/>
          </p:nvPr>
        </p:nvSpPr>
        <p:spPr>
          <a:xfrm>
            <a:off x="3382487" y="4128059"/>
            <a:ext cx="2563241" cy="2024480"/>
          </a:xfrm>
        </p:spPr>
        <p:txBody>
          <a:bodyPr/>
          <a:lstStyle>
            <a:lvl1pPr marL="0" indent="0" algn="ctr">
              <a:buNone/>
              <a:defRPr/>
            </a:lvl1pPr>
          </a:lstStyle>
          <a:p>
            <a:pPr lvl="0"/>
            <a:r>
              <a:rPr lang="en-US" dirty="0"/>
              <a:t>Insert here 6</a:t>
            </a:r>
          </a:p>
        </p:txBody>
      </p:sp>
      <p:sp>
        <p:nvSpPr>
          <p:cNvPr id="18" name="Content Placeholder 7">
            <a:extLst>
              <a:ext uri="{FF2B5EF4-FFF2-40B4-BE49-F238E27FC236}">
                <a16:creationId xmlns:a16="http://schemas.microsoft.com/office/drawing/2014/main" id="{A24E382A-7ED1-49CB-8053-85276CAEB9B2}"/>
              </a:ext>
            </a:extLst>
          </p:cNvPr>
          <p:cNvSpPr>
            <a:spLocks noGrp="1"/>
          </p:cNvSpPr>
          <p:nvPr>
            <p:ph idx="14" hasCustomPrompt="1"/>
          </p:nvPr>
        </p:nvSpPr>
        <p:spPr>
          <a:xfrm>
            <a:off x="6281895" y="4136965"/>
            <a:ext cx="2563241" cy="2024480"/>
          </a:xfrm>
        </p:spPr>
        <p:txBody>
          <a:bodyPr/>
          <a:lstStyle>
            <a:lvl1pPr marL="0" indent="0" algn="ctr">
              <a:buNone/>
              <a:defRPr/>
            </a:lvl1pPr>
          </a:lstStyle>
          <a:p>
            <a:pPr lvl="0"/>
            <a:r>
              <a:rPr lang="en-US" dirty="0"/>
              <a:t>Insert here 7</a:t>
            </a:r>
          </a:p>
        </p:txBody>
      </p:sp>
      <p:sp>
        <p:nvSpPr>
          <p:cNvPr id="20" name="Content Placeholder 8">
            <a:extLst>
              <a:ext uri="{FF2B5EF4-FFF2-40B4-BE49-F238E27FC236}">
                <a16:creationId xmlns:a16="http://schemas.microsoft.com/office/drawing/2014/main" id="{AC6187B3-59CD-4356-83E5-962B5ACC4AEB}"/>
              </a:ext>
            </a:extLst>
          </p:cNvPr>
          <p:cNvSpPr>
            <a:spLocks noGrp="1"/>
          </p:cNvSpPr>
          <p:nvPr>
            <p:ph idx="16" hasCustomPrompt="1"/>
          </p:nvPr>
        </p:nvSpPr>
        <p:spPr>
          <a:xfrm>
            <a:off x="9151915" y="4136965"/>
            <a:ext cx="2563241" cy="2024480"/>
          </a:xfrm>
        </p:spPr>
        <p:txBody>
          <a:bodyPr/>
          <a:lstStyle>
            <a:lvl1pPr marL="0" indent="0" algn="ctr">
              <a:buNone/>
              <a:defRPr/>
            </a:lvl1pPr>
          </a:lstStyle>
          <a:p>
            <a:pPr lvl="0"/>
            <a:r>
              <a:rPr lang="en-US" dirty="0"/>
              <a:t>Insert here 8</a:t>
            </a:r>
          </a:p>
        </p:txBody>
      </p:sp>
    </p:spTree>
    <p:custDataLst>
      <p:tags r:id="rId1"/>
    </p:custDataLst>
    <p:extLst>
      <p:ext uri="{BB962C8B-B14F-4D97-AF65-F5344CB8AC3E}">
        <p14:creationId xmlns:p14="http://schemas.microsoft.com/office/powerpoint/2010/main" val="29587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Image/On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9" name="Content Placeholder"/>
          <p:cNvSpPr>
            <a:spLocks noGrp="1"/>
          </p:cNvSpPr>
          <p:nvPr>
            <p:ph sz="half" idx="2" hasCustomPrompt="1"/>
          </p:nvPr>
        </p:nvSpPr>
        <p:spPr>
          <a:xfrm>
            <a:off x="3624200" y="1825625"/>
            <a:ext cx="8090957" cy="435133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28807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34EF16C-F8E9-4C74-8268-011BE18366AF}"/>
              </a:ext>
              <a:ext uri="{C183D7F6-B498-43B3-948B-1728B52AA6E4}">
                <adec:decorative xmlns:adec="http://schemas.microsoft.com/office/drawing/2017/decorative" val="1"/>
              </a:ext>
            </a:extLst>
          </p:cNvPr>
          <p:cNvSpPr/>
          <p:nvPr userDrawn="1"/>
        </p:nvSpPr>
        <p:spPr>
          <a:xfrm>
            <a:off x="0" y="6176963"/>
            <a:ext cx="12192000" cy="6810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p:cNvSpPr>
            <a:spLocks noGrp="1"/>
          </p:cNvSpPr>
          <p:nvPr>
            <p:ph type="title"/>
          </p:nvPr>
        </p:nvSpPr>
        <p:spPr>
          <a:xfrm>
            <a:off x="476843" y="473245"/>
            <a:ext cx="11241915" cy="1217447"/>
          </a:xfrm>
          <a:prstGeom prst="rect">
            <a:avLst/>
          </a:prstGeom>
        </p:spPr>
        <p:txBody>
          <a:bodyPr vert="horz" lIns="91440" tIns="45720" rIns="91440" bIns="45720" rtlCol="0" anchor="t">
            <a:noAutofit/>
          </a:bodyPr>
          <a:lstStyle/>
          <a:p>
            <a:r>
              <a:rPr lang="en-US" dirty="0"/>
              <a:t>Slide Title</a:t>
            </a:r>
            <a:br>
              <a:rPr lang="en-US" dirty="0"/>
            </a:br>
            <a:endParaRPr lang="en-US" dirty="0"/>
          </a:p>
        </p:txBody>
      </p:sp>
      <p:sp>
        <p:nvSpPr>
          <p:cNvPr id="3" name="Text Placeholder 2"/>
          <p:cNvSpPr>
            <a:spLocks noGrp="1"/>
          </p:cNvSpPr>
          <p:nvPr>
            <p:ph type="body" idx="1"/>
          </p:nvPr>
        </p:nvSpPr>
        <p:spPr>
          <a:xfrm>
            <a:off x="476843" y="1825625"/>
            <a:ext cx="11241915" cy="4351338"/>
          </a:xfrm>
          <a:prstGeom prst="rect">
            <a:avLst/>
          </a:prstGeom>
        </p:spPr>
        <p:txBody>
          <a:bodyPr vert="horz" lIns="91440" tIns="45720" rIns="91440" bIns="45720" rtlCol="0">
            <a:noAutofit/>
          </a:body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8" name="Copyright">
            <a:extLst>
              <a:ext uri="{FF2B5EF4-FFF2-40B4-BE49-F238E27FC236}">
                <a16:creationId xmlns:a16="http://schemas.microsoft.com/office/drawing/2014/main" id="{0E6636BF-D3CC-4DFC-A057-41CF18719446}"/>
              </a:ext>
              <a:ext uri="{C183D7F6-B498-43B3-948B-1728B52AA6E4}">
                <adec:decorative xmlns:adec="http://schemas.microsoft.com/office/drawing/2017/decorative" val="1"/>
              </a:ext>
            </a:extLst>
          </p:cNvPr>
          <p:cNvSpPr txBox="1"/>
          <p:nvPr userDrawn="1"/>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pic>
        <p:nvPicPr>
          <p:cNvPr id="14" name="Picture 13">
            <a:extLst>
              <a:ext uri="{FF2B5EF4-FFF2-40B4-BE49-F238E27FC236}">
                <a16:creationId xmlns:a16="http://schemas.microsoft.com/office/drawing/2014/main" id="{E7C5765A-7DA4-4F63-BBF6-FDB000C6FC14}"/>
              </a:ext>
              <a:ext uri="{C183D7F6-B498-43B3-948B-1728B52AA6E4}">
                <adec:decorative xmlns:adec="http://schemas.microsoft.com/office/drawing/2017/decorative" val="1"/>
              </a:ext>
            </a:extLst>
          </p:cNvPr>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
        <p:nvSpPr>
          <p:cNvPr id="7" name="Slide Number Placeholder 5">
            <a:extLst>
              <a:ext uri="{FF2B5EF4-FFF2-40B4-BE49-F238E27FC236}">
                <a16:creationId xmlns:a16="http://schemas.microsoft.com/office/drawing/2014/main" id="{DF3CEB08-7511-4ACD-A0D7-6D08EF1B42A9}"/>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Tree>
    <p:custDataLst>
      <p:tags r:id="rId14"/>
    </p:custDataLst>
    <p:extLst>
      <p:ext uri="{BB962C8B-B14F-4D97-AF65-F5344CB8AC3E}">
        <p14:creationId xmlns:p14="http://schemas.microsoft.com/office/powerpoint/2010/main" val="682046013"/>
      </p:ext>
    </p:extLst>
  </p:cSld>
  <p:clrMap bg1="lt1" tx1="dk1" bg2="lt2" tx2="dk2" accent1="accent1" accent2="accent2" accent3="accent3" accent4="accent4" accent5="accent5" accent6="accent6" hlink="hlink" folHlink="folHlink"/>
  <p:sldLayoutIdLst>
    <p:sldLayoutId id="2147483765" r:id="rId1"/>
    <p:sldLayoutId id="2147483763" r:id="rId2"/>
    <p:sldLayoutId id="2147483753" r:id="rId3"/>
    <p:sldLayoutId id="2147483728" r:id="rId4"/>
    <p:sldLayoutId id="2147483736" r:id="rId5"/>
    <p:sldLayoutId id="2147483729" r:id="rId6"/>
    <p:sldLayoutId id="2147483760" r:id="rId7"/>
    <p:sldLayoutId id="2147483730" r:id="rId8"/>
    <p:sldLayoutId id="2147483732" r:id="rId9"/>
    <p:sldLayoutId id="2147483761" r:id="rId10"/>
    <p:sldLayoutId id="2147483737" r:id="rId11"/>
    <p:sldLayoutId id="2147483762" r:id="rId12"/>
  </p:sldLayoutIdLst>
  <p:hf hdr="0" ftr="0" dt="0"/>
  <p:txStyles>
    <p:title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800"/>
        </a:spcAft>
        <a:buClr>
          <a:schemeClr val="tx1"/>
        </a:buClr>
        <a:buSzPct val="80000"/>
        <a:buFont typeface="Wingdings" panose="05000000000000000000" pitchFamily="2" charset="2"/>
        <a:buChar char="§"/>
        <a:defRPr sz="2400" b="0" kern="1200">
          <a:solidFill>
            <a:schemeClr val="tx1"/>
          </a:solidFill>
          <a:latin typeface="+mn-lt"/>
          <a:ea typeface="+mn-ea"/>
          <a:cs typeface="+mn-cs"/>
        </a:defRPr>
      </a:lvl3pPr>
      <a:lvl4pPr marL="1714500" indent="-342900" algn="l" defTabSz="914400" rtl="0" eaLnBrk="1" latinLnBrk="0" hangingPunct="1">
        <a:lnSpc>
          <a:spcPct val="90000"/>
        </a:lnSpc>
        <a:spcBef>
          <a:spcPts val="500"/>
        </a:spcBef>
        <a:buClr>
          <a:schemeClr val="tx1"/>
        </a:buClr>
        <a:buSzPct val="100000"/>
        <a:buFont typeface="Arial" panose="020B0604020202020204" pitchFamily="34" charset="0"/>
        <a:buChar char="•"/>
        <a:defRPr sz="24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b="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966DE8-7575-4696-B84F-B4DD0C822D6A}"/>
              </a:ext>
            </a:extLst>
          </p:cNvPr>
          <p:cNvSpPr>
            <a:spLocks noGrp="1"/>
          </p:cNvSpPr>
          <p:nvPr>
            <p:ph type="ctrTitle"/>
          </p:nvPr>
        </p:nvSpPr>
        <p:spPr/>
        <p:txBody>
          <a:bodyPr/>
          <a:lstStyle/>
          <a:p>
            <a:r>
              <a:rPr lang="en-US" dirty="0"/>
              <a:t>Guide to Computer Forensics and Investigations, 7e</a:t>
            </a:r>
          </a:p>
        </p:txBody>
      </p:sp>
      <p:sp>
        <p:nvSpPr>
          <p:cNvPr id="4" name="Subtitle 3">
            <a:extLst>
              <a:ext uri="{FF2B5EF4-FFF2-40B4-BE49-F238E27FC236}">
                <a16:creationId xmlns:a16="http://schemas.microsoft.com/office/drawing/2014/main" id="{81DDBEBE-99BA-45B9-B4E5-D18D90F7A983}"/>
              </a:ext>
            </a:extLst>
          </p:cNvPr>
          <p:cNvSpPr>
            <a:spLocks noGrp="1"/>
          </p:cNvSpPr>
          <p:nvPr>
            <p:ph type="subTitle" idx="1"/>
          </p:nvPr>
        </p:nvSpPr>
        <p:spPr/>
        <p:txBody>
          <a:bodyPr/>
          <a:lstStyle/>
          <a:p>
            <a:r>
              <a:rPr lang="en-US" dirty="0"/>
              <a:t>Module 2: Report Writing and Testimony for Digital Investigations</a:t>
            </a:r>
          </a:p>
        </p:txBody>
      </p:sp>
      <p:pic>
        <p:nvPicPr>
          <p:cNvPr id="7" name="Picture Placeholder 6">
            <a:extLst>
              <a:ext uri="{FF2B5EF4-FFF2-40B4-BE49-F238E27FC236}">
                <a16:creationId xmlns:a16="http://schemas.microsoft.com/office/drawing/2014/main" id="{E0F24CBE-606E-F53B-B6F0-17B364174585}"/>
              </a:ext>
              <a:ext uri="{C183D7F6-B498-43B3-948B-1728B52AA6E4}">
                <adec:decorative xmlns:adec="http://schemas.microsoft.com/office/drawing/2017/decorative" val="1"/>
              </a:ext>
            </a:extLst>
          </p:cNvPr>
          <p:cNvPicPr>
            <a:picLocks noGrp="1" noChangeAspect="1"/>
          </p:cNvPicPr>
          <p:nvPr>
            <p:ph type="pic" sz="quarter" idx="11"/>
          </p:nvPr>
        </p:nvPicPr>
        <p:blipFill>
          <a:blip r:embed="rId4" cstate="email">
            <a:extLst>
              <a:ext uri="{28A0092B-C50C-407E-A947-70E740481C1C}">
                <a14:useLocalDpi xmlns:a14="http://schemas.microsoft.com/office/drawing/2010/main"/>
              </a:ext>
            </a:extLst>
          </a:blip>
          <a:srcRect/>
          <a:stretch>
            <a:fillRect/>
          </a:stretch>
        </p:blipFill>
        <p:spPr>
          <a:xfrm>
            <a:off x="474663" y="808038"/>
            <a:ext cx="4713287" cy="5241925"/>
          </a:xfrm>
        </p:spPr>
      </p:pic>
      <p:sp>
        <p:nvSpPr>
          <p:cNvPr id="6" name="Copyright">
            <a:extLst>
              <a:ext uri="{FF2B5EF4-FFF2-40B4-BE49-F238E27FC236}">
                <a16:creationId xmlns:a16="http://schemas.microsoft.com/office/drawing/2014/main" id="{8CA6B67B-9490-477D-A112-06C22B6F8640}"/>
              </a:ext>
              <a:ext uri="{C183D7F6-B498-43B3-948B-1728B52AA6E4}">
                <adec:decorative xmlns:adec="http://schemas.microsoft.com/office/drawing/2017/decorative" val="1"/>
              </a:ext>
            </a:extLst>
          </p:cNvPr>
          <p:cNvSpPr txBox="1"/>
          <p:nvPr/>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229328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87F500-05F3-0BEF-85E2-8AFE9C53ADCF}"/>
              </a:ext>
            </a:extLst>
          </p:cNvPr>
          <p:cNvSpPr>
            <a:spLocks noGrp="1"/>
          </p:cNvSpPr>
          <p:nvPr>
            <p:ph type="title"/>
          </p:nvPr>
        </p:nvSpPr>
        <p:spPr/>
        <p:txBody>
          <a:bodyPr/>
          <a:lstStyle/>
          <a:p>
            <a:r>
              <a:rPr lang="en-US" dirty="0"/>
              <a:t>What to Include in Written Preliminary Reports (2 of 2)</a:t>
            </a:r>
          </a:p>
        </p:txBody>
      </p:sp>
      <p:sp>
        <p:nvSpPr>
          <p:cNvPr id="2" name="Content Placeholder 1">
            <a:extLst>
              <a:ext uri="{FF2B5EF4-FFF2-40B4-BE49-F238E27FC236}">
                <a16:creationId xmlns:a16="http://schemas.microsoft.com/office/drawing/2014/main" id="{61D6E12C-E0FA-C592-3F2B-794FC8C95046}"/>
              </a:ext>
            </a:extLst>
          </p:cNvPr>
          <p:cNvSpPr>
            <a:spLocks noGrp="1"/>
          </p:cNvSpPr>
          <p:nvPr>
            <p:ph idx="1"/>
          </p:nvPr>
        </p:nvSpPr>
        <p:spPr/>
        <p:txBody>
          <a:bodyPr/>
          <a:lstStyle/>
          <a:p>
            <a:r>
              <a:rPr lang="en-US" altLang="en-US" dirty="0"/>
              <a:t>Include the same information as in verbal reports</a:t>
            </a:r>
          </a:p>
          <a:p>
            <a:r>
              <a:rPr lang="en-US" altLang="en-US" dirty="0"/>
              <a:t>Additional items to include in your report include the following:</a:t>
            </a:r>
          </a:p>
          <a:p>
            <a:pPr lvl="1"/>
            <a:r>
              <a:rPr lang="en-US" altLang="en-US" sz="2200" dirty="0"/>
              <a:t>A summary of your billing to date and estimated costs</a:t>
            </a:r>
          </a:p>
          <a:p>
            <a:pPr lvl="1"/>
            <a:r>
              <a:rPr lang="en-US" altLang="en-US" sz="2200" dirty="0"/>
              <a:t>Examiner notes</a:t>
            </a:r>
          </a:p>
          <a:p>
            <a:pPr lvl="1"/>
            <a:r>
              <a:rPr lang="en-US" altLang="en-US" sz="2200" dirty="0"/>
              <a:t>The tentative conclusion</a:t>
            </a:r>
          </a:p>
          <a:p>
            <a:pPr lvl="1"/>
            <a:r>
              <a:rPr lang="en-US" altLang="en-US" sz="2200" dirty="0"/>
              <a:t>Areas that require further investigation </a:t>
            </a:r>
          </a:p>
          <a:p>
            <a:pPr lvl="1"/>
            <a:r>
              <a:rPr lang="en-US" altLang="en-US" sz="2200" dirty="0"/>
              <a:t>A request for confirmation from the attorney on the scope of your examination</a:t>
            </a:r>
          </a:p>
          <a:p>
            <a:endParaRPr lang="en-US" dirty="0"/>
          </a:p>
        </p:txBody>
      </p:sp>
    </p:spTree>
    <p:extLst>
      <p:ext uri="{BB962C8B-B14F-4D97-AF65-F5344CB8AC3E}">
        <p14:creationId xmlns:p14="http://schemas.microsoft.com/office/powerpoint/2010/main" val="473219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96EC89-DA20-5469-59A6-34F440FEE5FD}"/>
              </a:ext>
            </a:extLst>
          </p:cNvPr>
          <p:cNvSpPr>
            <a:spLocks noGrp="1"/>
          </p:cNvSpPr>
          <p:nvPr>
            <p:ph type="title"/>
          </p:nvPr>
        </p:nvSpPr>
        <p:spPr/>
        <p:txBody>
          <a:bodyPr/>
          <a:lstStyle/>
          <a:p>
            <a:r>
              <a:rPr lang="en-US" dirty="0"/>
              <a:t>Report Structure</a:t>
            </a:r>
          </a:p>
        </p:txBody>
      </p:sp>
      <p:sp>
        <p:nvSpPr>
          <p:cNvPr id="2" name="Content Placeholder 1">
            <a:extLst>
              <a:ext uri="{FF2B5EF4-FFF2-40B4-BE49-F238E27FC236}">
                <a16:creationId xmlns:a16="http://schemas.microsoft.com/office/drawing/2014/main" id="{570A3DB0-36E5-E23B-3CC2-1EA2C9BEB573}"/>
              </a:ext>
            </a:extLst>
          </p:cNvPr>
          <p:cNvSpPr>
            <a:spLocks noGrp="1"/>
          </p:cNvSpPr>
          <p:nvPr>
            <p:ph idx="1"/>
          </p:nvPr>
        </p:nvSpPr>
        <p:spPr>
          <a:xfrm>
            <a:off x="476843" y="1690692"/>
            <a:ext cx="11241915" cy="4351338"/>
          </a:xfrm>
        </p:spPr>
        <p:txBody>
          <a:bodyPr/>
          <a:lstStyle/>
          <a:p>
            <a:r>
              <a:rPr lang="en-US" altLang="en-US" dirty="0"/>
              <a:t>A complex report usually includes the following sections:</a:t>
            </a:r>
          </a:p>
          <a:p>
            <a:pPr lvl="1"/>
            <a:r>
              <a:rPr lang="en-US" altLang="en-US" sz="2200" dirty="0"/>
              <a:t>Abstract (summary)</a:t>
            </a:r>
          </a:p>
          <a:p>
            <a:pPr lvl="1"/>
            <a:r>
              <a:rPr lang="en-US" altLang="en-US" sz="2200" dirty="0"/>
              <a:t>Table of contents</a:t>
            </a:r>
          </a:p>
          <a:p>
            <a:pPr lvl="1"/>
            <a:r>
              <a:rPr lang="en-US" altLang="en-US" sz="2200" dirty="0"/>
              <a:t>Body of report</a:t>
            </a:r>
          </a:p>
          <a:p>
            <a:pPr lvl="1"/>
            <a:r>
              <a:rPr lang="en-US" altLang="en-US" sz="2200" dirty="0"/>
              <a:t>Conclusion</a:t>
            </a:r>
          </a:p>
          <a:p>
            <a:pPr lvl="1"/>
            <a:r>
              <a:rPr lang="en-US" altLang="en-US" sz="2200" dirty="0"/>
              <a:t>Appendices</a:t>
            </a:r>
            <a:endParaRPr lang="en-US" sz="2200" dirty="0"/>
          </a:p>
          <a:p>
            <a:pPr lvl="1"/>
            <a:r>
              <a:rPr lang="en-US" altLang="en-US" sz="2200" dirty="0"/>
              <a:t>Glossary</a:t>
            </a:r>
          </a:p>
          <a:p>
            <a:pPr lvl="1"/>
            <a:r>
              <a:rPr lang="en-US" altLang="en-US" sz="2200" dirty="0"/>
              <a:t>References</a:t>
            </a:r>
          </a:p>
          <a:p>
            <a:pPr lvl="1"/>
            <a:r>
              <a:rPr lang="en-US" altLang="en-US" sz="2200" dirty="0"/>
              <a:t>Acknowledgements</a:t>
            </a:r>
          </a:p>
        </p:txBody>
      </p:sp>
    </p:spTree>
    <p:extLst>
      <p:ext uri="{BB962C8B-B14F-4D97-AF65-F5344CB8AC3E}">
        <p14:creationId xmlns:p14="http://schemas.microsoft.com/office/powerpoint/2010/main" val="958661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2270AA-9761-9A95-AE28-148CAF924C13}"/>
              </a:ext>
            </a:extLst>
          </p:cNvPr>
          <p:cNvSpPr>
            <a:spLocks noGrp="1"/>
          </p:cNvSpPr>
          <p:nvPr>
            <p:ph type="title"/>
          </p:nvPr>
        </p:nvSpPr>
        <p:spPr/>
        <p:txBody>
          <a:bodyPr/>
          <a:lstStyle/>
          <a:p>
            <a:r>
              <a:rPr lang="en-US" dirty="0"/>
              <a:t>Writing Reports Clearly (1 of 2)</a:t>
            </a:r>
          </a:p>
        </p:txBody>
      </p:sp>
      <p:sp>
        <p:nvSpPr>
          <p:cNvPr id="2" name="Content Placeholder 1">
            <a:extLst>
              <a:ext uri="{FF2B5EF4-FFF2-40B4-BE49-F238E27FC236}">
                <a16:creationId xmlns:a16="http://schemas.microsoft.com/office/drawing/2014/main" id="{7304026D-5708-C837-066B-DECF11DC6B05}"/>
              </a:ext>
            </a:extLst>
          </p:cNvPr>
          <p:cNvSpPr>
            <a:spLocks noGrp="1"/>
          </p:cNvSpPr>
          <p:nvPr>
            <p:ph idx="1"/>
          </p:nvPr>
        </p:nvSpPr>
        <p:spPr/>
        <p:txBody>
          <a:bodyPr/>
          <a:lstStyle/>
          <a:p>
            <a:r>
              <a:rPr lang="en-US" altLang="en-US" dirty="0"/>
              <a:t>Consider the following when writing reports:</a:t>
            </a:r>
          </a:p>
          <a:p>
            <a:pPr lvl="1"/>
            <a:r>
              <a:rPr lang="en-US" altLang="en-US" sz="2200" dirty="0"/>
              <a:t>Communicative quality</a:t>
            </a:r>
          </a:p>
          <a:p>
            <a:pPr lvl="1"/>
            <a:r>
              <a:rPr lang="en-US" altLang="en-US" sz="2200" dirty="0"/>
              <a:t>Ideas and organization</a:t>
            </a:r>
          </a:p>
          <a:p>
            <a:pPr lvl="1"/>
            <a:r>
              <a:rPr lang="en-US" altLang="en-US" sz="2200" dirty="0"/>
              <a:t>Grammar and vocabulary</a:t>
            </a:r>
          </a:p>
          <a:p>
            <a:pPr lvl="1"/>
            <a:r>
              <a:rPr lang="en-US" altLang="en-US" sz="2200" dirty="0"/>
              <a:t>Punctuation and spelling</a:t>
            </a:r>
          </a:p>
          <a:p>
            <a:r>
              <a:rPr lang="en-US" altLang="en-US" dirty="0"/>
              <a:t>Lay out ideas in logical order</a:t>
            </a:r>
          </a:p>
          <a:p>
            <a:r>
              <a:rPr lang="en-US" altLang="en-US" dirty="0"/>
              <a:t>Build arguments piece by piece</a:t>
            </a:r>
          </a:p>
          <a:p>
            <a:r>
              <a:rPr lang="en-US" altLang="en-US" dirty="0"/>
              <a:t>Group related ideas and sentences into paragraphs</a:t>
            </a:r>
          </a:p>
          <a:p>
            <a:endParaRPr lang="en-US" dirty="0"/>
          </a:p>
        </p:txBody>
      </p:sp>
    </p:spTree>
    <p:extLst>
      <p:ext uri="{BB962C8B-B14F-4D97-AF65-F5344CB8AC3E}">
        <p14:creationId xmlns:p14="http://schemas.microsoft.com/office/powerpoint/2010/main" val="2176546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2270AA-9761-9A95-AE28-148CAF924C13}"/>
              </a:ext>
            </a:extLst>
          </p:cNvPr>
          <p:cNvSpPr>
            <a:spLocks noGrp="1"/>
          </p:cNvSpPr>
          <p:nvPr>
            <p:ph type="title"/>
          </p:nvPr>
        </p:nvSpPr>
        <p:spPr/>
        <p:txBody>
          <a:bodyPr/>
          <a:lstStyle/>
          <a:p>
            <a:r>
              <a:rPr lang="en-US" dirty="0"/>
              <a:t>Writing Reports Clearly (2 of 2)</a:t>
            </a:r>
          </a:p>
        </p:txBody>
      </p:sp>
      <p:sp>
        <p:nvSpPr>
          <p:cNvPr id="2" name="Content Placeholder 1">
            <a:extLst>
              <a:ext uri="{FF2B5EF4-FFF2-40B4-BE49-F238E27FC236}">
                <a16:creationId xmlns:a16="http://schemas.microsoft.com/office/drawing/2014/main" id="{7304026D-5708-C837-066B-DECF11DC6B05}"/>
              </a:ext>
            </a:extLst>
          </p:cNvPr>
          <p:cNvSpPr>
            <a:spLocks noGrp="1"/>
          </p:cNvSpPr>
          <p:nvPr>
            <p:ph idx="1"/>
          </p:nvPr>
        </p:nvSpPr>
        <p:spPr/>
        <p:txBody>
          <a:bodyPr/>
          <a:lstStyle/>
          <a:p>
            <a:r>
              <a:rPr lang="en-US" altLang="en-US" dirty="0"/>
              <a:t>Considering writing style</a:t>
            </a:r>
          </a:p>
          <a:p>
            <a:pPr lvl="1"/>
            <a:r>
              <a:rPr lang="en-US" altLang="en-US" sz="2200" dirty="0"/>
              <a:t>Use a natural language style</a:t>
            </a:r>
          </a:p>
          <a:p>
            <a:pPr lvl="1"/>
            <a:r>
              <a:rPr lang="en-US" altLang="en-US" sz="2200" dirty="0"/>
              <a:t>Avoid repetition, vague language, and generalizations</a:t>
            </a:r>
          </a:p>
          <a:p>
            <a:pPr lvl="1"/>
            <a:r>
              <a:rPr lang="en-US" altLang="en-US" sz="2200" dirty="0"/>
              <a:t>Use active rather than passive voice</a:t>
            </a:r>
          </a:p>
          <a:p>
            <a:pPr lvl="1"/>
            <a:r>
              <a:rPr lang="en-US" altLang="en-US" sz="2200" dirty="0"/>
              <a:t>Avoid presenting too many details and personal observations</a:t>
            </a:r>
          </a:p>
          <a:p>
            <a:pPr lvl="1"/>
            <a:r>
              <a:rPr lang="en-US" altLang="en-US" sz="2200" dirty="0"/>
              <a:t>Be objective</a:t>
            </a:r>
          </a:p>
          <a:p>
            <a:r>
              <a:rPr lang="en-US" altLang="en-US" dirty="0"/>
              <a:t>Including signposts</a:t>
            </a:r>
          </a:p>
          <a:p>
            <a:pPr lvl="1"/>
            <a:r>
              <a:rPr lang="en-US" altLang="en-US" sz="2200" dirty="0"/>
              <a:t>Draw reader’s attention to a point</a:t>
            </a:r>
          </a:p>
          <a:p>
            <a:endParaRPr lang="en-US" dirty="0"/>
          </a:p>
        </p:txBody>
      </p:sp>
    </p:spTree>
    <p:extLst>
      <p:ext uri="{BB962C8B-B14F-4D97-AF65-F5344CB8AC3E}">
        <p14:creationId xmlns:p14="http://schemas.microsoft.com/office/powerpoint/2010/main" val="3361323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Designing the Layout and Presentation of Reports (1 of 4)</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569660"/>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2-2</a:t>
            </a:r>
            <a:r>
              <a:rPr lang="en-US" sz="2400" dirty="0">
                <a:latin typeface="Work Sans" pitchFamily="2" charset="0"/>
              </a:rPr>
              <a:t>  Digital forensics report elements</a:t>
            </a:r>
            <a:endParaRPr lang="en-US" altLang="en-US" sz="2400" dirty="0">
              <a:latin typeface="+mj-lt"/>
            </a:endParaRPr>
          </a:p>
          <a:p>
            <a:endParaRPr lang="en-US" sz="2400" dirty="0">
              <a:latin typeface="Work Sans" pitchFamily="2" charset="0"/>
            </a:endParaRPr>
          </a:p>
        </p:txBody>
      </p:sp>
      <p:pic>
        <p:nvPicPr>
          <p:cNvPr id="6" name="Picture 5" descr="An illustration depicts two layouts for the digital forensics report elements. The elements of the first layout in the order of bottom to top are as follows: Calculations (hash values), Examination and data-collection methods explanation, Report appearance (consistent formatting), and evidence (supporting materials). The elements of the second layout in the order of bottom to top are as follows: References, Appendices, Results and conclusions, and Statement of limitations of knowledge and uncertainty.">
            <a:extLst>
              <a:ext uri="{FF2B5EF4-FFF2-40B4-BE49-F238E27FC236}">
                <a16:creationId xmlns:a16="http://schemas.microsoft.com/office/drawing/2014/main" id="{CCD46CBF-C96F-7BCE-E408-FDCCEFFFA98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54232" y="1905505"/>
            <a:ext cx="4894310" cy="3252903"/>
          </a:xfrm>
          <a:prstGeom prst="rect">
            <a:avLst/>
          </a:prstGeom>
        </p:spPr>
      </p:pic>
    </p:spTree>
    <p:extLst>
      <p:ext uri="{BB962C8B-B14F-4D97-AF65-F5344CB8AC3E}">
        <p14:creationId xmlns:p14="http://schemas.microsoft.com/office/powerpoint/2010/main" val="2895723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5B9A76-4EC9-BAA8-175C-C3B502272111}"/>
              </a:ext>
            </a:extLst>
          </p:cNvPr>
          <p:cNvSpPr>
            <a:spLocks noGrp="1"/>
          </p:cNvSpPr>
          <p:nvPr>
            <p:ph type="title"/>
          </p:nvPr>
        </p:nvSpPr>
        <p:spPr/>
        <p:txBody>
          <a:bodyPr/>
          <a:lstStyle/>
          <a:p>
            <a:r>
              <a:rPr lang="en-US" dirty="0"/>
              <a:t>Designing the Layout and Presentation of Reports (2 of 4)</a:t>
            </a:r>
          </a:p>
        </p:txBody>
      </p:sp>
      <p:sp>
        <p:nvSpPr>
          <p:cNvPr id="2" name="Content Placeholder 1">
            <a:extLst>
              <a:ext uri="{FF2B5EF4-FFF2-40B4-BE49-F238E27FC236}">
                <a16:creationId xmlns:a16="http://schemas.microsoft.com/office/drawing/2014/main" id="{D4E9398E-F401-BBD5-69DF-29E236FE1BC2}"/>
              </a:ext>
            </a:extLst>
          </p:cNvPr>
          <p:cNvSpPr>
            <a:spLocks noGrp="1"/>
          </p:cNvSpPr>
          <p:nvPr>
            <p:ph idx="1"/>
          </p:nvPr>
        </p:nvSpPr>
        <p:spPr/>
        <p:txBody>
          <a:bodyPr/>
          <a:lstStyle/>
          <a:p>
            <a:r>
              <a:rPr lang="en-US" altLang="en-US" dirty="0"/>
              <a:t>Evidence – Supporting Material</a:t>
            </a:r>
          </a:p>
          <a:p>
            <a:pPr lvl="1"/>
            <a:r>
              <a:rPr lang="en-US" altLang="en-US" sz="2200" dirty="0"/>
              <a:t>Use material such as figures, tables, data, and equations to help tell the story as it unfolds</a:t>
            </a:r>
          </a:p>
          <a:p>
            <a:r>
              <a:rPr lang="en-US" altLang="en-US" dirty="0"/>
              <a:t>Report Appearance – Consistent Formatting</a:t>
            </a:r>
          </a:p>
          <a:p>
            <a:pPr lvl="1"/>
            <a:r>
              <a:rPr lang="en-US" altLang="en-US" sz="2200" dirty="0"/>
              <a:t>How you format text is less important than being consistent</a:t>
            </a:r>
          </a:p>
          <a:p>
            <a:r>
              <a:rPr lang="en-US" altLang="en-US" dirty="0"/>
              <a:t>Examination and Data-Collection Methods Explanation</a:t>
            </a:r>
          </a:p>
          <a:p>
            <a:pPr lvl="1"/>
            <a:r>
              <a:rPr lang="en-US" altLang="en-US" sz="2200" dirty="0"/>
              <a:t>Explain how you studied the problem, which should follow logically from the report’s purpose</a:t>
            </a:r>
          </a:p>
          <a:p>
            <a:pPr lvl="1"/>
            <a:endParaRPr lang="en-US" altLang="en-US" dirty="0"/>
          </a:p>
          <a:p>
            <a:pPr lvl="1"/>
            <a:endParaRPr lang="en-US" altLang="en-US" dirty="0"/>
          </a:p>
          <a:p>
            <a:endParaRPr lang="en-US" dirty="0"/>
          </a:p>
        </p:txBody>
      </p:sp>
    </p:spTree>
    <p:extLst>
      <p:ext uri="{BB962C8B-B14F-4D97-AF65-F5344CB8AC3E}">
        <p14:creationId xmlns:p14="http://schemas.microsoft.com/office/powerpoint/2010/main" val="1723074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5B9A76-4EC9-BAA8-175C-C3B502272111}"/>
              </a:ext>
            </a:extLst>
          </p:cNvPr>
          <p:cNvSpPr>
            <a:spLocks noGrp="1"/>
          </p:cNvSpPr>
          <p:nvPr>
            <p:ph type="title"/>
          </p:nvPr>
        </p:nvSpPr>
        <p:spPr/>
        <p:txBody>
          <a:bodyPr/>
          <a:lstStyle/>
          <a:p>
            <a:r>
              <a:rPr lang="en-US" dirty="0"/>
              <a:t>Designing the Layout and Presentation of Reports (3 of 4)</a:t>
            </a:r>
          </a:p>
        </p:txBody>
      </p:sp>
      <p:sp>
        <p:nvSpPr>
          <p:cNvPr id="2" name="Content Placeholder 1">
            <a:extLst>
              <a:ext uri="{FF2B5EF4-FFF2-40B4-BE49-F238E27FC236}">
                <a16:creationId xmlns:a16="http://schemas.microsoft.com/office/drawing/2014/main" id="{D4E9398E-F401-BBD5-69DF-29E236FE1BC2}"/>
              </a:ext>
            </a:extLst>
          </p:cNvPr>
          <p:cNvSpPr>
            <a:spLocks noGrp="1"/>
          </p:cNvSpPr>
          <p:nvPr>
            <p:ph idx="1"/>
          </p:nvPr>
        </p:nvSpPr>
        <p:spPr/>
        <p:txBody>
          <a:bodyPr/>
          <a:lstStyle/>
          <a:p>
            <a:r>
              <a:rPr lang="en-US" altLang="en-US" dirty="0"/>
              <a:t>Calculations – Hash Values</a:t>
            </a:r>
          </a:p>
          <a:p>
            <a:pPr lvl="1"/>
            <a:r>
              <a:rPr lang="en-US" altLang="en-US" sz="2200" dirty="0"/>
              <a:t>If you use any hashing algorithms, be sure to give the common name</a:t>
            </a:r>
          </a:p>
          <a:p>
            <a:r>
              <a:rPr lang="en-US" altLang="en-US" dirty="0"/>
              <a:t>Statement of Limitations of Knowledge and Uncertainty</a:t>
            </a:r>
          </a:p>
          <a:p>
            <a:pPr lvl="1"/>
            <a:r>
              <a:rPr lang="en-US" altLang="en-US" sz="2200" dirty="0"/>
              <a:t>Protect your credibility</a:t>
            </a:r>
          </a:p>
          <a:p>
            <a:r>
              <a:rPr lang="en-US" altLang="en-US" dirty="0"/>
              <a:t>Results and Conclusions</a:t>
            </a:r>
          </a:p>
          <a:p>
            <a:pPr lvl="1"/>
            <a:r>
              <a:rPr lang="en-US" altLang="en-US" sz="2200" dirty="0"/>
              <a:t>Explain your findings, using subheadings to divide the discussion into logical parts</a:t>
            </a:r>
          </a:p>
          <a:p>
            <a:pPr lvl="1"/>
            <a:r>
              <a:rPr lang="en-US" altLang="en-US" sz="2200" dirty="0"/>
              <a:t>Save broader generalizations and summaries for the conclusion</a:t>
            </a:r>
          </a:p>
          <a:p>
            <a:pPr lvl="1"/>
            <a:endParaRPr lang="en-US" altLang="en-US" dirty="0"/>
          </a:p>
          <a:p>
            <a:pPr lvl="1"/>
            <a:endParaRPr lang="en-US" altLang="en-US" dirty="0"/>
          </a:p>
          <a:p>
            <a:endParaRPr lang="en-US" dirty="0"/>
          </a:p>
        </p:txBody>
      </p:sp>
    </p:spTree>
    <p:extLst>
      <p:ext uri="{BB962C8B-B14F-4D97-AF65-F5344CB8AC3E}">
        <p14:creationId xmlns:p14="http://schemas.microsoft.com/office/powerpoint/2010/main" val="5776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5B9A76-4EC9-BAA8-175C-C3B502272111}"/>
              </a:ext>
            </a:extLst>
          </p:cNvPr>
          <p:cNvSpPr>
            <a:spLocks noGrp="1"/>
          </p:cNvSpPr>
          <p:nvPr>
            <p:ph type="title"/>
          </p:nvPr>
        </p:nvSpPr>
        <p:spPr/>
        <p:txBody>
          <a:bodyPr/>
          <a:lstStyle/>
          <a:p>
            <a:r>
              <a:rPr lang="en-US" dirty="0"/>
              <a:t>Designing the Layout and Presentation of Reports (4 of 4)</a:t>
            </a:r>
          </a:p>
        </p:txBody>
      </p:sp>
      <p:sp>
        <p:nvSpPr>
          <p:cNvPr id="2" name="Content Placeholder 1">
            <a:extLst>
              <a:ext uri="{FF2B5EF4-FFF2-40B4-BE49-F238E27FC236}">
                <a16:creationId xmlns:a16="http://schemas.microsoft.com/office/drawing/2014/main" id="{D4E9398E-F401-BBD5-69DF-29E236FE1BC2}"/>
              </a:ext>
            </a:extLst>
          </p:cNvPr>
          <p:cNvSpPr>
            <a:spLocks noGrp="1"/>
          </p:cNvSpPr>
          <p:nvPr>
            <p:ph idx="1"/>
          </p:nvPr>
        </p:nvSpPr>
        <p:spPr/>
        <p:txBody>
          <a:bodyPr/>
          <a:lstStyle/>
          <a:p>
            <a:r>
              <a:rPr lang="en-US" altLang="en-US" dirty="0"/>
              <a:t>Appendices</a:t>
            </a:r>
          </a:p>
          <a:p>
            <a:pPr lvl="1"/>
            <a:r>
              <a:rPr lang="en-US" altLang="en-US" sz="2200" dirty="0"/>
              <a:t>You can include appendices containing material such as raw data, figures not used in the body of the report, and anticipated exhibits</a:t>
            </a:r>
          </a:p>
          <a:p>
            <a:pPr lvl="1"/>
            <a:r>
              <a:rPr lang="en-US" altLang="en-US" sz="2200" dirty="0"/>
              <a:t>Arrange them in the order referred to in the report</a:t>
            </a:r>
          </a:p>
          <a:p>
            <a:r>
              <a:rPr lang="en-US" altLang="en-US" dirty="0"/>
              <a:t>References</a:t>
            </a:r>
          </a:p>
          <a:p>
            <a:pPr lvl="1"/>
            <a:r>
              <a:rPr lang="en-US" altLang="en-US" sz="2200" dirty="0"/>
              <a:t>Cite references by author’s last name and year of publication</a:t>
            </a:r>
          </a:p>
          <a:p>
            <a:pPr lvl="1"/>
            <a:r>
              <a:rPr lang="en-US" altLang="en-US" sz="2200" dirty="0"/>
              <a:t>Follow a standard format</a:t>
            </a:r>
          </a:p>
          <a:p>
            <a:pPr lvl="1"/>
            <a:endParaRPr lang="en-US" altLang="en-US" dirty="0"/>
          </a:p>
          <a:p>
            <a:pPr lvl="1"/>
            <a:endParaRPr lang="en-US" altLang="en-US" dirty="0"/>
          </a:p>
          <a:p>
            <a:endParaRPr lang="en-US" dirty="0"/>
          </a:p>
        </p:txBody>
      </p:sp>
    </p:spTree>
    <p:extLst>
      <p:ext uri="{BB962C8B-B14F-4D97-AF65-F5344CB8AC3E}">
        <p14:creationId xmlns:p14="http://schemas.microsoft.com/office/powerpoint/2010/main" val="4005143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C46E27-09F1-7027-D7E1-06B7FAAFF584}"/>
              </a:ext>
            </a:extLst>
          </p:cNvPr>
          <p:cNvSpPr>
            <a:spLocks noGrp="1"/>
          </p:cNvSpPr>
          <p:nvPr>
            <p:ph type="title"/>
          </p:nvPr>
        </p:nvSpPr>
        <p:spPr/>
        <p:txBody>
          <a:bodyPr/>
          <a:lstStyle/>
          <a:p>
            <a:r>
              <a:rPr lang="en-US" dirty="0"/>
              <a:t>Generating Report Findings and Writing the Digital Forensics Report</a:t>
            </a:r>
          </a:p>
        </p:txBody>
      </p:sp>
      <p:sp>
        <p:nvSpPr>
          <p:cNvPr id="2" name="Content Placeholder 1">
            <a:extLst>
              <a:ext uri="{FF2B5EF4-FFF2-40B4-BE49-F238E27FC236}">
                <a16:creationId xmlns:a16="http://schemas.microsoft.com/office/drawing/2014/main" id="{1E8764A9-9BA0-7A1A-C5EC-CD6C79F32127}"/>
              </a:ext>
            </a:extLst>
          </p:cNvPr>
          <p:cNvSpPr>
            <a:spLocks noGrp="1"/>
          </p:cNvSpPr>
          <p:nvPr>
            <p:ph idx="1"/>
          </p:nvPr>
        </p:nvSpPr>
        <p:spPr/>
        <p:txBody>
          <a:bodyPr/>
          <a:lstStyle/>
          <a:p>
            <a:r>
              <a:rPr lang="en-US" altLang="en-US" dirty="0"/>
              <a:t>Digital forensics tools generate reports when performing analysis</a:t>
            </a:r>
          </a:p>
          <a:p>
            <a:pPr lvl="1"/>
            <a:r>
              <a:rPr lang="en-US" altLang="en-US" sz="2200" dirty="0"/>
              <a:t>It is still the digital forensics examiner’s responsibility to explain the significance of the evidence</a:t>
            </a:r>
          </a:p>
          <a:p>
            <a:r>
              <a:rPr lang="en-US" altLang="en-US" dirty="0"/>
              <a:t>Reports are typically in a text format such as the following:</a:t>
            </a:r>
          </a:p>
          <a:p>
            <a:pPr lvl="1"/>
            <a:r>
              <a:rPr lang="en-US" altLang="en-US" sz="2200" dirty="0"/>
              <a:t>Word processing document</a:t>
            </a:r>
          </a:p>
          <a:p>
            <a:pPr lvl="1"/>
            <a:r>
              <a:rPr lang="en-US" altLang="en-US" sz="2200" dirty="0"/>
              <a:t>HTML file</a:t>
            </a:r>
          </a:p>
          <a:p>
            <a:pPr lvl="1"/>
            <a:r>
              <a:rPr lang="en-US" sz="2200" dirty="0"/>
              <a:t>Spreadsheet</a:t>
            </a:r>
          </a:p>
        </p:txBody>
      </p:sp>
    </p:spTree>
    <p:extLst>
      <p:ext uri="{BB962C8B-B14F-4D97-AF65-F5344CB8AC3E}">
        <p14:creationId xmlns:p14="http://schemas.microsoft.com/office/powerpoint/2010/main" val="1154330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Determine Who Will Read the Report</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569660"/>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2-3</a:t>
            </a:r>
            <a:r>
              <a:rPr lang="en-US" sz="2400" dirty="0">
                <a:latin typeface="Work Sans" pitchFamily="2" charset="0"/>
              </a:rPr>
              <a:t>  Digital forensic report audience worksheet</a:t>
            </a:r>
            <a:endParaRPr lang="en-US" altLang="en-US" sz="2400" dirty="0">
              <a:latin typeface="+mj-lt"/>
            </a:endParaRPr>
          </a:p>
          <a:p>
            <a:endParaRPr lang="en-US" sz="2400" dirty="0">
              <a:latin typeface="Work Sans" pitchFamily="2" charset="0"/>
            </a:endParaRPr>
          </a:p>
        </p:txBody>
      </p:sp>
      <p:pic>
        <p:nvPicPr>
          <p:cNvPr id="6" name="Picture 5" descr="A worksheet of digital forensic report audience is depicted. The worksheet lists the case information, the respective client, examiner's name, attorney and staff, opposing attorney and staff, and other non-legal parties. The listed set of questions incudes, name of reader of report, person authorized to receive report, Is this the primary or secondary reader of the report, knowledge of information technology, knowledge of rules of evidence, what format does the reader prefer the report be written in, preferred method of transmission of report, known blases and comments.">
            <a:extLst>
              <a:ext uri="{FF2B5EF4-FFF2-40B4-BE49-F238E27FC236}">
                <a16:creationId xmlns:a16="http://schemas.microsoft.com/office/drawing/2014/main" id="{AC05FE95-7DCF-E770-249D-B06356FA93C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45434" y="1429512"/>
            <a:ext cx="6248400" cy="3998976"/>
          </a:xfrm>
          <a:prstGeom prst="rect">
            <a:avLst/>
          </a:prstGeom>
        </p:spPr>
      </p:pic>
    </p:spTree>
    <p:extLst>
      <p:ext uri="{BB962C8B-B14F-4D97-AF65-F5344CB8AC3E}">
        <p14:creationId xmlns:p14="http://schemas.microsoft.com/office/powerpoint/2010/main" val="3138620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CE5CD4-71E4-F85D-F635-B8CB458AF449}"/>
              </a:ext>
            </a:extLst>
          </p:cNvPr>
          <p:cNvSpPr>
            <a:spLocks noGrp="1"/>
          </p:cNvSpPr>
          <p:nvPr>
            <p:ph type="title"/>
          </p:nvPr>
        </p:nvSpPr>
        <p:spPr/>
        <p:txBody>
          <a:bodyPr/>
          <a:lstStyle/>
          <a:p>
            <a:r>
              <a:rPr lang="en-US" dirty="0"/>
              <a:t>Module Objectives</a:t>
            </a:r>
          </a:p>
        </p:txBody>
      </p:sp>
      <p:sp>
        <p:nvSpPr>
          <p:cNvPr id="2" name="Content Placeholder 1">
            <a:extLst>
              <a:ext uri="{FF2B5EF4-FFF2-40B4-BE49-F238E27FC236}">
                <a16:creationId xmlns:a16="http://schemas.microsoft.com/office/drawing/2014/main" id="{22596C4A-BDBD-FE39-21BF-33B5AFFCF4AA}"/>
              </a:ext>
            </a:extLst>
          </p:cNvPr>
          <p:cNvSpPr>
            <a:spLocks noGrp="1"/>
          </p:cNvSpPr>
          <p:nvPr>
            <p:ph idx="1"/>
          </p:nvPr>
        </p:nvSpPr>
        <p:spPr/>
        <p:txBody>
          <a:bodyPr/>
          <a:lstStyle/>
          <a:p>
            <a:pPr marL="0" indent="0">
              <a:buNone/>
            </a:pPr>
            <a:r>
              <a:rPr lang="en-US" sz="2300" dirty="0"/>
              <a:t>By the end of this module, you should be able to:</a:t>
            </a:r>
          </a:p>
          <a:p>
            <a:r>
              <a:rPr lang="en-US" altLang="en-US" sz="2300" dirty="0"/>
              <a:t>Explain the importance of reports and testimony and preparing to testify</a:t>
            </a:r>
          </a:p>
          <a:p>
            <a:r>
              <a:rPr lang="en-US" altLang="en-US" sz="2300" dirty="0"/>
              <a:t>Describe guidelines for writing reports</a:t>
            </a:r>
          </a:p>
          <a:p>
            <a:r>
              <a:rPr lang="en-US" altLang="en-US" sz="2300" dirty="0"/>
              <a:t>Describe procedures for generating report findings and writing a digital forensics report</a:t>
            </a:r>
          </a:p>
          <a:p>
            <a:r>
              <a:rPr lang="en-US" altLang="en-US" sz="2300" dirty="0"/>
              <a:t>Explain the preparation necessary for testifying as a fact witness or an expert witness</a:t>
            </a:r>
          </a:p>
          <a:p>
            <a:r>
              <a:rPr lang="en-US" altLang="en-US" sz="2300" dirty="0"/>
              <a:t>Describe guidelines for testifying in court and in depositions</a:t>
            </a:r>
          </a:p>
          <a:p>
            <a:endParaRPr lang="en-US" altLang="en-US" dirty="0"/>
          </a:p>
        </p:txBody>
      </p:sp>
    </p:spTree>
    <p:extLst>
      <p:ext uri="{BB962C8B-B14F-4D97-AF65-F5344CB8AC3E}">
        <p14:creationId xmlns:p14="http://schemas.microsoft.com/office/powerpoint/2010/main" val="17047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AA945E-5D44-B122-37D2-10C95CB3EE34}"/>
              </a:ext>
            </a:extLst>
          </p:cNvPr>
          <p:cNvSpPr>
            <a:spLocks noGrp="1"/>
          </p:cNvSpPr>
          <p:nvPr>
            <p:ph type="title"/>
          </p:nvPr>
        </p:nvSpPr>
        <p:spPr/>
        <p:txBody>
          <a:bodyPr/>
          <a:lstStyle/>
          <a:p>
            <a:r>
              <a:rPr lang="en-US" dirty="0"/>
              <a:t>Putting the Digital Forensics Report Together</a:t>
            </a:r>
          </a:p>
        </p:txBody>
      </p:sp>
      <p:sp>
        <p:nvSpPr>
          <p:cNvPr id="2" name="Content Placeholder 1">
            <a:extLst>
              <a:ext uri="{FF2B5EF4-FFF2-40B4-BE49-F238E27FC236}">
                <a16:creationId xmlns:a16="http://schemas.microsoft.com/office/drawing/2014/main" id="{498A34D0-E0D0-2A1B-2226-A55F1CADDECE}"/>
              </a:ext>
            </a:extLst>
          </p:cNvPr>
          <p:cNvSpPr>
            <a:spLocks noGrp="1"/>
          </p:cNvSpPr>
          <p:nvPr>
            <p:ph idx="1"/>
          </p:nvPr>
        </p:nvSpPr>
        <p:spPr/>
        <p:txBody>
          <a:bodyPr/>
          <a:lstStyle/>
          <a:p>
            <a:r>
              <a:rPr lang="en-US" dirty="0"/>
              <a:t>The report-writing process should be completed in the following order:</a:t>
            </a:r>
          </a:p>
          <a:p>
            <a:pPr lvl="1"/>
            <a:r>
              <a:rPr lang="en-US" dirty="0"/>
              <a:t>Analyze the data and review the examiner notes</a:t>
            </a:r>
          </a:p>
          <a:p>
            <a:pPr lvl="1"/>
            <a:r>
              <a:rPr lang="en-US" dirty="0"/>
              <a:t>Write the first draft</a:t>
            </a:r>
          </a:p>
          <a:p>
            <a:pPr lvl="1"/>
            <a:r>
              <a:rPr lang="en-US" dirty="0"/>
              <a:t>Revise the draft and create the final report</a:t>
            </a:r>
          </a:p>
          <a:p>
            <a:r>
              <a:rPr lang="en-US" dirty="0"/>
              <a:t>Use Autopsy to complete Activity 2-1</a:t>
            </a:r>
          </a:p>
        </p:txBody>
      </p:sp>
    </p:spTree>
    <p:extLst>
      <p:ext uri="{BB962C8B-B14F-4D97-AF65-F5344CB8AC3E}">
        <p14:creationId xmlns:p14="http://schemas.microsoft.com/office/powerpoint/2010/main" val="1893535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2-1</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pPr marL="0" indent="0">
              <a:buNone/>
            </a:pPr>
            <a:r>
              <a:rPr lang="en-US" dirty="0"/>
              <a:t>For verbal reports between the expert witness and the hiring attorney, what areas of an investigation are typically discussed? (Choose all that apply.)</a:t>
            </a:r>
          </a:p>
          <a:p>
            <a:pPr marL="457200" indent="-457200">
              <a:buAutoNum type="alphaLcPeriod"/>
            </a:pPr>
            <a:r>
              <a:rPr lang="en-US" dirty="0"/>
              <a:t>All testing of findings that haven’t been completed</a:t>
            </a:r>
          </a:p>
          <a:p>
            <a:pPr marL="457200" indent="-457200">
              <a:buAutoNum type="alphaLcPeriod"/>
            </a:pPr>
            <a:r>
              <a:rPr lang="en-US" dirty="0"/>
              <a:t>Interrogatories that need to be addressed to other parties</a:t>
            </a:r>
          </a:p>
          <a:p>
            <a:pPr marL="457200" indent="-457200">
              <a:buAutoNum type="alphaLcPeriod"/>
            </a:pPr>
            <a:r>
              <a:rPr lang="en-US" dirty="0"/>
              <a:t>Requested document production</a:t>
            </a:r>
          </a:p>
          <a:p>
            <a:pPr marL="457200" indent="-457200">
              <a:buAutoNum type="alphaLcPeriod"/>
            </a:pPr>
            <a:r>
              <a:rPr lang="en-US" dirty="0"/>
              <a:t>Identification of people who might need to be deposed</a:t>
            </a:r>
          </a:p>
        </p:txBody>
      </p:sp>
    </p:spTree>
    <p:extLst>
      <p:ext uri="{BB962C8B-B14F-4D97-AF65-F5344CB8AC3E}">
        <p14:creationId xmlns:p14="http://schemas.microsoft.com/office/powerpoint/2010/main" val="3683800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2-1: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pPr marL="0" indent="0">
              <a:buNone/>
            </a:pPr>
            <a:r>
              <a:rPr lang="en-US" dirty="0"/>
              <a:t>For verbal reports between the expert witness and the hiring attorney, what areas of an investigation are typically discussed? (Choose all that apply.)</a:t>
            </a:r>
          </a:p>
          <a:p>
            <a:pPr marL="0" indent="0">
              <a:buNone/>
            </a:pPr>
            <a:r>
              <a:rPr lang="en-US" b="1" dirty="0"/>
              <a:t>Answer: a. </a:t>
            </a:r>
            <a:r>
              <a:rPr lang="en-US" dirty="0"/>
              <a:t>All testing of findings that haven’t been completed;</a:t>
            </a:r>
            <a:r>
              <a:rPr lang="en-US" b="1" dirty="0"/>
              <a:t> b. </a:t>
            </a:r>
            <a:r>
              <a:rPr lang="en-US" dirty="0"/>
              <a:t>Interrogatories that need to be addressed to other parties;</a:t>
            </a:r>
            <a:r>
              <a:rPr lang="en-US" b="1" dirty="0"/>
              <a:t> c. </a:t>
            </a:r>
            <a:r>
              <a:rPr lang="en-US" dirty="0"/>
              <a:t>Requested document production; </a:t>
            </a:r>
            <a:r>
              <a:rPr lang="en-US" b="1" dirty="0"/>
              <a:t>d. </a:t>
            </a:r>
            <a:r>
              <a:rPr lang="en-US" dirty="0"/>
              <a:t>Identification of people who might need to be deposed</a:t>
            </a:r>
          </a:p>
          <a:p>
            <a:pPr marL="0" indent="0">
              <a:buNone/>
            </a:pPr>
            <a:r>
              <a:rPr lang="en-US" dirty="0"/>
              <a:t>All of the answer options presented in this question are correct. </a:t>
            </a:r>
          </a:p>
        </p:txBody>
      </p:sp>
    </p:spTree>
    <p:extLst>
      <p:ext uri="{BB962C8B-B14F-4D97-AF65-F5344CB8AC3E}">
        <p14:creationId xmlns:p14="http://schemas.microsoft.com/office/powerpoint/2010/main" val="3889104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8E2C00-3A39-1B8D-B7F4-370A5B2AD5BE}"/>
              </a:ext>
            </a:extLst>
          </p:cNvPr>
          <p:cNvSpPr>
            <a:spLocks noGrp="1"/>
          </p:cNvSpPr>
          <p:nvPr>
            <p:ph type="title"/>
          </p:nvPr>
        </p:nvSpPr>
        <p:spPr/>
        <p:txBody>
          <a:bodyPr/>
          <a:lstStyle/>
          <a:p>
            <a:r>
              <a:rPr lang="en-US" dirty="0"/>
              <a:t>Preparing for Testimony (1 of 2)</a:t>
            </a:r>
          </a:p>
        </p:txBody>
      </p:sp>
      <p:sp>
        <p:nvSpPr>
          <p:cNvPr id="2" name="Content Placeholder 1">
            <a:extLst>
              <a:ext uri="{FF2B5EF4-FFF2-40B4-BE49-F238E27FC236}">
                <a16:creationId xmlns:a16="http://schemas.microsoft.com/office/drawing/2014/main" id="{4A9EA8FC-B8FC-31D5-912B-BD414942E360}"/>
              </a:ext>
            </a:extLst>
          </p:cNvPr>
          <p:cNvSpPr>
            <a:spLocks noGrp="1"/>
          </p:cNvSpPr>
          <p:nvPr>
            <p:ph idx="1"/>
          </p:nvPr>
        </p:nvSpPr>
        <p:spPr/>
        <p:txBody>
          <a:bodyPr/>
          <a:lstStyle/>
          <a:p>
            <a:r>
              <a:rPr lang="en-US" altLang="en-US" dirty="0"/>
              <a:t>A </a:t>
            </a:r>
            <a:r>
              <a:rPr lang="en-US" altLang="en-US" b="1" dirty="0"/>
              <a:t>fact witness </a:t>
            </a:r>
            <a:r>
              <a:rPr lang="en-US" altLang="en-US" dirty="0"/>
              <a:t>provides facts found in an investigation</a:t>
            </a:r>
          </a:p>
          <a:p>
            <a:pPr lvl="1"/>
            <a:r>
              <a:rPr lang="en-US" altLang="en-US" dirty="0"/>
              <a:t>They explain what the evidence is and how it was obtained</a:t>
            </a:r>
          </a:p>
          <a:p>
            <a:pPr lvl="1"/>
            <a:r>
              <a:rPr lang="en-US" altLang="en-US" dirty="0"/>
              <a:t>They do not offer conclusions, only facts</a:t>
            </a:r>
          </a:p>
          <a:p>
            <a:r>
              <a:rPr lang="en-US" altLang="en-US" dirty="0"/>
              <a:t>An </a:t>
            </a:r>
            <a:r>
              <a:rPr lang="en-US" altLang="en-US" b="1" dirty="0"/>
              <a:t>expert witness </a:t>
            </a:r>
            <a:r>
              <a:rPr lang="en-US" altLang="en-US" dirty="0"/>
              <a:t>has opinions based on observations</a:t>
            </a:r>
          </a:p>
          <a:p>
            <a:pPr lvl="1"/>
            <a:r>
              <a:rPr lang="en-US" altLang="en-US" dirty="0"/>
              <a:t>Opinions are formed from experience and deductive reasoning</a:t>
            </a:r>
          </a:p>
          <a:p>
            <a:pPr lvl="1"/>
            <a:r>
              <a:rPr lang="en-US" altLang="en-US" dirty="0"/>
              <a:t>Opinions make the witness an expert</a:t>
            </a:r>
          </a:p>
          <a:p>
            <a:endParaRPr lang="en-US" dirty="0"/>
          </a:p>
        </p:txBody>
      </p:sp>
    </p:spTree>
    <p:extLst>
      <p:ext uri="{BB962C8B-B14F-4D97-AF65-F5344CB8AC3E}">
        <p14:creationId xmlns:p14="http://schemas.microsoft.com/office/powerpoint/2010/main" val="166344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8E2C00-3A39-1B8D-B7F4-370A5B2AD5BE}"/>
              </a:ext>
            </a:extLst>
          </p:cNvPr>
          <p:cNvSpPr>
            <a:spLocks noGrp="1"/>
          </p:cNvSpPr>
          <p:nvPr>
            <p:ph type="title"/>
          </p:nvPr>
        </p:nvSpPr>
        <p:spPr/>
        <p:txBody>
          <a:bodyPr/>
          <a:lstStyle/>
          <a:p>
            <a:r>
              <a:rPr lang="en-US" dirty="0"/>
              <a:t>Preparing for Testimony (2 of 2)</a:t>
            </a:r>
          </a:p>
        </p:txBody>
      </p:sp>
      <p:sp>
        <p:nvSpPr>
          <p:cNvPr id="2" name="Content Placeholder 1">
            <a:extLst>
              <a:ext uri="{FF2B5EF4-FFF2-40B4-BE49-F238E27FC236}">
                <a16:creationId xmlns:a16="http://schemas.microsoft.com/office/drawing/2014/main" id="{4A9EA8FC-B8FC-31D5-912B-BD414942E360}"/>
              </a:ext>
            </a:extLst>
          </p:cNvPr>
          <p:cNvSpPr>
            <a:spLocks noGrp="1"/>
          </p:cNvSpPr>
          <p:nvPr>
            <p:ph idx="1"/>
          </p:nvPr>
        </p:nvSpPr>
        <p:spPr/>
        <p:txBody>
          <a:bodyPr/>
          <a:lstStyle/>
          <a:p>
            <a:r>
              <a:rPr lang="en-US" altLang="en-US" dirty="0"/>
              <a:t>When preparing your testimony review the following questions:</a:t>
            </a:r>
          </a:p>
          <a:p>
            <a:pPr lvl="1"/>
            <a:r>
              <a:rPr lang="en-US" altLang="en-US" dirty="0"/>
              <a:t>What is the client’s overall theory of the case?</a:t>
            </a:r>
          </a:p>
          <a:p>
            <a:pPr lvl="1"/>
            <a:r>
              <a:rPr lang="en-US" altLang="en-US" dirty="0"/>
              <a:t>What is my story of the case?</a:t>
            </a:r>
          </a:p>
          <a:p>
            <a:pPr lvl="1"/>
            <a:r>
              <a:rPr lang="en-US" altLang="en-US" dirty="0"/>
              <a:t>What can I say with confidence?</a:t>
            </a:r>
          </a:p>
          <a:p>
            <a:pPr lvl="1"/>
            <a:r>
              <a:rPr lang="en-US" altLang="en-US" dirty="0"/>
              <a:t>How does my opinion fit into the theory of the case?</a:t>
            </a:r>
          </a:p>
          <a:p>
            <a:pPr lvl="1"/>
            <a:r>
              <a:rPr lang="en-US" altLang="en-US" dirty="0"/>
              <a:t>What is the scope of the case? Have I gone too far?</a:t>
            </a:r>
          </a:p>
          <a:p>
            <a:pPr lvl="1"/>
            <a:r>
              <a:rPr lang="en-US" altLang="en-US" dirty="0"/>
              <a:t>Have I identified the client’s needs for how my testimony fits into the overall theory of the case?</a:t>
            </a:r>
          </a:p>
          <a:p>
            <a:endParaRPr lang="en-US" dirty="0"/>
          </a:p>
        </p:txBody>
      </p:sp>
    </p:spTree>
    <p:extLst>
      <p:ext uri="{BB962C8B-B14F-4D97-AF65-F5344CB8AC3E}">
        <p14:creationId xmlns:p14="http://schemas.microsoft.com/office/powerpoint/2010/main" val="2545015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FC989A-A834-7F86-B715-BF26F7531037}"/>
              </a:ext>
            </a:extLst>
          </p:cNvPr>
          <p:cNvSpPr>
            <a:spLocks noGrp="1"/>
          </p:cNvSpPr>
          <p:nvPr>
            <p:ph type="title"/>
          </p:nvPr>
        </p:nvSpPr>
        <p:spPr/>
        <p:txBody>
          <a:bodyPr/>
          <a:lstStyle/>
          <a:p>
            <a:r>
              <a:rPr lang="en-US" dirty="0"/>
              <a:t>Documenting and Preparing Evidence (1 of 3)</a:t>
            </a:r>
          </a:p>
        </p:txBody>
      </p:sp>
      <p:sp>
        <p:nvSpPr>
          <p:cNvPr id="2" name="Content Placeholder 1">
            <a:extLst>
              <a:ext uri="{FF2B5EF4-FFF2-40B4-BE49-F238E27FC236}">
                <a16:creationId xmlns:a16="http://schemas.microsoft.com/office/drawing/2014/main" id="{8ED3E8A2-8EB5-8A3A-6A6B-E0962050450A}"/>
              </a:ext>
            </a:extLst>
          </p:cNvPr>
          <p:cNvSpPr>
            <a:spLocks noGrp="1"/>
          </p:cNvSpPr>
          <p:nvPr>
            <p:ph idx="1"/>
          </p:nvPr>
        </p:nvSpPr>
        <p:spPr/>
        <p:txBody>
          <a:bodyPr/>
          <a:lstStyle/>
          <a:p>
            <a:r>
              <a:rPr lang="en-US" altLang="en-US" dirty="0"/>
              <a:t>Document your steps to prove them repeatable</a:t>
            </a:r>
          </a:p>
          <a:p>
            <a:r>
              <a:rPr lang="en-US" altLang="en-US" dirty="0"/>
              <a:t>Validate your tools and verify evidence with hash algorithms </a:t>
            </a:r>
          </a:p>
          <a:p>
            <a:r>
              <a:rPr lang="en-US" altLang="en-US" dirty="0"/>
              <a:t>Do not use a formal checklist</a:t>
            </a:r>
          </a:p>
          <a:p>
            <a:r>
              <a:rPr lang="en-US" altLang="en-US" dirty="0"/>
              <a:t>Collect evidence and document employed tools</a:t>
            </a:r>
          </a:p>
          <a:p>
            <a:r>
              <a:rPr lang="en-US" altLang="en-US" dirty="0"/>
              <a:t>Maintain chain of custody</a:t>
            </a:r>
          </a:p>
          <a:p>
            <a:r>
              <a:rPr lang="en-US" altLang="en-US" dirty="0"/>
              <a:t>Collect the right amount of information</a:t>
            </a:r>
          </a:p>
          <a:p>
            <a:r>
              <a:rPr lang="en-US" altLang="en-US" dirty="0"/>
              <a:t>Note the date and time of your forensic workstation when starting your analysis</a:t>
            </a:r>
          </a:p>
          <a:p>
            <a:endParaRPr lang="en-US" dirty="0"/>
          </a:p>
        </p:txBody>
      </p:sp>
    </p:spTree>
    <p:extLst>
      <p:ext uri="{BB962C8B-B14F-4D97-AF65-F5344CB8AC3E}">
        <p14:creationId xmlns:p14="http://schemas.microsoft.com/office/powerpoint/2010/main" val="3185686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FC989A-A834-7F86-B715-BF26F7531037}"/>
              </a:ext>
            </a:extLst>
          </p:cNvPr>
          <p:cNvSpPr>
            <a:spLocks noGrp="1"/>
          </p:cNvSpPr>
          <p:nvPr>
            <p:ph type="title"/>
          </p:nvPr>
        </p:nvSpPr>
        <p:spPr/>
        <p:txBody>
          <a:bodyPr/>
          <a:lstStyle/>
          <a:p>
            <a:r>
              <a:rPr lang="en-US" dirty="0"/>
              <a:t>Documenting and Preparing Evidence (2 of 3)</a:t>
            </a:r>
          </a:p>
        </p:txBody>
      </p:sp>
      <p:sp>
        <p:nvSpPr>
          <p:cNvPr id="2" name="Content Placeholder 1">
            <a:extLst>
              <a:ext uri="{FF2B5EF4-FFF2-40B4-BE49-F238E27FC236}">
                <a16:creationId xmlns:a16="http://schemas.microsoft.com/office/drawing/2014/main" id="{8ED3E8A2-8EB5-8A3A-6A6B-E0962050450A}"/>
              </a:ext>
            </a:extLst>
          </p:cNvPr>
          <p:cNvSpPr>
            <a:spLocks noGrp="1"/>
          </p:cNvSpPr>
          <p:nvPr>
            <p:ph idx="1"/>
          </p:nvPr>
        </p:nvSpPr>
        <p:spPr/>
        <p:txBody>
          <a:bodyPr/>
          <a:lstStyle/>
          <a:p>
            <a:r>
              <a:rPr lang="en-US" altLang="en-US" dirty="0"/>
              <a:t>Keep only successful output</a:t>
            </a:r>
          </a:p>
          <a:p>
            <a:r>
              <a:rPr lang="en-US" altLang="en-US" dirty="0"/>
              <a:t>Search for keywords using well-defined parameters</a:t>
            </a:r>
          </a:p>
          <a:p>
            <a:r>
              <a:rPr lang="en-US" altLang="en-US" dirty="0"/>
              <a:t>Keep your notes simple</a:t>
            </a:r>
          </a:p>
          <a:p>
            <a:r>
              <a:rPr lang="en-US" altLang="en-US" dirty="0"/>
              <a:t>List only relevant evidence on your report</a:t>
            </a:r>
          </a:p>
          <a:p>
            <a:r>
              <a:rPr lang="en-US" altLang="en-US" dirty="0"/>
              <a:t>Define any procedures you use to conduct your analysis as scientific</a:t>
            </a:r>
          </a:p>
          <a:p>
            <a:endParaRPr lang="en-US" dirty="0"/>
          </a:p>
        </p:txBody>
      </p:sp>
    </p:spTree>
    <p:extLst>
      <p:ext uri="{BB962C8B-B14F-4D97-AF65-F5344CB8AC3E}">
        <p14:creationId xmlns:p14="http://schemas.microsoft.com/office/powerpoint/2010/main" val="517504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FC989A-A834-7F86-B715-BF26F7531037}"/>
              </a:ext>
            </a:extLst>
          </p:cNvPr>
          <p:cNvSpPr>
            <a:spLocks noGrp="1"/>
          </p:cNvSpPr>
          <p:nvPr>
            <p:ph type="title"/>
          </p:nvPr>
        </p:nvSpPr>
        <p:spPr/>
        <p:txBody>
          <a:bodyPr/>
          <a:lstStyle/>
          <a:p>
            <a:r>
              <a:rPr lang="en-US" dirty="0"/>
              <a:t>Documenting and Preparing Evidence (3 of 3)</a:t>
            </a:r>
          </a:p>
        </p:txBody>
      </p:sp>
      <p:sp>
        <p:nvSpPr>
          <p:cNvPr id="2" name="Content Placeholder 1">
            <a:extLst>
              <a:ext uri="{FF2B5EF4-FFF2-40B4-BE49-F238E27FC236}">
                <a16:creationId xmlns:a16="http://schemas.microsoft.com/office/drawing/2014/main" id="{8ED3E8A2-8EB5-8A3A-6A6B-E0962050450A}"/>
              </a:ext>
            </a:extLst>
          </p:cNvPr>
          <p:cNvSpPr>
            <a:spLocks noGrp="1"/>
          </p:cNvSpPr>
          <p:nvPr>
            <p:ph idx="1"/>
          </p:nvPr>
        </p:nvSpPr>
        <p:spPr/>
        <p:txBody>
          <a:bodyPr/>
          <a:lstStyle/>
          <a:p>
            <a:r>
              <a:rPr lang="en-US" altLang="en-US" dirty="0"/>
              <a:t>Reviewing Your Role as a Consulting Expert or an Expert Witness</a:t>
            </a:r>
          </a:p>
          <a:p>
            <a:pPr lvl="1"/>
            <a:r>
              <a:rPr lang="en-US" altLang="en-US" dirty="0"/>
              <a:t>Do not record conversations or telephone calls</a:t>
            </a:r>
          </a:p>
          <a:p>
            <a:pPr lvl="1"/>
            <a:r>
              <a:rPr lang="en-US" altLang="en-US" dirty="0"/>
              <a:t>Federal Rules of Civil Procedure requires the following are provided:</a:t>
            </a:r>
          </a:p>
          <a:p>
            <a:pPr lvl="2"/>
            <a:r>
              <a:rPr lang="en-US" altLang="en-US" sz="2200" dirty="0"/>
              <a:t>Other cases in which the expert has testified in the last four years</a:t>
            </a:r>
          </a:p>
          <a:p>
            <a:pPr lvl="2"/>
            <a:r>
              <a:rPr lang="en-US" altLang="en-US" sz="2200" dirty="0"/>
              <a:t>Ten years of any published writings</a:t>
            </a:r>
          </a:p>
          <a:p>
            <a:pPr lvl="2"/>
            <a:r>
              <a:rPr lang="en-US" altLang="en-US" sz="2200" dirty="0"/>
              <a:t>Previous compensations for testifying</a:t>
            </a:r>
          </a:p>
          <a:p>
            <a:pPr lvl="1"/>
            <a:r>
              <a:rPr lang="en-US" altLang="en-US" dirty="0"/>
              <a:t>Evaluate the court’s expert</a:t>
            </a:r>
          </a:p>
          <a:p>
            <a:pPr lvl="1"/>
            <a:r>
              <a:rPr lang="en-US" altLang="en-US" dirty="0"/>
              <a:t>Brief your attorney on your findings and opinion of the court’s expert</a:t>
            </a:r>
          </a:p>
          <a:p>
            <a:endParaRPr lang="en-US" dirty="0"/>
          </a:p>
        </p:txBody>
      </p:sp>
    </p:spTree>
    <p:extLst>
      <p:ext uri="{BB962C8B-B14F-4D97-AF65-F5344CB8AC3E}">
        <p14:creationId xmlns:p14="http://schemas.microsoft.com/office/powerpoint/2010/main" val="2675702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D3DA19-FFC4-E53E-FE8F-720983F7B5B5}"/>
              </a:ext>
            </a:extLst>
          </p:cNvPr>
          <p:cNvSpPr>
            <a:spLocks noGrp="1"/>
          </p:cNvSpPr>
          <p:nvPr>
            <p:ph type="title"/>
          </p:nvPr>
        </p:nvSpPr>
        <p:spPr/>
        <p:txBody>
          <a:bodyPr/>
          <a:lstStyle/>
          <a:p>
            <a:r>
              <a:rPr lang="en-US" dirty="0"/>
              <a:t>Creating and Maintaining Your CV</a:t>
            </a:r>
          </a:p>
        </p:txBody>
      </p:sp>
      <p:sp>
        <p:nvSpPr>
          <p:cNvPr id="2" name="Content Placeholder 1">
            <a:extLst>
              <a:ext uri="{FF2B5EF4-FFF2-40B4-BE49-F238E27FC236}">
                <a16:creationId xmlns:a16="http://schemas.microsoft.com/office/drawing/2014/main" id="{9B048726-1784-9A9A-04DC-E2AA37875DA2}"/>
              </a:ext>
            </a:extLst>
          </p:cNvPr>
          <p:cNvSpPr>
            <a:spLocks noGrp="1"/>
          </p:cNvSpPr>
          <p:nvPr>
            <p:ph idx="1"/>
          </p:nvPr>
        </p:nvSpPr>
        <p:spPr/>
        <p:txBody>
          <a:bodyPr/>
          <a:lstStyle/>
          <a:p>
            <a:r>
              <a:rPr lang="en-US" altLang="en-US" dirty="0"/>
              <a:t>Your </a:t>
            </a:r>
            <a:r>
              <a:rPr lang="en-US" altLang="en-US" b="1" dirty="0"/>
              <a:t>curriculum vitae (CV) </a:t>
            </a:r>
            <a:r>
              <a:rPr lang="en-US" altLang="en-US" dirty="0"/>
              <a:t>lists your education, training, and professional experience and is used to qualify your testimony</a:t>
            </a:r>
          </a:p>
          <a:p>
            <a:r>
              <a:rPr lang="en-US" altLang="en-US" dirty="0"/>
              <a:t>List any training, teaching, and experience</a:t>
            </a:r>
          </a:p>
          <a:p>
            <a:r>
              <a:rPr lang="en-US" altLang="en-US" dirty="0"/>
              <a:t>Detail specific accomplishments</a:t>
            </a:r>
          </a:p>
          <a:p>
            <a:r>
              <a:rPr lang="en-US" altLang="en-US" dirty="0"/>
              <a:t>List basic and advanced skills</a:t>
            </a:r>
          </a:p>
          <a:p>
            <a:r>
              <a:rPr lang="en-US" altLang="en-US" dirty="0"/>
              <a:t>Include a testimony log</a:t>
            </a:r>
            <a:endParaRPr lang="en-US" dirty="0"/>
          </a:p>
        </p:txBody>
      </p:sp>
    </p:spTree>
    <p:extLst>
      <p:ext uri="{BB962C8B-B14F-4D97-AF65-F5344CB8AC3E}">
        <p14:creationId xmlns:p14="http://schemas.microsoft.com/office/powerpoint/2010/main" val="384572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817DC3-DDAB-43FC-4FE9-3B07954047F4}"/>
              </a:ext>
            </a:extLst>
          </p:cNvPr>
          <p:cNvSpPr>
            <a:spLocks noGrp="1"/>
          </p:cNvSpPr>
          <p:nvPr>
            <p:ph type="title"/>
          </p:nvPr>
        </p:nvSpPr>
        <p:spPr/>
        <p:txBody>
          <a:bodyPr/>
          <a:lstStyle/>
          <a:p>
            <a:r>
              <a:rPr lang="en-US" dirty="0"/>
              <a:t>Preparing Technical Definitions</a:t>
            </a:r>
          </a:p>
        </p:txBody>
      </p:sp>
      <p:sp>
        <p:nvSpPr>
          <p:cNvPr id="2" name="Content Placeholder 1">
            <a:extLst>
              <a:ext uri="{FF2B5EF4-FFF2-40B4-BE49-F238E27FC236}">
                <a16:creationId xmlns:a16="http://schemas.microsoft.com/office/drawing/2014/main" id="{5432B192-62C4-AEC0-4BB0-051C4A94E043}"/>
              </a:ext>
            </a:extLst>
          </p:cNvPr>
          <p:cNvSpPr>
            <a:spLocks noGrp="1"/>
          </p:cNvSpPr>
          <p:nvPr>
            <p:ph idx="1"/>
          </p:nvPr>
        </p:nvSpPr>
        <p:spPr/>
        <p:txBody>
          <a:bodyPr/>
          <a:lstStyle/>
          <a:p>
            <a:r>
              <a:rPr lang="en-US" altLang="en-US" dirty="0"/>
              <a:t>Prepare definitions of technical concepts using your own words</a:t>
            </a:r>
          </a:p>
          <a:p>
            <a:r>
              <a:rPr lang="en-US" altLang="en-US" dirty="0"/>
              <a:t>Examples of definitions to prepare ahead of time include the following:</a:t>
            </a:r>
          </a:p>
          <a:p>
            <a:pPr lvl="1"/>
            <a:r>
              <a:rPr lang="en-US" altLang="en-US" sz="2200" dirty="0"/>
              <a:t>Digital forensics or computer forensics</a:t>
            </a:r>
          </a:p>
          <a:p>
            <a:pPr lvl="1"/>
            <a:r>
              <a:rPr lang="en-US" altLang="en-US" sz="2200" dirty="0"/>
              <a:t>Hashing algorithms</a:t>
            </a:r>
          </a:p>
          <a:p>
            <a:pPr lvl="1"/>
            <a:r>
              <a:rPr lang="en-US" altLang="en-US" sz="2200" dirty="0"/>
              <a:t>Image files and bit-stream copies</a:t>
            </a:r>
          </a:p>
          <a:p>
            <a:pPr lvl="1"/>
            <a:r>
              <a:rPr lang="en-US" altLang="en-US" sz="2200" dirty="0"/>
              <a:t>File slack and unallocated space</a:t>
            </a:r>
          </a:p>
          <a:p>
            <a:pPr lvl="1"/>
            <a:r>
              <a:rPr lang="en-US" altLang="en-US" sz="2200" dirty="0"/>
              <a:t>File timestamps</a:t>
            </a:r>
          </a:p>
          <a:p>
            <a:pPr lvl="1"/>
            <a:r>
              <a:rPr lang="en-US" altLang="en-US" sz="2200" dirty="0"/>
              <a:t>Computer log files</a:t>
            </a:r>
            <a:endParaRPr lang="en-US" sz="2200" dirty="0"/>
          </a:p>
        </p:txBody>
      </p:sp>
    </p:spTree>
    <p:extLst>
      <p:ext uri="{BB962C8B-B14F-4D97-AF65-F5344CB8AC3E}">
        <p14:creationId xmlns:p14="http://schemas.microsoft.com/office/powerpoint/2010/main" val="576402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9C1DED-617B-CCD4-08F1-45D17F96B584}"/>
              </a:ext>
            </a:extLst>
          </p:cNvPr>
          <p:cNvSpPr>
            <a:spLocks noGrp="1"/>
          </p:cNvSpPr>
          <p:nvPr>
            <p:ph type="title"/>
          </p:nvPr>
        </p:nvSpPr>
        <p:spPr/>
        <p:txBody>
          <a:bodyPr/>
          <a:lstStyle/>
          <a:p>
            <a:r>
              <a:rPr lang="en-US" dirty="0"/>
              <a:t>Understanding the Importance of Reports with a View to Testifying</a:t>
            </a:r>
          </a:p>
        </p:txBody>
      </p:sp>
      <p:sp>
        <p:nvSpPr>
          <p:cNvPr id="2" name="Content Placeholder 1">
            <a:extLst>
              <a:ext uri="{FF2B5EF4-FFF2-40B4-BE49-F238E27FC236}">
                <a16:creationId xmlns:a16="http://schemas.microsoft.com/office/drawing/2014/main" id="{47A1EA09-3942-4F65-F548-8E4EC3D5C83D}"/>
              </a:ext>
            </a:extLst>
          </p:cNvPr>
          <p:cNvSpPr>
            <a:spLocks noGrp="1"/>
          </p:cNvSpPr>
          <p:nvPr>
            <p:ph idx="1"/>
          </p:nvPr>
        </p:nvSpPr>
        <p:spPr/>
        <p:txBody>
          <a:bodyPr/>
          <a:lstStyle/>
          <a:p>
            <a:pPr fontAlgn="auto">
              <a:spcAft>
                <a:spcPts val="0"/>
              </a:spcAft>
              <a:defRPr/>
            </a:pPr>
            <a:r>
              <a:rPr lang="en-US" altLang="en-US" dirty="0"/>
              <a:t>Forensic reports can accomplish the following:</a:t>
            </a:r>
          </a:p>
          <a:p>
            <a:pPr lvl="1" fontAlgn="auto">
              <a:spcAft>
                <a:spcPts val="0"/>
              </a:spcAft>
              <a:defRPr/>
            </a:pPr>
            <a:r>
              <a:rPr lang="en-US" altLang="en-US" sz="2200" dirty="0"/>
              <a:t>Provide justification for collecting more evidence</a:t>
            </a:r>
          </a:p>
          <a:p>
            <a:pPr lvl="1" fontAlgn="auto">
              <a:spcAft>
                <a:spcPts val="0"/>
              </a:spcAft>
              <a:defRPr/>
            </a:pPr>
            <a:r>
              <a:rPr lang="en-US" altLang="en-US" sz="2200" dirty="0"/>
              <a:t>Be used at a probable cause hearing</a:t>
            </a:r>
          </a:p>
          <a:p>
            <a:pPr lvl="1" fontAlgn="auto">
              <a:spcAft>
                <a:spcPts val="0"/>
              </a:spcAft>
              <a:defRPr/>
            </a:pPr>
            <a:r>
              <a:rPr lang="en-US" altLang="en-US" sz="2200" dirty="0"/>
              <a:t>Communicate expert opinion</a:t>
            </a:r>
          </a:p>
          <a:p>
            <a:r>
              <a:rPr lang="en-US" altLang="en-US" dirty="0"/>
              <a:t>Keep a copy of any deposition notice or subpoena so that you can include the following:</a:t>
            </a:r>
          </a:p>
          <a:p>
            <a:pPr lvl="1">
              <a:spcAft>
                <a:spcPts val="0"/>
              </a:spcAft>
            </a:pPr>
            <a:r>
              <a:rPr lang="en-US" altLang="en-US" sz="2200" dirty="0"/>
              <a:t>Jurisdiction</a:t>
            </a:r>
          </a:p>
          <a:p>
            <a:pPr lvl="1">
              <a:spcAft>
                <a:spcPts val="0"/>
              </a:spcAft>
            </a:pPr>
            <a:r>
              <a:rPr lang="en-US" altLang="en-US" sz="2200" dirty="0"/>
              <a:t>Style of the case</a:t>
            </a:r>
          </a:p>
          <a:p>
            <a:pPr lvl="1">
              <a:spcAft>
                <a:spcPts val="0"/>
              </a:spcAft>
            </a:pPr>
            <a:r>
              <a:rPr lang="en-US" altLang="en-US" sz="2200" dirty="0"/>
              <a:t>Cause number</a:t>
            </a:r>
          </a:p>
          <a:p>
            <a:pPr lvl="1">
              <a:spcAft>
                <a:spcPts val="0"/>
              </a:spcAft>
            </a:pPr>
            <a:r>
              <a:rPr lang="en-US" altLang="en-US" sz="2200" dirty="0"/>
              <a:t>Date and location of the deposition</a:t>
            </a:r>
          </a:p>
          <a:p>
            <a:endParaRPr lang="en-US" dirty="0"/>
          </a:p>
        </p:txBody>
      </p:sp>
    </p:spTree>
    <p:extLst>
      <p:ext uri="{BB962C8B-B14F-4D97-AF65-F5344CB8AC3E}">
        <p14:creationId xmlns:p14="http://schemas.microsoft.com/office/powerpoint/2010/main" val="918607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E3BF4-D7EC-2458-0347-F3F36B22DF9C}"/>
              </a:ext>
            </a:extLst>
          </p:cNvPr>
          <p:cNvSpPr>
            <a:spLocks noGrp="1"/>
          </p:cNvSpPr>
          <p:nvPr>
            <p:ph type="title"/>
          </p:nvPr>
        </p:nvSpPr>
        <p:spPr/>
        <p:txBody>
          <a:bodyPr/>
          <a:lstStyle/>
          <a:p>
            <a:r>
              <a:rPr lang="en-US" dirty="0"/>
              <a:t>Preparing to Deal with the News Media</a:t>
            </a:r>
          </a:p>
        </p:txBody>
      </p:sp>
      <p:sp>
        <p:nvSpPr>
          <p:cNvPr id="2" name="Content Placeholder 1">
            <a:extLst>
              <a:ext uri="{FF2B5EF4-FFF2-40B4-BE49-F238E27FC236}">
                <a16:creationId xmlns:a16="http://schemas.microsoft.com/office/drawing/2014/main" id="{005E815E-DC6F-375C-B1F6-B58F3FB88FBE}"/>
              </a:ext>
            </a:extLst>
          </p:cNvPr>
          <p:cNvSpPr>
            <a:spLocks noGrp="1"/>
          </p:cNvSpPr>
          <p:nvPr>
            <p:ph idx="1"/>
          </p:nvPr>
        </p:nvSpPr>
        <p:spPr/>
        <p:txBody>
          <a:bodyPr/>
          <a:lstStyle/>
          <a:p>
            <a:r>
              <a:rPr lang="en-US" altLang="en-US" dirty="0"/>
              <a:t>Some legal actions generate interest from the news media</a:t>
            </a:r>
          </a:p>
          <a:p>
            <a:r>
              <a:rPr lang="en-US" altLang="en-US" dirty="0"/>
              <a:t>Reasons to avoid contact with news media include the following:</a:t>
            </a:r>
          </a:p>
          <a:p>
            <a:pPr lvl="1"/>
            <a:r>
              <a:rPr lang="en-US" altLang="en-US" dirty="0"/>
              <a:t>Your comments could harm the case and create a record that can be used against you</a:t>
            </a:r>
          </a:p>
          <a:p>
            <a:pPr lvl="1"/>
            <a:r>
              <a:rPr lang="en-US" altLang="en-US" dirty="0"/>
              <a:t>You have no control over the context of the information a journalist publishes</a:t>
            </a:r>
          </a:p>
          <a:p>
            <a:pPr lvl="1"/>
            <a:r>
              <a:rPr lang="en-US" altLang="en-US" dirty="0"/>
              <a:t>You can’t rely on a journalist’s promises of confidentiality</a:t>
            </a:r>
          </a:p>
          <a:p>
            <a:endParaRPr lang="en-US" dirty="0"/>
          </a:p>
        </p:txBody>
      </p:sp>
    </p:spTree>
    <p:extLst>
      <p:ext uri="{BB962C8B-B14F-4D97-AF65-F5344CB8AC3E}">
        <p14:creationId xmlns:p14="http://schemas.microsoft.com/office/powerpoint/2010/main" val="2302368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71C059-6896-8CCA-C5D6-C674FA1D1629}"/>
              </a:ext>
            </a:extLst>
          </p:cNvPr>
          <p:cNvSpPr>
            <a:spLocks noGrp="1"/>
          </p:cNvSpPr>
          <p:nvPr>
            <p:ph type="title"/>
          </p:nvPr>
        </p:nvSpPr>
        <p:spPr/>
        <p:txBody>
          <a:bodyPr/>
          <a:lstStyle/>
          <a:p>
            <a:r>
              <a:rPr lang="en-US" dirty="0"/>
              <a:t>Testifying in Court and Depositions</a:t>
            </a:r>
          </a:p>
        </p:txBody>
      </p:sp>
      <p:sp>
        <p:nvSpPr>
          <p:cNvPr id="2" name="Content Placeholder 1">
            <a:extLst>
              <a:ext uri="{FF2B5EF4-FFF2-40B4-BE49-F238E27FC236}">
                <a16:creationId xmlns:a16="http://schemas.microsoft.com/office/drawing/2014/main" id="{CEFB9570-E895-518A-ABDC-86C61E036827}"/>
              </a:ext>
            </a:extLst>
          </p:cNvPr>
          <p:cNvSpPr>
            <a:spLocks noGrp="1"/>
          </p:cNvSpPr>
          <p:nvPr>
            <p:ph idx="1"/>
          </p:nvPr>
        </p:nvSpPr>
        <p:spPr/>
        <p:txBody>
          <a:bodyPr/>
          <a:lstStyle/>
          <a:p>
            <a:r>
              <a:rPr lang="en-US" altLang="en-US" dirty="0"/>
              <a:t>Procedures during a trial</a:t>
            </a:r>
          </a:p>
          <a:p>
            <a:pPr lvl="1"/>
            <a:r>
              <a:rPr lang="en-US" altLang="en-US" dirty="0"/>
              <a:t>Your attorney presents you as a competent expert</a:t>
            </a:r>
          </a:p>
          <a:p>
            <a:pPr lvl="1"/>
            <a:r>
              <a:rPr lang="en-US" altLang="en-US" dirty="0"/>
              <a:t>Opposing attorney might attempt to discredit you</a:t>
            </a:r>
          </a:p>
          <a:p>
            <a:pPr lvl="1"/>
            <a:r>
              <a:rPr lang="en-US" altLang="en-US" dirty="0"/>
              <a:t>Your attorney guides you through your testimony</a:t>
            </a:r>
          </a:p>
          <a:p>
            <a:pPr lvl="1"/>
            <a:r>
              <a:rPr lang="en-US" altLang="en-US" dirty="0"/>
              <a:t>Opposing attorney cross-examines you</a:t>
            </a:r>
          </a:p>
          <a:p>
            <a:pPr lvl="1"/>
            <a:r>
              <a:rPr lang="en-US" altLang="en-US" dirty="0"/>
              <a:t>Your attorney might have an opportunity for redirect examination of material addressed in cross-examination</a:t>
            </a:r>
          </a:p>
          <a:p>
            <a:r>
              <a:rPr lang="en-US" altLang="en-US" dirty="0"/>
              <a:t>You could be called later as a rebuttal witness</a:t>
            </a:r>
          </a:p>
          <a:p>
            <a:endParaRPr lang="en-US" dirty="0"/>
          </a:p>
        </p:txBody>
      </p:sp>
    </p:spTree>
    <p:extLst>
      <p:ext uri="{BB962C8B-B14F-4D97-AF65-F5344CB8AC3E}">
        <p14:creationId xmlns:p14="http://schemas.microsoft.com/office/powerpoint/2010/main" val="3774545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0573E0-B3F1-107F-F6F8-2FB6EAA7E7AD}"/>
              </a:ext>
            </a:extLst>
          </p:cNvPr>
          <p:cNvSpPr>
            <a:spLocks noGrp="1"/>
          </p:cNvSpPr>
          <p:nvPr>
            <p:ph type="title"/>
          </p:nvPr>
        </p:nvSpPr>
        <p:spPr/>
        <p:txBody>
          <a:bodyPr/>
          <a:lstStyle/>
          <a:p>
            <a:r>
              <a:rPr lang="en-US" dirty="0"/>
              <a:t>Understanding the Trial Process</a:t>
            </a:r>
          </a:p>
        </p:txBody>
      </p:sp>
      <p:sp>
        <p:nvSpPr>
          <p:cNvPr id="2" name="Content Placeholder 1">
            <a:extLst>
              <a:ext uri="{FF2B5EF4-FFF2-40B4-BE49-F238E27FC236}">
                <a16:creationId xmlns:a16="http://schemas.microsoft.com/office/drawing/2014/main" id="{3886D215-8FCB-C4A9-37CB-DC68456B3535}"/>
              </a:ext>
            </a:extLst>
          </p:cNvPr>
          <p:cNvSpPr>
            <a:spLocks noGrp="1"/>
          </p:cNvSpPr>
          <p:nvPr>
            <p:ph idx="1"/>
          </p:nvPr>
        </p:nvSpPr>
        <p:spPr>
          <a:xfrm>
            <a:off x="476843" y="1690692"/>
            <a:ext cx="11241915" cy="4351338"/>
          </a:xfrm>
        </p:spPr>
        <p:txBody>
          <a:bodyPr/>
          <a:lstStyle/>
          <a:p>
            <a:r>
              <a:rPr lang="en-US" altLang="en-US" dirty="0"/>
              <a:t>The typical order of trial is as follows:</a:t>
            </a:r>
          </a:p>
          <a:p>
            <a:pPr lvl="1"/>
            <a:r>
              <a:rPr lang="en-US" altLang="en-US" sz="2200" dirty="0"/>
              <a:t>Motions in limine</a:t>
            </a:r>
          </a:p>
          <a:p>
            <a:pPr lvl="1"/>
            <a:r>
              <a:rPr lang="en-US" altLang="en-US" sz="2200" dirty="0"/>
              <a:t>Impaneling the jury</a:t>
            </a:r>
          </a:p>
          <a:p>
            <a:pPr lvl="1"/>
            <a:r>
              <a:rPr lang="en-US" altLang="en-US" sz="2200" dirty="0"/>
              <a:t>Opening statements</a:t>
            </a:r>
          </a:p>
          <a:p>
            <a:pPr lvl="1"/>
            <a:r>
              <a:rPr lang="en-US" altLang="en-US" sz="2200" dirty="0"/>
              <a:t>Plaintiff</a:t>
            </a:r>
          </a:p>
          <a:p>
            <a:pPr lvl="1"/>
            <a:r>
              <a:rPr lang="en-US" altLang="en-US" sz="2200" dirty="0"/>
              <a:t>Defense</a:t>
            </a:r>
          </a:p>
          <a:p>
            <a:pPr lvl="1"/>
            <a:r>
              <a:rPr lang="en-US" altLang="en-US" sz="2200" dirty="0"/>
              <a:t>Rebuttal</a:t>
            </a:r>
          </a:p>
          <a:p>
            <a:pPr lvl="1"/>
            <a:r>
              <a:rPr lang="en-US" altLang="en-US" sz="2200" dirty="0"/>
              <a:t>Closing arguments</a:t>
            </a:r>
          </a:p>
          <a:p>
            <a:pPr lvl="1"/>
            <a:r>
              <a:rPr lang="en-US" altLang="en-US" sz="2200" dirty="0"/>
              <a:t>Jury instructions</a:t>
            </a:r>
          </a:p>
          <a:p>
            <a:endParaRPr lang="en-US" dirty="0"/>
          </a:p>
        </p:txBody>
      </p:sp>
    </p:spTree>
    <p:extLst>
      <p:ext uri="{BB962C8B-B14F-4D97-AF65-F5344CB8AC3E}">
        <p14:creationId xmlns:p14="http://schemas.microsoft.com/office/powerpoint/2010/main" val="3762882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E846B-8A77-30CA-76B0-B1793D67DB07}"/>
              </a:ext>
            </a:extLst>
          </p:cNvPr>
          <p:cNvSpPr>
            <a:spLocks noGrp="1"/>
          </p:cNvSpPr>
          <p:nvPr>
            <p:ph type="title"/>
          </p:nvPr>
        </p:nvSpPr>
        <p:spPr/>
        <p:txBody>
          <a:bodyPr/>
          <a:lstStyle/>
          <a:p>
            <a:r>
              <a:rPr lang="en-US" dirty="0"/>
              <a:t>Providing Qualifications for Your Testimony</a:t>
            </a:r>
          </a:p>
        </p:txBody>
      </p:sp>
      <p:sp>
        <p:nvSpPr>
          <p:cNvPr id="2" name="Content Placeholder 1">
            <a:extLst>
              <a:ext uri="{FF2B5EF4-FFF2-40B4-BE49-F238E27FC236}">
                <a16:creationId xmlns:a16="http://schemas.microsoft.com/office/drawing/2014/main" id="{C1A5BC80-5AD2-9A5B-47F8-F229511337B0}"/>
              </a:ext>
            </a:extLst>
          </p:cNvPr>
          <p:cNvSpPr>
            <a:spLocks noGrp="1"/>
          </p:cNvSpPr>
          <p:nvPr>
            <p:ph idx="1"/>
          </p:nvPr>
        </p:nvSpPr>
        <p:spPr/>
        <p:txBody>
          <a:bodyPr/>
          <a:lstStyle/>
          <a:p>
            <a:r>
              <a:rPr lang="en-US" altLang="en-US" dirty="0"/>
              <a:t>Your attorney asks questions to elicit qualifications that make you an expert witness</a:t>
            </a:r>
          </a:p>
          <a:p>
            <a:pPr lvl="1"/>
            <a:r>
              <a:rPr lang="en-US" altLang="en-US" dirty="0"/>
              <a:t>This qualification phase is called </a:t>
            </a:r>
            <a:r>
              <a:rPr lang="en-US" altLang="en-US" b="1" dirty="0"/>
              <a:t>voir dire</a:t>
            </a:r>
          </a:p>
          <a:p>
            <a:r>
              <a:rPr lang="en-US" altLang="en-US" dirty="0"/>
              <a:t>The attorney will ask the court to accept you as an expert on digital forensics</a:t>
            </a:r>
          </a:p>
          <a:p>
            <a:r>
              <a:rPr lang="en-US" altLang="en-US" dirty="0"/>
              <a:t>Opposing counsel might object and is allowed to examine you</a:t>
            </a:r>
          </a:p>
          <a:p>
            <a:pPr lvl="1"/>
            <a:r>
              <a:rPr lang="en-US" altLang="en-US" dirty="0"/>
              <a:t>This typically happens only if the opposing attorney thinks there is something to gain from it</a:t>
            </a:r>
          </a:p>
          <a:p>
            <a:endParaRPr lang="en-US" dirty="0"/>
          </a:p>
        </p:txBody>
      </p:sp>
    </p:spTree>
    <p:extLst>
      <p:ext uri="{BB962C8B-B14F-4D97-AF65-F5344CB8AC3E}">
        <p14:creationId xmlns:p14="http://schemas.microsoft.com/office/powerpoint/2010/main" val="23103510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B05DE7-AC62-0BB2-37DF-A256AFFDE1F3}"/>
              </a:ext>
            </a:extLst>
          </p:cNvPr>
          <p:cNvSpPr>
            <a:spLocks noGrp="1"/>
          </p:cNvSpPr>
          <p:nvPr>
            <p:ph type="title"/>
          </p:nvPr>
        </p:nvSpPr>
        <p:spPr/>
        <p:txBody>
          <a:bodyPr/>
          <a:lstStyle/>
          <a:p>
            <a:r>
              <a:rPr lang="en-US" dirty="0"/>
              <a:t>General Guidelines on Testifying (1 of 5)</a:t>
            </a:r>
          </a:p>
        </p:txBody>
      </p:sp>
      <p:sp>
        <p:nvSpPr>
          <p:cNvPr id="2" name="Content Placeholder 1">
            <a:extLst>
              <a:ext uri="{FF2B5EF4-FFF2-40B4-BE49-F238E27FC236}">
                <a16:creationId xmlns:a16="http://schemas.microsoft.com/office/drawing/2014/main" id="{AA973EE7-BB37-91BD-6F83-D29BD44515A4}"/>
              </a:ext>
            </a:extLst>
          </p:cNvPr>
          <p:cNvSpPr>
            <a:spLocks noGrp="1"/>
          </p:cNvSpPr>
          <p:nvPr>
            <p:ph idx="1"/>
          </p:nvPr>
        </p:nvSpPr>
        <p:spPr/>
        <p:txBody>
          <a:bodyPr/>
          <a:lstStyle/>
          <a:p>
            <a:r>
              <a:rPr lang="en-US" altLang="en-US" dirty="0"/>
              <a:t>Be professional and polite</a:t>
            </a:r>
          </a:p>
          <a:p>
            <a:r>
              <a:rPr lang="en-US" altLang="en-US" dirty="0"/>
              <a:t>Be conscious of the jury, judge, and attorneys</a:t>
            </a:r>
          </a:p>
          <a:p>
            <a:r>
              <a:rPr lang="en-US" altLang="en-US" dirty="0"/>
              <a:t>If asked something you cannot answer, say one of the following:</a:t>
            </a:r>
          </a:p>
          <a:p>
            <a:pPr lvl="1"/>
            <a:r>
              <a:rPr lang="en-US" altLang="en-US" dirty="0"/>
              <a:t>That is beyond the scope of my expertise</a:t>
            </a:r>
          </a:p>
          <a:p>
            <a:pPr lvl="1"/>
            <a:r>
              <a:rPr lang="en-US" altLang="en-US" dirty="0"/>
              <a:t>I was not asked to investigate that</a:t>
            </a:r>
          </a:p>
          <a:p>
            <a:r>
              <a:rPr lang="en-US" altLang="en-US" dirty="0"/>
              <a:t>Avoid overstating opinions</a:t>
            </a:r>
          </a:p>
          <a:p>
            <a:endParaRPr lang="en-US" dirty="0"/>
          </a:p>
        </p:txBody>
      </p:sp>
    </p:spTree>
    <p:extLst>
      <p:ext uri="{BB962C8B-B14F-4D97-AF65-F5344CB8AC3E}">
        <p14:creationId xmlns:p14="http://schemas.microsoft.com/office/powerpoint/2010/main" val="1066388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B05DE7-AC62-0BB2-37DF-A256AFFDE1F3}"/>
              </a:ext>
            </a:extLst>
          </p:cNvPr>
          <p:cNvSpPr>
            <a:spLocks noGrp="1"/>
          </p:cNvSpPr>
          <p:nvPr>
            <p:ph type="title"/>
          </p:nvPr>
        </p:nvSpPr>
        <p:spPr/>
        <p:txBody>
          <a:bodyPr/>
          <a:lstStyle/>
          <a:p>
            <a:r>
              <a:rPr lang="en-US" dirty="0"/>
              <a:t>General Guidelines on Testifying (2 of 5)</a:t>
            </a:r>
          </a:p>
        </p:txBody>
      </p:sp>
      <p:sp>
        <p:nvSpPr>
          <p:cNvPr id="2" name="Content Placeholder 1">
            <a:extLst>
              <a:ext uri="{FF2B5EF4-FFF2-40B4-BE49-F238E27FC236}">
                <a16:creationId xmlns:a16="http://schemas.microsoft.com/office/drawing/2014/main" id="{AA973EE7-BB37-91BD-6F83-D29BD44515A4}"/>
              </a:ext>
            </a:extLst>
          </p:cNvPr>
          <p:cNvSpPr>
            <a:spLocks noGrp="1"/>
          </p:cNvSpPr>
          <p:nvPr>
            <p:ph idx="1"/>
          </p:nvPr>
        </p:nvSpPr>
        <p:spPr/>
        <p:txBody>
          <a:bodyPr/>
          <a:lstStyle/>
          <a:p>
            <a:r>
              <a:rPr lang="en-US" altLang="en-US" dirty="0"/>
              <a:t>The following are questions you should prepare for:</a:t>
            </a:r>
          </a:p>
          <a:p>
            <a:pPr lvl="1"/>
            <a:r>
              <a:rPr lang="en-US" altLang="en-US" dirty="0"/>
              <a:t>How is data (or evidence) stored on a hard drive?</a:t>
            </a:r>
          </a:p>
          <a:p>
            <a:pPr lvl="1"/>
            <a:r>
              <a:rPr lang="en-US" altLang="en-US" dirty="0"/>
              <a:t>What is an image or a bit-stream copy of a drive?</a:t>
            </a:r>
          </a:p>
          <a:p>
            <a:pPr lvl="1"/>
            <a:r>
              <a:rPr lang="en-US" altLang="en-US" dirty="0"/>
              <a:t>How is deleted data recovered from a drive?</a:t>
            </a:r>
          </a:p>
          <a:p>
            <a:pPr lvl="1"/>
            <a:r>
              <a:rPr lang="en-US" altLang="en-US" dirty="0"/>
              <a:t>What are Windows temporary files, and how are they related to data or evidence?</a:t>
            </a:r>
          </a:p>
          <a:p>
            <a:pPr lvl="1"/>
            <a:r>
              <a:rPr lang="en-US" altLang="en-US" dirty="0"/>
              <a:t>What are system or network log files?</a:t>
            </a:r>
          </a:p>
          <a:p>
            <a:endParaRPr lang="en-US" dirty="0"/>
          </a:p>
        </p:txBody>
      </p:sp>
    </p:spTree>
    <p:extLst>
      <p:ext uri="{BB962C8B-B14F-4D97-AF65-F5344CB8AC3E}">
        <p14:creationId xmlns:p14="http://schemas.microsoft.com/office/powerpoint/2010/main" val="2774920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B05DE7-AC62-0BB2-37DF-A256AFFDE1F3}"/>
              </a:ext>
            </a:extLst>
          </p:cNvPr>
          <p:cNvSpPr>
            <a:spLocks noGrp="1"/>
          </p:cNvSpPr>
          <p:nvPr>
            <p:ph type="title"/>
          </p:nvPr>
        </p:nvSpPr>
        <p:spPr/>
        <p:txBody>
          <a:bodyPr/>
          <a:lstStyle/>
          <a:p>
            <a:r>
              <a:rPr lang="en-US" dirty="0"/>
              <a:t>General Guidelines on Testifying (3 of 5)</a:t>
            </a:r>
          </a:p>
        </p:txBody>
      </p:sp>
      <p:sp>
        <p:nvSpPr>
          <p:cNvPr id="2" name="Content Placeholder 1">
            <a:extLst>
              <a:ext uri="{FF2B5EF4-FFF2-40B4-BE49-F238E27FC236}">
                <a16:creationId xmlns:a16="http://schemas.microsoft.com/office/drawing/2014/main" id="{AA973EE7-BB37-91BD-6F83-D29BD44515A4}"/>
              </a:ext>
            </a:extLst>
          </p:cNvPr>
          <p:cNvSpPr>
            <a:spLocks noGrp="1"/>
          </p:cNvSpPr>
          <p:nvPr>
            <p:ph idx="1"/>
          </p:nvPr>
        </p:nvSpPr>
        <p:spPr/>
        <p:txBody>
          <a:bodyPr/>
          <a:lstStyle/>
          <a:p>
            <a:r>
              <a:rPr lang="en-US" altLang="en-US" dirty="0"/>
              <a:t>Using Graphics During Testimony</a:t>
            </a:r>
          </a:p>
          <a:p>
            <a:pPr lvl="1"/>
            <a:r>
              <a:rPr lang="en-US" altLang="en-US" sz="2200" dirty="0"/>
              <a:t>Graphical exhibits illustrate and clarify your findings</a:t>
            </a:r>
          </a:p>
          <a:p>
            <a:pPr lvl="1"/>
            <a:r>
              <a:rPr lang="en-US" altLang="en-US" sz="2200" dirty="0"/>
              <a:t>Your exhibits must be clear and easy to understand</a:t>
            </a:r>
          </a:p>
          <a:p>
            <a:pPr lvl="1"/>
            <a:r>
              <a:rPr lang="en-US" altLang="en-US" sz="2200" dirty="0"/>
              <a:t>Graphics should be big, bold, and simple</a:t>
            </a:r>
          </a:p>
          <a:p>
            <a:pPr lvl="1"/>
            <a:r>
              <a:rPr lang="en-US" altLang="en-US" sz="2200" dirty="0"/>
              <a:t>The goal of using graphics is to provide information the jury needs to know</a:t>
            </a:r>
          </a:p>
          <a:p>
            <a:pPr lvl="1"/>
            <a:r>
              <a:rPr lang="en-US" altLang="en-US" sz="2200" dirty="0"/>
              <a:t>Review all graphics with your attorney before trial</a:t>
            </a:r>
          </a:p>
          <a:p>
            <a:pPr lvl="1"/>
            <a:r>
              <a:rPr lang="en-US" altLang="en-US" sz="2200" dirty="0"/>
              <a:t>Make sure the jury can see your graphics, and face the jury during your presentation</a:t>
            </a:r>
          </a:p>
          <a:p>
            <a:endParaRPr lang="en-US" dirty="0"/>
          </a:p>
        </p:txBody>
      </p:sp>
    </p:spTree>
    <p:extLst>
      <p:ext uri="{BB962C8B-B14F-4D97-AF65-F5344CB8AC3E}">
        <p14:creationId xmlns:p14="http://schemas.microsoft.com/office/powerpoint/2010/main" val="37314497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B05DE7-AC62-0BB2-37DF-A256AFFDE1F3}"/>
              </a:ext>
            </a:extLst>
          </p:cNvPr>
          <p:cNvSpPr>
            <a:spLocks noGrp="1"/>
          </p:cNvSpPr>
          <p:nvPr>
            <p:ph type="title"/>
          </p:nvPr>
        </p:nvSpPr>
        <p:spPr/>
        <p:txBody>
          <a:bodyPr/>
          <a:lstStyle/>
          <a:p>
            <a:r>
              <a:rPr lang="en-US" dirty="0"/>
              <a:t>General Guidelines on Testifying (4 of 5)</a:t>
            </a:r>
          </a:p>
        </p:txBody>
      </p:sp>
      <p:sp>
        <p:nvSpPr>
          <p:cNvPr id="2" name="Content Placeholder 1">
            <a:extLst>
              <a:ext uri="{FF2B5EF4-FFF2-40B4-BE49-F238E27FC236}">
                <a16:creationId xmlns:a16="http://schemas.microsoft.com/office/drawing/2014/main" id="{AA973EE7-BB37-91BD-6F83-D29BD44515A4}"/>
              </a:ext>
            </a:extLst>
          </p:cNvPr>
          <p:cNvSpPr>
            <a:spLocks noGrp="1"/>
          </p:cNvSpPr>
          <p:nvPr>
            <p:ph idx="1"/>
          </p:nvPr>
        </p:nvSpPr>
        <p:spPr/>
        <p:txBody>
          <a:bodyPr/>
          <a:lstStyle/>
          <a:p>
            <a:pPr fontAlgn="auto">
              <a:spcAft>
                <a:spcPts val="0"/>
              </a:spcAft>
              <a:defRPr/>
            </a:pPr>
            <a:r>
              <a:rPr lang="en-US" altLang="en-US" dirty="0"/>
              <a:t>Avoiding Testimony Problems</a:t>
            </a:r>
          </a:p>
          <a:p>
            <a:pPr lvl="1" fontAlgn="auto">
              <a:spcAft>
                <a:spcPts val="0"/>
              </a:spcAft>
              <a:defRPr/>
            </a:pPr>
            <a:r>
              <a:rPr lang="en-US" altLang="en-US" dirty="0"/>
              <a:t>Recognize when conflict-of-interest issues apply to your case</a:t>
            </a:r>
          </a:p>
          <a:p>
            <a:pPr lvl="2" fontAlgn="auto">
              <a:spcAft>
                <a:spcPts val="0"/>
              </a:spcAft>
              <a:buClr>
                <a:schemeClr val="tx1">
                  <a:lumMod val="75000"/>
                  <a:lumOff val="25000"/>
                </a:schemeClr>
              </a:buClr>
              <a:defRPr/>
            </a:pPr>
            <a:r>
              <a:rPr lang="en-US" altLang="en-US" b="1" dirty="0"/>
              <a:t>Conflicting out </a:t>
            </a:r>
            <a:r>
              <a:rPr lang="en-US" altLang="en-US" dirty="0"/>
              <a:t>is an attempt by opposing attorneys to prevent you from serving on an important case</a:t>
            </a:r>
          </a:p>
          <a:p>
            <a:pPr lvl="1" fontAlgn="auto">
              <a:spcAft>
                <a:spcPts val="0"/>
              </a:spcAft>
              <a:defRPr/>
            </a:pPr>
            <a:r>
              <a:rPr lang="en-US" altLang="en-US" dirty="0"/>
              <a:t>Avoid agreeing to review a case unless you’re under contract with that person</a:t>
            </a:r>
          </a:p>
          <a:p>
            <a:pPr lvl="1" fontAlgn="auto">
              <a:spcAft>
                <a:spcPts val="0"/>
              </a:spcAft>
              <a:defRPr/>
            </a:pPr>
            <a:r>
              <a:rPr lang="en-US" altLang="en-US" dirty="0"/>
              <a:t>Avoid conversations with opposing attorneys</a:t>
            </a:r>
          </a:p>
          <a:p>
            <a:pPr lvl="1" fontAlgn="auto">
              <a:spcAft>
                <a:spcPts val="0"/>
              </a:spcAft>
              <a:defRPr/>
            </a:pPr>
            <a:r>
              <a:rPr lang="en-US" altLang="en-US" dirty="0"/>
              <a:t>You should receive payment before testifying</a:t>
            </a:r>
          </a:p>
          <a:p>
            <a:pPr lvl="1" fontAlgn="auto">
              <a:spcAft>
                <a:spcPts val="0"/>
              </a:spcAft>
              <a:defRPr/>
            </a:pPr>
            <a:r>
              <a:rPr lang="en-US" altLang="en-US" dirty="0"/>
              <a:t>Don’t talk to anyone during court recess</a:t>
            </a:r>
          </a:p>
          <a:p>
            <a:endParaRPr lang="en-US" dirty="0"/>
          </a:p>
        </p:txBody>
      </p:sp>
    </p:spTree>
    <p:extLst>
      <p:ext uri="{BB962C8B-B14F-4D97-AF65-F5344CB8AC3E}">
        <p14:creationId xmlns:p14="http://schemas.microsoft.com/office/powerpoint/2010/main" val="26029199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B05DE7-AC62-0BB2-37DF-A256AFFDE1F3}"/>
              </a:ext>
            </a:extLst>
          </p:cNvPr>
          <p:cNvSpPr>
            <a:spLocks noGrp="1"/>
          </p:cNvSpPr>
          <p:nvPr>
            <p:ph type="title"/>
          </p:nvPr>
        </p:nvSpPr>
        <p:spPr/>
        <p:txBody>
          <a:bodyPr/>
          <a:lstStyle/>
          <a:p>
            <a:r>
              <a:rPr lang="en-US" dirty="0"/>
              <a:t>General Guidelines on Testifying (5 of 5)</a:t>
            </a:r>
          </a:p>
        </p:txBody>
      </p:sp>
      <p:sp>
        <p:nvSpPr>
          <p:cNvPr id="2" name="Content Placeholder 1">
            <a:extLst>
              <a:ext uri="{FF2B5EF4-FFF2-40B4-BE49-F238E27FC236}">
                <a16:creationId xmlns:a16="http://schemas.microsoft.com/office/drawing/2014/main" id="{AA973EE7-BB37-91BD-6F83-D29BD44515A4}"/>
              </a:ext>
            </a:extLst>
          </p:cNvPr>
          <p:cNvSpPr>
            <a:spLocks noGrp="1"/>
          </p:cNvSpPr>
          <p:nvPr>
            <p:ph idx="1"/>
          </p:nvPr>
        </p:nvSpPr>
        <p:spPr/>
        <p:txBody>
          <a:bodyPr/>
          <a:lstStyle/>
          <a:p>
            <a:r>
              <a:rPr lang="en-US" altLang="en-US" dirty="0"/>
              <a:t>Understanding Prosecutorial Misconduct</a:t>
            </a:r>
          </a:p>
          <a:p>
            <a:pPr lvl="1"/>
            <a:r>
              <a:rPr lang="en-US" altLang="en-US" dirty="0"/>
              <a:t>If you have found exculpatory evidence, you have an obligation to ensure that the evidence isn’t concealed</a:t>
            </a:r>
          </a:p>
          <a:p>
            <a:pPr lvl="1"/>
            <a:r>
              <a:rPr lang="en-US" altLang="en-US" dirty="0"/>
              <a:t>Initially, you should report the evidence to the prosecutor handling the case and be sure you document the communication</a:t>
            </a:r>
          </a:p>
          <a:p>
            <a:pPr lvl="1"/>
            <a:r>
              <a:rPr lang="en-US" altLang="en-US" dirty="0"/>
              <a:t>If this information isn’t disclosed to the defense attorney in a reasonable time, you can report it to the judge</a:t>
            </a:r>
          </a:p>
          <a:p>
            <a:endParaRPr lang="en-US" dirty="0"/>
          </a:p>
        </p:txBody>
      </p:sp>
    </p:spTree>
    <p:extLst>
      <p:ext uri="{BB962C8B-B14F-4D97-AF65-F5344CB8AC3E}">
        <p14:creationId xmlns:p14="http://schemas.microsoft.com/office/powerpoint/2010/main" val="117183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3E8A7A-FF68-DDF8-6A46-2428AAF4F69F}"/>
              </a:ext>
            </a:extLst>
          </p:cNvPr>
          <p:cNvSpPr>
            <a:spLocks noGrp="1"/>
          </p:cNvSpPr>
          <p:nvPr>
            <p:ph type="title"/>
          </p:nvPr>
        </p:nvSpPr>
        <p:spPr/>
        <p:txBody>
          <a:bodyPr/>
          <a:lstStyle/>
          <a:p>
            <a:r>
              <a:rPr lang="en-US" dirty="0"/>
              <a:t>Testifying During Direct Examination (1 of 2)</a:t>
            </a:r>
          </a:p>
        </p:txBody>
      </p:sp>
      <p:sp>
        <p:nvSpPr>
          <p:cNvPr id="2" name="Content Placeholder 1">
            <a:extLst>
              <a:ext uri="{FF2B5EF4-FFF2-40B4-BE49-F238E27FC236}">
                <a16:creationId xmlns:a16="http://schemas.microsoft.com/office/drawing/2014/main" id="{65DE5E7D-6B4C-C391-FA7A-D49CB7853EBB}"/>
              </a:ext>
            </a:extLst>
          </p:cNvPr>
          <p:cNvSpPr>
            <a:spLocks noGrp="1"/>
          </p:cNvSpPr>
          <p:nvPr>
            <p:ph idx="1"/>
          </p:nvPr>
        </p:nvSpPr>
        <p:spPr/>
        <p:txBody>
          <a:bodyPr/>
          <a:lstStyle/>
          <a:p>
            <a:r>
              <a:rPr lang="en-US" altLang="en-US" dirty="0"/>
              <a:t>Keep the following guidelines and techniques in mind:</a:t>
            </a:r>
          </a:p>
          <a:p>
            <a:pPr lvl="1"/>
            <a:r>
              <a:rPr lang="en-US" altLang="en-US" dirty="0"/>
              <a:t>Work with your attorney to get the right language</a:t>
            </a:r>
          </a:p>
          <a:p>
            <a:pPr lvl="1"/>
            <a:r>
              <a:rPr lang="en-US" altLang="en-US" dirty="0"/>
              <a:t>Be wary of your inclination to be helpful</a:t>
            </a:r>
          </a:p>
          <a:p>
            <a:pPr lvl="1"/>
            <a:r>
              <a:rPr lang="en-US" altLang="en-US" dirty="0"/>
              <a:t>Review the examination plan your attorney has prepared</a:t>
            </a:r>
          </a:p>
          <a:p>
            <a:pPr lvl="1"/>
            <a:r>
              <a:rPr lang="en-US" altLang="en-US" dirty="0"/>
              <a:t>Provide a clear overview of your findings</a:t>
            </a:r>
          </a:p>
          <a:p>
            <a:pPr lvl="1"/>
            <a:r>
              <a:rPr lang="en-US" altLang="en-US" dirty="0"/>
              <a:t>Use a systematic easy-to-follow plan for describing your methods</a:t>
            </a:r>
          </a:p>
          <a:p>
            <a:pPr lvl="1"/>
            <a:r>
              <a:rPr lang="en-US" altLang="en-US" dirty="0"/>
              <a:t>Practice testifying</a:t>
            </a:r>
          </a:p>
          <a:p>
            <a:pPr lvl="1"/>
            <a:r>
              <a:rPr lang="en-US" altLang="en-US" dirty="0"/>
              <a:t>Use your own words when answering questions</a:t>
            </a:r>
          </a:p>
          <a:p>
            <a:endParaRPr lang="en-US" dirty="0"/>
          </a:p>
        </p:txBody>
      </p:sp>
    </p:spTree>
    <p:extLst>
      <p:ext uri="{BB962C8B-B14F-4D97-AF65-F5344CB8AC3E}">
        <p14:creationId xmlns:p14="http://schemas.microsoft.com/office/powerpoint/2010/main" val="3037603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B47348-3D3E-9CB2-4E14-12C0E126BFA3}"/>
              </a:ext>
            </a:extLst>
          </p:cNvPr>
          <p:cNvSpPr>
            <a:spLocks noGrp="1"/>
          </p:cNvSpPr>
          <p:nvPr>
            <p:ph type="title"/>
          </p:nvPr>
        </p:nvSpPr>
        <p:spPr/>
        <p:txBody>
          <a:bodyPr/>
          <a:lstStyle/>
          <a:p>
            <a:r>
              <a:rPr lang="en-US" dirty="0"/>
              <a:t>Limiting a Report to Specifics</a:t>
            </a:r>
          </a:p>
        </p:txBody>
      </p:sp>
      <p:sp>
        <p:nvSpPr>
          <p:cNvPr id="2" name="Content Placeholder 1">
            <a:extLst>
              <a:ext uri="{FF2B5EF4-FFF2-40B4-BE49-F238E27FC236}">
                <a16:creationId xmlns:a16="http://schemas.microsoft.com/office/drawing/2014/main" id="{FD6F423C-B1D0-97DD-9184-A69CBE7B14CA}"/>
              </a:ext>
            </a:extLst>
          </p:cNvPr>
          <p:cNvSpPr>
            <a:spLocks noGrp="1"/>
          </p:cNvSpPr>
          <p:nvPr>
            <p:ph idx="1"/>
          </p:nvPr>
        </p:nvSpPr>
        <p:spPr/>
        <p:txBody>
          <a:bodyPr/>
          <a:lstStyle/>
          <a:p>
            <a:r>
              <a:rPr lang="en-US" altLang="en-US" dirty="0"/>
              <a:t>All reports to clients should start with the job mission or goal, which usually consists of the following:</a:t>
            </a:r>
          </a:p>
          <a:p>
            <a:pPr lvl="1"/>
            <a:r>
              <a:rPr lang="en-US" altLang="en-US" dirty="0"/>
              <a:t>Find information on a specific subject</a:t>
            </a:r>
          </a:p>
          <a:p>
            <a:pPr lvl="1"/>
            <a:r>
              <a:rPr lang="en-US" altLang="en-US" dirty="0"/>
              <a:t>Recover certain important documents</a:t>
            </a:r>
          </a:p>
          <a:p>
            <a:pPr lvl="1"/>
            <a:r>
              <a:rPr lang="en-US" altLang="en-US" dirty="0"/>
              <a:t>Recover certain types of files with specific dates and times</a:t>
            </a:r>
          </a:p>
          <a:p>
            <a:r>
              <a:rPr lang="en-US" altLang="en-US" dirty="0"/>
              <a:t>Before you begin writing, identify your audience and the purpose of the report</a:t>
            </a:r>
          </a:p>
          <a:p>
            <a:endParaRPr lang="en-US" dirty="0"/>
          </a:p>
        </p:txBody>
      </p:sp>
    </p:spTree>
    <p:extLst>
      <p:ext uri="{BB962C8B-B14F-4D97-AF65-F5344CB8AC3E}">
        <p14:creationId xmlns:p14="http://schemas.microsoft.com/office/powerpoint/2010/main" val="2395796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3E8A7A-FF68-DDF8-6A46-2428AAF4F69F}"/>
              </a:ext>
            </a:extLst>
          </p:cNvPr>
          <p:cNvSpPr>
            <a:spLocks noGrp="1"/>
          </p:cNvSpPr>
          <p:nvPr>
            <p:ph type="title"/>
          </p:nvPr>
        </p:nvSpPr>
        <p:spPr/>
        <p:txBody>
          <a:bodyPr/>
          <a:lstStyle/>
          <a:p>
            <a:r>
              <a:rPr lang="en-US" dirty="0"/>
              <a:t>Testifying During Direct Examination (2 of 2)</a:t>
            </a:r>
          </a:p>
        </p:txBody>
      </p:sp>
      <p:sp>
        <p:nvSpPr>
          <p:cNvPr id="2" name="Content Placeholder 1">
            <a:extLst>
              <a:ext uri="{FF2B5EF4-FFF2-40B4-BE49-F238E27FC236}">
                <a16:creationId xmlns:a16="http://schemas.microsoft.com/office/drawing/2014/main" id="{65DE5E7D-6B4C-C391-FA7A-D49CB7853EBB}"/>
              </a:ext>
            </a:extLst>
          </p:cNvPr>
          <p:cNvSpPr>
            <a:spLocks noGrp="1"/>
          </p:cNvSpPr>
          <p:nvPr>
            <p:ph idx="1"/>
          </p:nvPr>
        </p:nvSpPr>
        <p:spPr>
          <a:xfrm>
            <a:off x="476843" y="1707395"/>
            <a:ext cx="11241915" cy="4351338"/>
          </a:xfrm>
        </p:spPr>
        <p:txBody>
          <a:bodyPr/>
          <a:lstStyle/>
          <a:p>
            <a:r>
              <a:rPr lang="en-US" altLang="en-US" dirty="0"/>
              <a:t>Keep the following guidelines and techniques in mind (continued):</a:t>
            </a:r>
          </a:p>
          <a:p>
            <a:pPr lvl="1"/>
            <a:r>
              <a:rPr lang="en-US" altLang="en-US" dirty="0"/>
              <a:t>Make sure you know the following terms before giving testimony:</a:t>
            </a:r>
          </a:p>
          <a:p>
            <a:pPr lvl="2"/>
            <a:r>
              <a:rPr lang="en-US" altLang="en-US" sz="2200" dirty="0"/>
              <a:t>Independent recollection</a:t>
            </a:r>
          </a:p>
          <a:p>
            <a:pPr lvl="2"/>
            <a:r>
              <a:rPr lang="en-US" altLang="en-US" sz="2200" dirty="0"/>
              <a:t>Customary practice</a:t>
            </a:r>
          </a:p>
          <a:p>
            <a:pPr lvl="2"/>
            <a:r>
              <a:rPr lang="en-US" altLang="en-US" sz="2200" dirty="0"/>
              <a:t>Documentation of the case</a:t>
            </a:r>
          </a:p>
          <a:p>
            <a:pPr lvl="1"/>
            <a:r>
              <a:rPr lang="en-US" altLang="en-US" dirty="0"/>
              <a:t>Present your background and qualifications</a:t>
            </a:r>
          </a:p>
          <a:p>
            <a:pPr lvl="1"/>
            <a:r>
              <a:rPr lang="en-US" altLang="en-US" dirty="0"/>
              <a:t>Avoid vagueness</a:t>
            </a:r>
          </a:p>
          <a:p>
            <a:pPr lvl="1"/>
            <a:r>
              <a:rPr lang="en-US" altLang="en-US" dirty="0"/>
              <a:t>When using graphics in a presentation, make sure the jury understands your explanations</a:t>
            </a:r>
          </a:p>
          <a:p>
            <a:endParaRPr lang="en-US" dirty="0"/>
          </a:p>
        </p:txBody>
      </p:sp>
    </p:spTree>
    <p:extLst>
      <p:ext uri="{BB962C8B-B14F-4D97-AF65-F5344CB8AC3E}">
        <p14:creationId xmlns:p14="http://schemas.microsoft.com/office/powerpoint/2010/main" val="12435028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58B1FA-48AD-5C0F-AB94-D65E61F96F64}"/>
              </a:ext>
            </a:extLst>
          </p:cNvPr>
          <p:cNvSpPr>
            <a:spLocks noGrp="1"/>
          </p:cNvSpPr>
          <p:nvPr>
            <p:ph type="title"/>
          </p:nvPr>
        </p:nvSpPr>
        <p:spPr/>
        <p:txBody>
          <a:bodyPr/>
          <a:lstStyle/>
          <a:p>
            <a:r>
              <a:rPr lang="en-US" dirty="0"/>
              <a:t>Testifying During Cross-Examination (1 of 2)</a:t>
            </a:r>
          </a:p>
        </p:txBody>
      </p:sp>
      <p:sp>
        <p:nvSpPr>
          <p:cNvPr id="2" name="Content Placeholder 1">
            <a:extLst>
              <a:ext uri="{FF2B5EF4-FFF2-40B4-BE49-F238E27FC236}">
                <a16:creationId xmlns:a16="http://schemas.microsoft.com/office/drawing/2014/main" id="{2E585041-F9C4-863A-AF5D-F98526D788C9}"/>
              </a:ext>
            </a:extLst>
          </p:cNvPr>
          <p:cNvSpPr>
            <a:spLocks noGrp="1"/>
          </p:cNvSpPr>
          <p:nvPr>
            <p:ph idx="1"/>
          </p:nvPr>
        </p:nvSpPr>
        <p:spPr/>
        <p:txBody>
          <a:bodyPr/>
          <a:lstStyle/>
          <a:p>
            <a:r>
              <a:rPr lang="en-US" dirty="0"/>
              <a:t>Keep the following in mind during cross-examination:</a:t>
            </a:r>
          </a:p>
          <a:p>
            <a:pPr lvl="1"/>
            <a:r>
              <a:rPr lang="en-US" altLang="en-US" sz="2200" dirty="0"/>
              <a:t>Use your own words and keep in mind that certain words have additional meanings</a:t>
            </a:r>
          </a:p>
          <a:p>
            <a:pPr lvl="1"/>
            <a:r>
              <a:rPr lang="en-US" altLang="en-US" sz="2200" dirty="0"/>
              <a:t>Be aware of leading questions</a:t>
            </a:r>
          </a:p>
          <a:p>
            <a:pPr lvl="1"/>
            <a:r>
              <a:rPr lang="en-US" altLang="en-US" sz="2200" dirty="0"/>
              <a:t>Never guess when you do not have an answer</a:t>
            </a:r>
          </a:p>
          <a:p>
            <a:pPr lvl="1"/>
            <a:r>
              <a:rPr lang="en-US" altLang="en-US" sz="2200" dirty="0"/>
              <a:t>Most jurisdictions now allow the judge and jurors to ask questions</a:t>
            </a:r>
          </a:p>
          <a:p>
            <a:pPr lvl="1"/>
            <a:r>
              <a:rPr lang="en-US" altLang="en-US" sz="2200" dirty="0"/>
              <a:t>Avoid feeling stressed and losing control</a:t>
            </a:r>
          </a:p>
          <a:p>
            <a:pPr lvl="1"/>
            <a:r>
              <a:rPr lang="en-US" altLang="en-US" sz="2200" dirty="0"/>
              <a:t>Never have unrealistically high self-expectations when testifying; everyone makes mistakes</a:t>
            </a:r>
          </a:p>
          <a:p>
            <a:pPr lvl="1"/>
            <a:endParaRPr lang="en-US" altLang="en-US" sz="2200" dirty="0"/>
          </a:p>
          <a:p>
            <a:endParaRPr lang="en-US" dirty="0"/>
          </a:p>
        </p:txBody>
      </p:sp>
    </p:spTree>
    <p:extLst>
      <p:ext uri="{BB962C8B-B14F-4D97-AF65-F5344CB8AC3E}">
        <p14:creationId xmlns:p14="http://schemas.microsoft.com/office/powerpoint/2010/main" val="25668198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58B1FA-48AD-5C0F-AB94-D65E61F96F64}"/>
              </a:ext>
            </a:extLst>
          </p:cNvPr>
          <p:cNvSpPr>
            <a:spLocks noGrp="1"/>
          </p:cNvSpPr>
          <p:nvPr>
            <p:ph type="title"/>
          </p:nvPr>
        </p:nvSpPr>
        <p:spPr/>
        <p:txBody>
          <a:bodyPr/>
          <a:lstStyle/>
          <a:p>
            <a:r>
              <a:rPr lang="en-US" dirty="0"/>
              <a:t>Testifying During Cross-Examination (2 of 2)</a:t>
            </a:r>
          </a:p>
        </p:txBody>
      </p:sp>
      <p:sp>
        <p:nvSpPr>
          <p:cNvPr id="2" name="Content Placeholder 1">
            <a:extLst>
              <a:ext uri="{FF2B5EF4-FFF2-40B4-BE49-F238E27FC236}">
                <a16:creationId xmlns:a16="http://schemas.microsoft.com/office/drawing/2014/main" id="{2E585041-F9C4-863A-AF5D-F98526D788C9}"/>
              </a:ext>
            </a:extLst>
          </p:cNvPr>
          <p:cNvSpPr>
            <a:spLocks noGrp="1"/>
          </p:cNvSpPr>
          <p:nvPr>
            <p:ph idx="1"/>
          </p:nvPr>
        </p:nvSpPr>
        <p:spPr/>
        <p:txBody>
          <a:bodyPr/>
          <a:lstStyle/>
          <a:p>
            <a:r>
              <a:rPr lang="en-US" altLang="en-US" dirty="0"/>
              <a:t>Avoid the following behaviors:</a:t>
            </a:r>
          </a:p>
          <a:p>
            <a:pPr lvl="1"/>
            <a:r>
              <a:rPr lang="en-US" altLang="en-US" dirty="0"/>
              <a:t>Being argumentative when being badgered by the opposing attorney</a:t>
            </a:r>
          </a:p>
          <a:p>
            <a:pPr lvl="1"/>
            <a:r>
              <a:rPr lang="en-US" altLang="en-US" dirty="0"/>
              <a:t>Having poor listening skills or using defensive body language</a:t>
            </a:r>
          </a:p>
          <a:p>
            <a:pPr lvl="1"/>
            <a:r>
              <a:rPr lang="en-US" altLang="en-US" dirty="0"/>
              <a:t>Being too talkative or talking too fast</a:t>
            </a:r>
          </a:p>
          <a:p>
            <a:pPr lvl="1"/>
            <a:r>
              <a:rPr lang="en-US" altLang="en-US" dirty="0"/>
              <a:t>Being too technical for the jury to understand</a:t>
            </a:r>
          </a:p>
          <a:p>
            <a:pPr lvl="1"/>
            <a:r>
              <a:rPr lang="en-US" altLang="en-US" dirty="0"/>
              <a:t>Acting surprised and unprepared to respond when presented with unknown or new information</a:t>
            </a:r>
          </a:p>
          <a:p>
            <a:pPr lvl="1"/>
            <a:endParaRPr lang="en-US" altLang="en-US" sz="2200" dirty="0"/>
          </a:p>
          <a:p>
            <a:endParaRPr lang="en-US" dirty="0"/>
          </a:p>
        </p:txBody>
      </p:sp>
    </p:spTree>
    <p:extLst>
      <p:ext uri="{BB962C8B-B14F-4D97-AF65-F5344CB8AC3E}">
        <p14:creationId xmlns:p14="http://schemas.microsoft.com/office/powerpoint/2010/main" val="8559623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7F501F-6C99-3A59-E82D-682B3D4EFC06}"/>
              </a:ext>
            </a:extLst>
          </p:cNvPr>
          <p:cNvSpPr>
            <a:spLocks noGrp="1"/>
          </p:cNvSpPr>
          <p:nvPr>
            <p:ph type="title"/>
          </p:nvPr>
        </p:nvSpPr>
        <p:spPr/>
        <p:txBody>
          <a:bodyPr/>
          <a:lstStyle/>
          <a:p>
            <a:r>
              <a:rPr lang="en-US" dirty="0"/>
              <a:t>Preparing for a Deposition Hearing (1 of 3)</a:t>
            </a:r>
          </a:p>
        </p:txBody>
      </p:sp>
      <p:sp>
        <p:nvSpPr>
          <p:cNvPr id="2" name="Content Placeholder 1">
            <a:extLst>
              <a:ext uri="{FF2B5EF4-FFF2-40B4-BE49-F238E27FC236}">
                <a16:creationId xmlns:a16="http://schemas.microsoft.com/office/drawing/2014/main" id="{25393A16-902D-770B-DE87-32EB281A4242}"/>
              </a:ext>
            </a:extLst>
          </p:cNvPr>
          <p:cNvSpPr>
            <a:spLocks noGrp="1"/>
          </p:cNvSpPr>
          <p:nvPr>
            <p:ph idx="1"/>
          </p:nvPr>
        </p:nvSpPr>
        <p:spPr/>
        <p:txBody>
          <a:bodyPr/>
          <a:lstStyle/>
          <a:p>
            <a:r>
              <a:rPr lang="en-US" altLang="en-US" dirty="0"/>
              <a:t>A </a:t>
            </a:r>
            <a:r>
              <a:rPr lang="en-US" altLang="en-US" b="1" dirty="0"/>
              <a:t>deposition</a:t>
            </a:r>
            <a:r>
              <a:rPr lang="en-US" altLang="en-US" dirty="0"/>
              <a:t> differs from trial testimony because there is no jury or judge</a:t>
            </a:r>
          </a:p>
          <a:p>
            <a:r>
              <a:rPr lang="en-US" altLang="en-US" dirty="0"/>
              <a:t>A </a:t>
            </a:r>
            <a:r>
              <a:rPr lang="en-US" altLang="en-US" b="1" dirty="0"/>
              <a:t>discovery deposition </a:t>
            </a:r>
            <a:r>
              <a:rPr lang="en-US" altLang="en-US" dirty="0"/>
              <a:t>is part of the discovery process for a trial</a:t>
            </a:r>
          </a:p>
          <a:p>
            <a:r>
              <a:rPr lang="en-US" altLang="en-US" dirty="0"/>
              <a:t>A </a:t>
            </a:r>
            <a:r>
              <a:rPr lang="en-US" altLang="en-US" b="1" dirty="0"/>
              <a:t>testimony preservation deposition </a:t>
            </a:r>
            <a:r>
              <a:rPr lang="en-US" altLang="en-US" dirty="0"/>
              <a:t>may be requested by your client to preserve your testimony in case of schedule conflicts or health problems</a:t>
            </a:r>
          </a:p>
          <a:p>
            <a:endParaRPr lang="en-US" dirty="0"/>
          </a:p>
        </p:txBody>
      </p:sp>
    </p:spTree>
    <p:extLst>
      <p:ext uri="{BB962C8B-B14F-4D97-AF65-F5344CB8AC3E}">
        <p14:creationId xmlns:p14="http://schemas.microsoft.com/office/powerpoint/2010/main" val="7734467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7F501F-6C99-3A59-E82D-682B3D4EFC06}"/>
              </a:ext>
            </a:extLst>
          </p:cNvPr>
          <p:cNvSpPr>
            <a:spLocks noGrp="1"/>
          </p:cNvSpPr>
          <p:nvPr>
            <p:ph type="title"/>
          </p:nvPr>
        </p:nvSpPr>
        <p:spPr/>
        <p:txBody>
          <a:bodyPr/>
          <a:lstStyle/>
          <a:p>
            <a:r>
              <a:rPr lang="en-US" dirty="0"/>
              <a:t>Preparing for a Deposition Hearing (2 of 3)</a:t>
            </a:r>
          </a:p>
        </p:txBody>
      </p:sp>
      <p:sp>
        <p:nvSpPr>
          <p:cNvPr id="2" name="Content Placeholder 1">
            <a:extLst>
              <a:ext uri="{FF2B5EF4-FFF2-40B4-BE49-F238E27FC236}">
                <a16:creationId xmlns:a16="http://schemas.microsoft.com/office/drawing/2014/main" id="{25393A16-902D-770B-DE87-32EB281A4242}"/>
              </a:ext>
            </a:extLst>
          </p:cNvPr>
          <p:cNvSpPr>
            <a:spLocks noGrp="1"/>
          </p:cNvSpPr>
          <p:nvPr>
            <p:ph idx="1"/>
          </p:nvPr>
        </p:nvSpPr>
        <p:spPr/>
        <p:txBody>
          <a:bodyPr/>
          <a:lstStyle/>
          <a:p>
            <a:r>
              <a:rPr lang="en-US" altLang="en-US" dirty="0"/>
              <a:t>Some guidelines for testifying at depositions include the following:</a:t>
            </a:r>
          </a:p>
          <a:p>
            <a:pPr lvl="1"/>
            <a:r>
              <a:rPr lang="en-US" altLang="en-US" dirty="0"/>
              <a:t>Stay calm, relaxed, and confident and maintain a professional demeanor</a:t>
            </a:r>
          </a:p>
          <a:p>
            <a:pPr lvl="1"/>
            <a:r>
              <a:rPr lang="en-US" altLang="en-US" dirty="0"/>
              <a:t>Use name of attorneys when answering</a:t>
            </a:r>
          </a:p>
          <a:p>
            <a:pPr lvl="1"/>
            <a:r>
              <a:rPr lang="en-US" altLang="en-US" dirty="0"/>
              <a:t>Keep eye contact with attorneys and be assertive in your responses</a:t>
            </a:r>
          </a:p>
          <a:p>
            <a:pPr lvl="1"/>
            <a:r>
              <a:rPr lang="en-US" altLang="en-US" dirty="0"/>
              <a:t>Be professional and polite</a:t>
            </a:r>
          </a:p>
          <a:p>
            <a:pPr lvl="1"/>
            <a:r>
              <a:rPr lang="en-US" altLang="en-US" dirty="0"/>
              <a:t>Use facts when describing your opinion</a:t>
            </a:r>
          </a:p>
          <a:p>
            <a:pPr lvl="1"/>
            <a:r>
              <a:rPr lang="en-US" altLang="en-US" dirty="0"/>
              <a:t>Being deposed in a discovery deposition is an unnatural process</a:t>
            </a:r>
          </a:p>
          <a:p>
            <a:endParaRPr lang="en-US" dirty="0"/>
          </a:p>
        </p:txBody>
      </p:sp>
    </p:spTree>
    <p:extLst>
      <p:ext uri="{BB962C8B-B14F-4D97-AF65-F5344CB8AC3E}">
        <p14:creationId xmlns:p14="http://schemas.microsoft.com/office/powerpoint/2010/main" val="14342874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7F501F-6C99-3A59-E82D-682B3D4EFC06}"/>
              </a:ext>
            </a:extLst>
          </p:cNvPr>
          <p:cNvSpPr>
            <a:spLocks noGrp="1"/>
          </p:cNvSpPr>
          <p:nvPr>
            <p:ph type="title"/>
          </p:nvPr>
        </p:nvSpPr>
        <p:spPr/>
        <p:txBody>
          <a:bodyPr/>
          <a:lstStyle/>
          <a:p>
            <a:r>
              <a:rPr lang="en-US" dirty="0"/>
              <a:t>Preparing for a Deposition Hearing (3 of 3)</a:t>
            </a:r>
          </a:p>
        </p:txBody>
      </p:sp>
      <p:sp>
        <p:nvSpPr>
          <p:cNvPr id="2" name="Content Placeholder 1">
            <a:extLst>
              <a:ext uri="{FF2B5EF4-FFF2-40B4-BE49-F238E27FC236}">
                <a16:creationId xmlns:a16="http://schemas.microsoft.com/office/drawing/2014/main" id="{25393A16-902D-770B-DE87-32EB281A4242}"/>
              </a:ext>
            </a:extLst>
          </p:cNvPr>
          <p:cNvSpPr>
            <a:spLocks noGrp="1"/>
          </p:cNvSpPr>
          <p:nvPr>
            <p:ph idx="1"/>
          </p:nvPr>
        </p:nvSpPr>
        <p:spPr/>
        <p:txBody>
          <a:bodyPr/>
          <a:lstStyle/>
          <a:p>
            <a:r>
              <a:rPr lang="en-US" altLang="en-US" dirty="0"/>
              <a:t>Recognizing Deposition Problems</a:t>
            </a:r>
          </a:p>
          <a:p>
            <a:pPr lvl="1"/>
            <a:r>
              <a:rPr lang="en-US" altLang="en-US" dirty="0"/>
              <a:t>Avoid omitting information</a:t>
            </a:r>
          </a:p>
          <a:p>
            <a:pPr lvl="1"/>
            <a:r>
              <a:rPr lang="en-US" altLang="en-US" dirty="0"/>
              <a:t>Answer only the questions you are asked</a:t>
            </a:r>
          </a:p>
          <a:p>
            <a:pPr lvl="1"/>
            <a:r>
              <a:rPr lang="en-US" altLang="en-US" dirty="0"/>
              <a:t>Be professional and polite when giving opinions about opposite experts</a:t>
            </a:r>
          </a:p>
          <a:p>
            <a:pPr lvl="1"/>
            <a:r>
              <a:rPr lang="en-US" altLang="en-US" dirty="0"/>
              <a:t>To respond to difficult questions that could jeopardize your client’s case, pause before answering</a:t>
            </a:r>
          </a:p>
          <a:p>
            <a:pPr lvl="1"/>
            <a:r>
              <a:rPr lang="en-US" altLang="en-US" dirty="0"/>
              <a:t>Keep in mind that you can correct any minor errors you make during your examination</a:t>
            </a:r>
          </a:p>
          <a:p>
            <a:pPr lvl="1"/>
            <a:r>
              <a:rPr lang="en-US" altLang="en-US" dirty="0"/>
              <a:t>Discovery deposition testimony often doesn’t make it to the jury</a:t>
            </a:r>
          </a:p>
          <a:p>
            <a:pPr lvl="1"/>
            <a:endParaRPr lang="en-US" altLang="en-US" dirty="0"/>
          </a:p>
          <a:p>
            <a:endParaRPr lang="en-US" dirty="0"/>
          </a:p>
        </p:txBody>
      </p:sp>
    </p:spTree>
    <p:extLst>
      <p:ext uri="{BB962C8B-B14F-4D97-AF65-F5344CB8AC3E}">
        <p14:creationId xmlns:p14="http://schemas.microsoft.com/office/powerpoint/2010/main" val="1954556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38EFAD-778F-4045-71C5-5745C72CA9EB}"/>
              </a:ext>
            </a:extLst>
          </p:cNvPr>
          <p:cNvSpPr>
            <a:spLocks noGrp="1"/>
          </p:cNvSpPr>
          <p:nvPr>
            <p:ph type="title"/>
          </p:nvPr>
        </p:nvSpPr>
        <p:spPr/>
        <p:txBody>
          <a:bodyPr/>
          <a:lstStyle/>
          <a:p>
            <a:r>
              <a:rPr lang="en-US" dirty="0"/>
              <a:t>Guidelines for Testifying at Hearings</a:t>
            </a:r>
          </a:p>
        </p:txBody>
      </p:sp>
      <p:sp>
        <p:nvSpPr>
          <p:cNvPr id="2" name="Content Placeholder 1">
            <a:extLst>
              <a:ext uri="{FF2B5EF4-FFF2-40B4-BE49-F238E27FC236}">
                <a16:creationId xmlns:a16="http://schemas.microsoft.com/office/drawing/2014/main" id="{B48FABD3-B8DA-8AB5-0B9D-161200AA7CC7}"/>
              </a:ext>
            </a:extLst>
          </p:cNvPr>
          <p:cNvSpPr>
            <a:spLocks noGrp="1"/>
          </p:cNvSpPr>
          <p:nvPr>
            <p:ph idx="1"/>
          </p:nvPr>
        </p:nvSpPr>
        <p:spPr/>
        <p:txBody>
          <a:bodyPr/>
          <a:lstStyle/>
          <a:p>
            <a:r>
              <a:rPr lang="en-US" altLang="en-US" dirty="0"/>
              <a:t>Testifying at a hearing is generally comparable to testifying at a trial</a:t>
            </a:r>
          </a:p>
          <a:p>
            <a:r>
              <a:rPr lang="en-US" altLang="en-US" dirty="0"/>
              <a:t>A hearing can be before an administrative agency or a legislative body or in a court</a:t>
            </a:r>
          </a:p>
          <a:p>
            <a:r>
              <a:rPr lang="en-US" altLang="en-US" dirty="0"/>
              <a:t>Often administrative or legislative hearings are related to events that resulted in litigation</a:t>
            </a:r>
          </a:p>
          <a:p>
            <a:r>
              <a:rPr lang="en-US" altLang="en-US" dirty="0"/>
              <a:t>A judicial hearing is held in court to determine the admissibility of certain evidence before trial</a:t>
            </a:r>
          </a:p>
          <a:p>
            <a:pPr lvl="1"/>
            <a:r>
              <a:rPr lang="en-US" altLang="en-US" dirty="0"/>
              <a:t>No jury is present</a:t>
            </a:r>
            <a:endParaRPr lang="en-US" dirty="0"/>
          </a:p>
        </p:txBody>
      </p:sp>
    </p:spTree>
    <p:extLst>
      <p:ext uri="{BB962C8B-B14F-4D97-AF65-F5344CB8AC3E}">
        <p14:creationId xmlns:p14="http://schemas.microsoft.com/office/powerpoint/2010/main" val="4998416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2-2</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pPr marL="0" indent="0">
              <a:buNone/>
            </a:pPr>
            <a:r>
              <a:rPr lang="en-US" dirty="0"/>
              <a:t>During your cross-examination, you should do which of the following? (Choose all that apply.)</a:t>
            </a:r>
          </a:p>
          <a:p>
            <a:pPr marL="0" indent="0">
              <a:buNone/>
            </a:pPr>
            <a:r>
              <a:rPr lang="en-US" dirty="0"/>
              <a:t>a. Maintain eye contact with the jury.</a:t>
            </a:r>
          </a:p>
          <a:p>
            <a:pPr marL="0" indent="0">
              <a:buNone/>
            </a:pPr>
            <a:r>
              <a:rPr lang="en-US" dirty="0"/>
              <a:t>b. Pay close attention to what your attorney is objecting to.</a:t>
            </a:r>
          </a:p>
          <a:p>
            <a:pPr marL="0" indent="0">
              <a:buNone/>
            </a:pPr>
            <a:r>
              <a:rPr lang="en-US" dirty="0"/>
              <a:t>c. Help the attorneys, judge, and jury understand the case, even if you have to go a bit beyond the scope of your expertise.</a:t>
            </a:r>
          </a:p>
          <a:p>
            <a:pPr marL="0" indent="0">
              <a:buNone/>
            </a:pPr>
            <a:r>
              <a:rPr lang="en-US" dirty="0"/>
              <a:t>d. Pay close attention to opposing counsel’s questions.</a:t>
            </a:r>
          </a:p>
          <a:p>
            <a:pPr marL="0" indent="0">
              <a:buNone/>
            </a:pPr>
            <a:r>
              <a:rPr lang="en-US" dirty="0"/>
              <a:t>e. Answer opposing counsel’s questions as briefly as is practical</a:t>
            </a:r>
          </a:p>
        </p:txBody>
      </p:sp>
    </p:spTree>
    <p:extLst>
      <p:ext uri="{BB962C8B-B14F-4D97-AF65-F5344CB8AC3E}">
        <p14:creationId xmlns:p14="http://schemas.microsoft.com/office/powerpoint/2010/main" val="6224532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2-2: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pPr marL="0" indent="0">
              <a:buNone/>
            </a:pPr>
            <a:r>
              <a:rPr lang="en-US" dirty="0"/>
              <a:t>During your cross-examination, you should do which of the following? (Choose all that apply.)</a:t>
            </a:r>
          </a:p>
          <a:p>
            <a:pPr marL="0" indent="0">
              <a:buNone/>
            </a:pPr>
            <a:r>
              <a:rPr lang="en-US" b="1" dirty="0"/>
              <a:t>Answer: a. </a:t>
            </a:r>
            <a:r>
              <a:rPr lang="en-US" dirty="0"/>
              <a:t>Maintain eye contact with the jury; </a:t>
            </a:r>
            <a:r>
              <a:rPr lang="en-US" b="1" dirty="0"/>
              <a:t>b. </a:t>
            </a:r>
            <a:r>
              <a:rPr lang="en-US" dirty="0"/>
              <a:t>Pay close attention to what your attorney is objecting to; </a:t>
            </a:r>
            <a:r>
              <a:rPr lang="en-US" b="1" dirty="0"/>
              <a:t>d. </a:t>
            </a:r>
            <a:r>
              <a:rPr lang="en-US" dirty="0"/>
              <a:t>Pay close attention to opposing counsel’s questions; </a:t>
            </a:r>
            <a:r>
              <a:rPr lang="en-US" b="1" dirty="0"/>
              <a:t>e. </a:t>
            </a:r>
            <a:r>
              <a:rPr lang="en-US" dirty="0"/>
              <a:t>Answer opposing counsel’s questions as briefly as is practical</a:t>
            </a:r>
          </a:p>
          <a:p>
            <a:pPr marL="0" indent="0">
              <a:buNone/>
            </a:pPr>
            <a:r>
              <a:rPr lang="en-US" dirty="0"/>
              <a:t>During a jury trial, keep a comfortable level of eye contact with the jury. You might find yourself competing with the opposing attorney, but do your best to keep the jury’s attention on you during your testimony.</a:t>
            </a:r>
          </a:p>
        </p:txBody>
      </p:sp>
    </p:spTree>
    <p:extLst>
      <p:ext uri="{BB962C8B-B14F-4D97-AF65-F5344CB8AC3E}">
        <p14:creationId xmlns:p14="http://schemas.microsoft.com/office/powerpoint/2010/main" val="28296680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76C9D7-44DF-C70D-F74C-D607A28F5E06}"/>
              </a:ext>
            </a:extLst>
          </p:cNvPr>
          <p:cNvSpPr>
            <a:spLocks noGrp="1"/>
          </p:cNvSpPr>
          <p:nvPr>
            <p:ph type="title"/>
          </p:nvPr>
        </p:nvSpPr>
        <p:spPr/>
        <p:txBody>
          <a:bodyPr/>
          <a:lstStyle/>
          <a:p>
            <a:r>
              <a:rPr lang="en-US" dirty="0"/>
              <a:t>Self Assessment</a:t>
            </a:r>
          </a:p>
        </p:txBody>
      </p:sp>
      <p:sp>
        <p:nvSpPr>
          <p:cNvPr id="2" name="Content Placeholder 1">
            <a:extLst>
              <a:ext uri="{FF2B5EF4-FFF2-40B4-BE49-F238E27FC236}">
                <a16:creationId xmlns:a16="http://schemas.microsoft.com/office/drawing/2014/main" id="{184F5DD7-5D29-2524-6F93-2D03D30FEA43}"/>
              </a:ext>
            </a:extLst>
          </p:cNvPr>
          <p:cNvSpPr>
            <a:spLocks noGrp="1"/>
          </p:cNvSpPr>
          <p:nvPr>
            <p:ph idx="1"/>
          </p:nvPr>
        </p:nvSpPr>
        <p:spPr/>
        <p:txBody>
          <a:bodyPr/>
          <a:lstStyle/>
          <a:p>
            <a:pPr marL="0" indent="0">
              <a:buNone/>
            </a:pPr>
            <a:r>
              <a:rPr lang="en-US" dirty="0"/>
              <a:t>For verbal reports between the expert witness and the hiring attorney, what areas of an investigation are typically discussed?</a:t>
            </a:r>
          </a:p>
          <a:p>
            <a:pPr marL="0" indent="0">
              <a:buNone/>
            </a:pPr>
            <a:endParaRPr lang="en-US" dirty="0"/>
          </a:p>
          <a:p>
            <a:pPr marL="0" indent="0">
              <a:buNone/>
            </a:pPr>
            <a:endParaRPr lang="en-US" dirty="0"/>
          </a:p>
          <a:p>
            <a:pPr marL="0" indent="0">
              <a:buNone/>
            </a:pPr>
            <a:r>
              <a:rPr lang="en-US" dirty="0"/>
              <a:t>Describe fact witness testimony.</a:t>
            </a:r>
          </a:p>
          <a:p>
            <a:pPr marL="0" indent="0">
              <a:buNone/>
            </a:pPr>
            <a:endParaRPr lang="en-US" dirty="0"/>
          </a:p>
        </p:txBody>
      </p:sp>
    </p:spTree>
    <p:extLst>
      <p:ext uri="{BB962C8B-B14F-4D97-AF65-F5344CB8AC3E}">
        <p14:creationId xmlns:p14="http://schemas.microsoft.com/office/powerpoint/2010/main" val="1705943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0C015F-6DBA-560F-DD1D-2D89D8E59DCD}"/>
              </a:ext>
            </a:extLst>
          </p:cNvPr>
          <p:cNvSpPr>
            <a:spLocks noGrp="1"/>
          </p:cNvSpPr>
          <p:nvPr>
            <p:ph type="title"/>
          </p:nvPr>
        </p:nvSpPr>
        <p:spPr/>
        <p:txBody>
          <a:bodyPr/>
          <a:lstStyle/>
          <a:p>
            <a:r>
              <a:rPr lang="en-US" dirty="0"/>
              <a:t>Types of Reports (1 of 3)</a:t>
            </a:r>
          </a:p>
        </p:txBody>
      </p:sp>
      <p:sp>
        <p:nvSpPr>
          <p:cNvPr id="2" name="Content Placeholder 1">
            <a:extLst>
              <a:ext uri="{FF2B5EF4-FFF2-40B4-BE49-F238E27FC236}">
                <a16:creationId xmlns:a16="http://schemas.microsoft.com/office/drawing/2014/main" id="{DCBA1289-44B0-6B0B-1F8A-A9D33E180CA3}"/>
              </a:ext>
            </a:extLst>
          </p:cNvPr>
          <p:cNvSpPr>
            <a:spLocks noGrp="1"/>
          </p:cNvSpPr>
          <p:nvPr>
            <p:ph idx="1"/>
          </p:nvPr>
        </p:nvSpPr>
        <p:spPr/>
        <p:txBody>
          <a:bodyPr/>
          <a:lstStyle/>
          <a:p>
            <a:r>
              <a:rPr lang="en-US" dirty="0"/>
              <a:t>A verbal report is often a preliminary to written reports and addresses the following:</a:t>
            </a:r>
          </a:p>
          <a:p>
            <a:pPr lvl="1"/>
            <a:r>
              <a:rPr lang="en-US" altLang="en-US" dirty="0"/>
              <a:t>Tests that have not been concluded</a:t>
            </a:r>
          </a:p>
          <a:p>
            <a:pPr lvl="1"/>
            <a:r>
              <a:rPr lang="en-US" altLang="en-US" dirty="0"/>
              <a:t>Interrogatories</a:t>
            </a:r>
          </a:p>
          <a:p>
            <a:pPr lvl="1"/>
            <a:r>
              <a:rPr lang="en-US" altLang="en-US" dirty="0"/>
              <a:t>Document production</a:t>
            </a:r>
          </a:p>
          <a:p>
            <a:pPr lvl="1"/>
            <a:r>
              <a:rPr lang="en-US" altLang="en-US" dirty="0"/>
              <a:t>Who should be deposed and the plan for deposing them</a:t>
            </a:r>
          </a:p>
          <a:p>
            <a:r>
              <a:rPr lang="en-US" dirty="0"/>
              <a:t>A w</a:t>
            </a:r>
            <a:r>
              <a:rPr lang="en-US" altLang="en-US" dirty="0"/>
              <a:t>ritten report may be an affidavit or a declaration</a:t>
            </a:r>
          </a:p>
          <a:p>
            <a:endParaRPr lang="en-US" dirty="0"/>
          </a:p>
        </p:txBody>
      </p:sp>
    </p:spTree>
    <p:extLst>
      <p:ext uri="{BB962C8B-B14F-4D97-AF65-F5344CB8AC3E}">
        <p14:creationId xmlns:p14="http://schemas.microsoft.com/office/powerpoint/2010/main" val="24812958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9DB9C0-A1E4-78BE-4089-F4E0C2F71CFE}"/>
              </a:ext>
            </a:extLst>
          </p:cNvPr>
          <p:cNvSpPr>
            <a:spLocks noGrp="1"/>
          </p:cNvSpPr>
          <p:nvPr>
            <p:ph type="title"/>
          </p:nvPr>
        </p:nvSpPr>
        <p:spPr/>
        <p:txBody>
          <a:bodyPr/>
          <a:lstStyle/>
          <a:p>
            <a:r>
              <a:rPr lang="en-US" dirty="0"/>
              <a:t>Summary</a:t>
            </a:r>
          </a:p>
        </p:txBody>
      </p:sp>
      <p:sp>
        <p:nvSpPr>
          <p:cNvPr id="2" name="Content Placeholder 1">
            <a:extLst>
              <a:ext uri="{FF2B5EF4-FFF2-40B4-BE49-F238E27FC236}">
                <a16:creationId xmlns:a16="http://schemas.microsoft.com/office/drawing/2014/main" id="{CF684A4C-01CD-51B2-BC2C-4E51A5DA1539}"/>
              </a:ext>
            </a:extLst>
          </p:cNvPr>
          <p:cNvSpPr>
            <a:spLocks noGrp="1"/>
          </p:cNvSpPr>
          <p:nvPr>
            <p:ph idx="1"/>
          </p:nvPr>
        </p:nvSpPr>
        <p:spPr/>
        <p:txBody>
          <a:bodyPr/>
          <a:lstStyle/>
          <a:p>
            <a:pPr marL="0" indent="0">
              <a:buNone/>
            </a:pPr>
            <a:r>
              <a:rPr lang="en-US" dirty="0"/>
              <a:t>Now that the lesson has ended, you should be able to:</a:t>
            </a:r>
          </a:p>
          <a:p>
            <a:r>
              <a:rPr lang="en-US" altLang="en-US" sz="2300" dirty="0"/>
              <a:t>Explain the importance of reports and testimony and preparing to testify</a:t>
            </a:r>
          </a:p>
          <a:p>
            <a:r>
              <a:rPr lang="en-US" altLang="en-US" sz="2300" dirty="0"/>
              <a:t>Describe guidelines for writing reports</a:t>
            </a:r>
          </a:p>
          <a:p>
            <a:r>
              <a:rPr lang="en-US" altLang="en-US" sz="2300" dirty="0"/>
              <a:t>Describe procedures for generating report findings and writing a digital forensics report</a:t>
            </a:r>
          </a:p>
          <a:p>
            <a:r>
              <a:rPr lang="en-US" altLang="en-US" sz="2300" dirty="0"/>
              <a:t>Explain the preparation necessary for testifying as a fact witness or an expert witness</a:t>
            </a:r>
          </a:p>
          <a:p>
            <a:r>
              <a:rPr lang="en-US" altLang="en-US" sz="2300" dirty="0"/>
              <a:t>Describe guidelines for testifying in court and in depositions</a:t>
            </a:r>
          </a:p>
          <a:p>
            <a:endParaRPr lang="en-US" dirty="0"/>
          </a:p>
        </p:txBody>
      </p:sp>
    </p:spTree>
    <p:extLst>
      <p:ext uri="{BB962C8B-B14F-4D97-AF65-F5344CB8AC3E}">
        <p14:creationId xmlns:p14="http://schemas.microsoft.com/office/powerpoint/2010/main" val="328760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0C015F-6DBA-560F-DD1D-2D89D8E59DCD}"/>
              </a:ext>
            </a:extLst>
          </p:cNvPr>
          <p:cNvSpPr>
            <a:spLocks noGrp="1"/>
          </p:cNvSpPr>
          <p:nvPr>
            <p:ph type="title"/>
          </p:nvPr>
        </p:nvSpPr>
        <p:spPr/>
        <p:txBody>
          <a:bodyPr/>
          <a:lstStyle/>
          <a:p>
            <a:r>
              <a:rPr lang="en-US" dirty="0"/>
              <a:t>Types of Reports (2 of 3)</a:t>
            </a:r>
          </a:p>
        </p:txBody>
      </p:sp>
      <p:sp>
        <p:nvSpPr>
          <p:cNvPr id="2" name="Content Placeholder 1">
            <a:extLst>
              <a:ext uri="{FF2B5EF4-FFF2-40B4-BE49-F238E27FC236}">
                <a16:creationId xmlns:a16="http://schemas.microsoft.com/office/drawing/2014/main" id="{DCBA1289-44B0-6B0B-1F8A-A9D33E180CA3}"/>
              </a:ext>
            </a:extLst>
          </p:cNvPr>
          <p:cNvSpPr>
            <a:spLocks noGrp="1"/>
          </p:cNvSpPr>
          <p:nvPr>
            <p:ph idx="1"/>
          </p:nvPr>
        </p:nvSpPr>
        <p:spPr/>
        <p:txBody>
          <a:bodyPr/>
          <a:lstStyle/>
          <a:p>
            <a:r>
              <a:rPr lang="en-US" altLang="en-US" dirty="0"/>
              <a:t>An </a:t>
            </a:r>
            <a:r>
              <a:rPr lang="en-US" altLang="en-US" b="1" dirty="0"/>
              <a:t>examination plan </a:t>
            </a:r>
            <a:r>
              <a:rPr lang="en-US" altLang="en-US" dirty="0"/>
              <a:t>serves as a guide to know what questions to expect when testifying</a:t>
            </a:r>
          </a:p>
          <a:p>
            <a:pPr lvl="1"/>
            <a:r>
              <a:rPr lang="en-US" altLang="en-US" dirty="0"/>
              <a:t>The attorney uses the examination plan to guide you in your testimony</a:t>
            </a:r>
          </a:p>
          <a:p>
            <a:pPr lvl="1"/>
            <a:r>
              <a:rPr lang="en-US" altLang="en-US" dirty="0"/>
              <a:t>You can propose changes to clarify or define information</a:t>
            </a:r>
          </a:p>
          <a:p>
            <a:pPr lvl="1"/>
            <a:r>
              <a:rPr lang="en-US" altLang="en-US" dirty="0"/>
              <a:t>Your contribution helps your attorney learn the terms and functions used in computer forensics</a:t>
            </a:r>
          </a:p>
          <a:p>
            <a:endParaRPr lang="en-US" dirty="0"/>
          </a:p>
        </p:txBody>
      </p:sp>
    </p:spTree>
    <p:extLst>
      <p:ext uri="{BB962C8B-B14F-4D97-AF65-F5344CB8AC3E}">
        <p14:creationId xmlns:p14="http://schemas.microsoft.com/office/powerpoint/2010/main" val="275441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Types of Reports (3 of 3)</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569660"/>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2-1</a:t>
            </a:r>
            <a:r>
              <a:rPr lang="en-US" sz="2400" dirty="0">
                <a:latin typeface="Work Sans" pitchFamily="2" charset="0"/>
              </a:rPr>
              <a:t>  A sample examination plan</a:t>
            </a:r>
            <a:endParaRPr lang="en-US" altLang="en-US" sz="2400" dirty="0">
              <a:latin typeface="+mj-lt"/>
            </a:endParaRPr>
          </a:p>
          <a:p>
            <a:endParaRPr lang="en-US" sz="2400" dirty="0">
              <a:latin typeface="Work Sans" pitchFamily="2" charset="0"/>
            </a:endParaRPr>
          </a:p>
        </p:txBody>
      </p:sp>
      <p:pic>
        <p:nvPicPr>
          <p:cNvPr id="4" name="Picture 3" descr="A witness examination plan is depicted. The plan includes the details such as witness - Joseph Friday, Factor - Expert digital forensic examiner, and Direct examination - Expert testimony. The other set of details listed are as follows: Testimony C V, Academic appointments, Memberships, Publications, Experience, The client, The specific examination, and Anticipated cross examination - Expert testimony.">
            <a:extLst>
              <a:ext uri="{FF2B5EF4-FFF2-40B4-BE49-F238E27FC236}">
                <a16:creationId xmlns:a16="http://schemas.microsoft.com/office/drawing/2014/main" id="{5EA33AF2-A9E6-B46F-8861-F4B0F0CF043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5189" y="1218983"/>
            <a:ext cx="3309734" cy="4512365"/>
          </a:xfrm>
          <a:prstGeom prst="rect">
            <a:avLst/>
          </a:prstGeom>
        </p:spPr>
      </p:pic>
    </p:spTree>
    <p:extLst>
      <p:ext uri="{BB962C8B-B14F-4D97-AF65-F5344CB8AC3E}">
        <p14:creationId xmlns:p14="http://schemas.microsoft.com/office/powerpoint/2010/main" val="119100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51162B-27D1-FF61-DB7E-0E6289748975}"/>
              </a:ext>
            </a:extLst>
          </p:cNvPr>
          <p:cNvSpPr>
            <a:spLocks noGrp="1"/>
          </p:cNvSpPr>
          <p:nvPr>
            <p:ph type="title"/>
          </p:nvPr>
        </p:nvSpPr>
        <p:spPr/>
        <p:txBody>
          <a:bodyPr/>
          <a:lstStyle/>
          <a:p>
            <a:r>
              <a:rPr lang="en-US" dirty="0"/>
              <a:t>Guidelines for Writing Reports</a:t>
            </a:r>
          </a:p>
        </p:txBody>
      </p:sp>
      <p:sp>
        <p:nvSpPr>
          <p:cNvPr id="2" name="Content Placeholder 1">
            <a:extLst>
              <a:ext uri="{FF2B5EF4-FFF2-40B4-BE49-F238E27FC236}">
                <a16:creationId xmlns:a16="http://schemas.microsoft.com/office/drawing/2014/main" id="{615D39D7-7161-77B3-B9FA-99827493FFB3}"/>
              </a:ext>
            </a:extLst>
          </p:cNvPr>
          <p:cNvSpPr>
            <a:spLocks noGrp="1"/>
          </p:cNvSpPr>
          <p:nvPr>
            <p:ph idx="1"/>
          </p:nvPr>
        </p:nvSpPr>
        <p:spPr>
          <a:xfrm>
            <a:off x="476843" y="1697456"/>
            <a:ext cx="11241915" cy="4351338"/>
          </a:xfrm>
        </p:spPr>
        <p:txBody>
          <a:bodyPr/>
          <a:lstStyle/>
          <a:p>
            <a:r>
              <a:rPr lang="en-US" altLang="en-US" dirty="0"/>
              <a:t>An expert responds to hypothetical questions based on factual evidence</a:t>
            </a:r>
          </a:p>
          <a:p>
            <a:r>
              <a:rPr lang="en-US" altLang="en-US" dirty="0"/>
              <a:t>An expert witness may testify to an opinion or conclusion, if four basic conditions are met:</a:t>
            </a:r>
          </a:p>
          <a:p>
            <a:pPr lvl="1"/>
            <a:r>
              <a:rPr lang="en-US" altLang="en-US" sz="2200" dirty="0"/>
              <a:t>Opinion, inferences, or conclusions depend on special knowledge, skills, or training</a:t>
            </a:r>
          </a:p>
          <a:p>
            <a:pPr lvl="1"/>
            <a:r>
              <a:rPr lang="en-US" altLang="en-US" sz="2200" dirty="0"/>
              <a:t>Witness should qualify as a true expert in the field</a:t>
            </a:r>
          </a:p>
          <a:p>
            <a:pPr lvl="1"/>
            <a:r>
              <a:rPr lang="en-US" altLang="en-US" sz="2200" dirty="0"/>
              <a:t>Witness must testify to a reasonable degree of certainty</a:t>
            </a:r>
          </a:p>
          <a:p>
            <a:pPr lvl="1"/>
            <a:r>
              <a:rPr lang="en-US" altLang="en-US" sz="2200" dirty="0"/>
              <a:t>Experts must know facts on which their opinions are based, or they must testify to a hypothetical question</a:t>
            </a:r>
          </a:p>
          <a:p>
            <a:endParaRPr lang="en-US" dirty="0"/>
          </a:p>
        </p:txBody>
      </p:sp>
    </p:spTree>
    <p:extLst>
      <p:ext uri="{BB962C8B-B14F-4D97-AF65-F5344CB8AC3E}">
        <p14:creationId xmlns:p14="http://schemas.microsoft.com/office/powerpoint/2010/main" val="2821897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87F500-05F3-0BEF-85E2-8AFE9C53ADCF}"/>
              </a:ext>
            </a:extLst>
          </p:cNvPr>
          <p:cNvSpPr>
            <a:spLocks noGrp="1"/>
          </p:cNvSpPr>
          <p:nvPr>
            <p:ph type="title"/>
          </p:nvPr>
        </p:nvSpPr>
        <p:spPr/>
        <p:txBody>
          <a:bodyPr/>
          <a:lstStyle/>
          <a:p>
            <a:r>
              <a:rPr lang="en-US" dirty="0"/>
              <a:t>What to Include in Written Preliminary Reports (1 of 2)</a:t>
            </a:r>
          </a:p>
        </p:txBody>
      </p:sp>
      <p:sp>
        <p:nvSpPr>
          <p:cNvPr id="2" name="Content Placeholder 1">
            <a:extLst>
              <a:ext uri="{FF2B5EF4-FFF2-40B4-BE49-F238E27FC236}">
                <a16:creationId xmlns:a16="http://schemas.microsoft.com/office/drawing/2014/main" id="{61D6E12C-E0FA-C592-3F2B-794FC8C95046}"/>
              </a:ext>
            </a:extLst>
          </p:cNvPr>
          <p:cNvSpPr>
            <a:spLocks noGrp="1"/>
          </p:cNvSpPr>
          <p:nvPr>
            <p:ph idx="1"/>
          </p:nvPr>
        </p:nvSpPr>
        <p:spPr/>
        <p:txBody>
          <a:bodyPr/>
          <a:lstStyle/>
          <a:p>
            <a:r>
              <a:rPr lang="en-US" altLang="en-US" b="1" dirty="0"/>
              <a:t>Discovery</a:t>
            </a:r>
            <a:r>
              <a:rPr lang="en-US" altLang="en-US" dirty="0"/>
              <a:t> is the process of opposing attorneys seeking information from each other</a:t>
            </a:r>
          </a:p>
          <a:p>
            <a:r>
              <a:rPr lang="en-US" altLang="en-US" dirty="0"/>
              <a:t>Written preliminary reports are considered </a:t>
            </a:r>
            <a:r>
              <a:rPr lang="en-US" altLang="en-US" b="1" dirty="0"/>
              <a:t>high-risk documents</a:t>
            </a:r>
          </a:p>
          <a:p>
            <a:pPr lvl="1"/>
            <a:r>
              <a:rPr lang="en-US" altLang="en-US" dirty="0"/>
              <a:t>It’s better if there’s no written report to provide</a:t>
            </a:r>
          </a:p>
          <a:p>
            <a:r>
              <a:rPr lang="en-US" altLang="en-US" dirty="0"/>
              <a:t>Destroying the report could be considered destroying or concealing evidence (spoliation)</a:t>
            </a:r>
          </a:p>
          <a:p>
            <a:endParaRPr lang="en-US" dirty="0"/>
          </a:p>
        </p:txBody>
      </p:sp>
    </p:spTree>
    <p:extLst>
      <p:ext uri="{BB962C8B-B14F-4D97-AF65-F5344CB8AC3E}">
        <p14:creationId xmlns:p14="http://schemas.microsoft.com/office/powerpoint/2010/main" val="2268417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FULL TEXT TEMPLATE MASTER" val="7pb33sBP"/>
  <p:tag name="ARTICULATE_DESIGN_ID_FULL TEXT TEMPLATE MASTER (CONT.)" val="V3Eg5WUK"/>
  <p:tag name="ARTICULATE_DESIGN_ID_OPTIMIZED TEMPLATE MASTER" val="rzwWCka7"/>
  <p:tag name="ARTICULATE_DESIGN_ID_OPTIMIZED TEMPLATE MASTER (CONT.)" val="klKJ3eZ5"/>
  <p:tag name="ARTICULATE_SLIDE_COUNT" val="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ptimized Template Master">
  <a:themeElements>
    <a:clrScheme name="Cengage New">
      <a:dk1>
        <a:srgbClr val="282F7C"/>
      </a:dk1>
      <a:lt1>
        <a:srgbClr val="FFFFFF"/>
      </a:lt1>
      <a:dk2>
        <a:srgbClr val="3841B0"/>
      </a:dk2>
      <a:lt2>
        <a:srgbClr val="F5F5F5"/>
      </a:lt2>
      <a:accent1>
        <a:srgbClr val="282F7C"/>
      </a:accent1>
      <a:accent2>
        <a:srgbClr val="FEE349"/>
      </a:accent2>
      <a:accent3>
        <a:srgbClr val="CDDEFF"/>
      </a:accent3>
      <a:accent4>
        <a:srgbClr val="F5F5F5"/>
      </a:accent4>
      <a:accent5>
        <a:srgbClr val="A3A1A3"/>
      </a:accent5>
      <a:accent6>
        <a:srgbClr val="454545"/>
      </a:accent6>
      <a:hlink>
        <a:srgbClr val="3841B0"/>
      </a:hlink>
      <a:folHlink>
        <a:srgbClr val="6900B0"/>
      </a:folHlink>
    </a:clrScheme>
    <a:fontScheme name="Cengage New">
      <a:majorFont>
        <a:latin typeface="Work Sans "/>
        <a:ea typeface=""/>
        <a:cs typeface=""/>
      </a:majorFont>
      <a:minorFont>
        <a:latin typeface="Work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11y_PPT_Template_Cengage_020221.pptx" id="{62A8FB47-AEAE-448A-A9EC-2B57E950A883}" vid="{DA52BCA4-C454-45F1-8147-C38687C750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A683995A7B1D46BAE4BA042997DC16" ma:contentTypeVersion="26" ma:contentTypeDescription="Create a new document." ma:contentTypeScope="" ma:versionID="fa9ff0635e09d79a1a202eafc8c2205b">
  <xsd:schema xmlns:xsd="http://www.w3.org/2001/XMLSchema" xmlns:xs="http://www.w3.org/2001/XMLSchema" xmlns:p="http://schemas.microsoft.com/office/2006/metadata/properties" xmlns:ns2="c8ecdccd-e3b0-4392-94c4-49d90f16d1d5" xmlns:ns3="cc1e726a-7c3b-4654-9122-87de3e28a51c" targetNamespace="http://schemas.microsoft.com/office/2006/metadata/properties" ma:root="true" ma:fieldsID="1d9647f3fa147e9e71c6e2a60d57f839" ns2:_="" ns3:_="">
    <xsd:import namespace="c8ecdccd-e3b0-4392-94c4-49d90f16d1d5"/>
    <xsd:import namespace="cc1e726a-7c3b-4654-9122-87de3e28a51c"/>
    <xsd:element name="properties">
      <xsd:complexType>
        <xsd:sequence>
          <xsd:element name="documentManagement">
            <xsd:complexType>
              <xsd:all>
                <xsd:element ref="ns2:Topic" minOccurs="0"/>
                <xsd:element ref="ns2:Owner" minOccurs="0"/>
                <xsd:element ref="ns2:Admin" minOccurs="0"/>
                <xsd:element ref="ns2:Copy" minOccurs="0"/>
                <xsd:element ref="ns2:MasterLocation_x0028_ifCopy_x003d_Yes_x0029_" minOccurs="0"/>
                <xsd:element ref="ns2:AdminNotes" minOccurs="0"/>
                <xsd:element ref="ns2:MediaServiceMetadata" minOccurs="0"/>
                <xsd:element ref="ns2:MediaServiceFastMetadata" minOccurs="0"/>
                <xsd:element ref="ns2:MediaServiceAutoTags"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2:PartnerProgram" minOccurs="0"/>
                <xsd:element ref="ns2:AdminComment"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cdccd-e3b0-4392-94c4-49d90f16d1d5" elementFormDefault="qualified">
    <xsd:import namespace="http://schemas.microsoft.com/office/2006/documentManagement/types"/>
    <xsd:import namespace="http://schemas.microsoft.com/office/infopath/2007/PartnerControls"/>
    <xsd:element name="Topic" ma:index="2" nillable="true" ma:displayName="Topic" ma:default="Unassigned" ma:format="Dropdown" ma:internalName="Topic">
      <xsd:complexType>
        <xsd:complexContent>
          <xsd:extension base="dms:MultiChoice">
            <xsd:sequence>
              <xsd:element name="Value" maxOccurs="unbounded" minOccurs="0" nillable="true">
                <xsd:simpleType>
                  <xsd:restriction base="dms:Choice">
                    <xsd:enumeration value="Accessibility"/>
                    <xsd:enumeration value="Alt text"/>
                    <xsd:enumeration value="Archiving"/>
                    <xsd:enumeration value="CenDoc"/>
                    <xsd:enumeration value="Cognero"/>
                    <xsd:enumeration value="Content Corrections/Reprints"/>
                    <xsd:enumeration value="Content Review Checklist"/>
                    <xsd:enumeration value="Design"/>
                    <xsd:enumeration value="Files to Printer"/>
                    <xsd:enumeration value="Inclusivity &amp; Diversity"/>
                    <xsd:enumeration value="Invoicing"/>
                    <xsd:enumeration value="Partner Programs"/>
                    <xsd:enumeration value="Policy"/>
                    <xsd:enumeration value="Print PDF"/>
                    <xsd:enumeration value="Production"/>
                    <xsd:enumeration value="Project Management"/>
                    <xsd:enumeration value="Other"/>
                    <xsd:enumeration value="POD"/>
                    <xsd:enumeration value="Source Document Only"/>
                    <xsd:enumeration value="Unassigned"/>
                  </xsd:restriction>
                </xsd:simpleType>
              </xsd:element>
            </xsd:sequence>
          </xsd:extension>
        </xsd:complexContent>
      </xsd:complexType>
    </xsd:element>
    <xsd:element name="Owner" ma:index="3" nillable="true" ma:displayName="Owner Team" ma:format="Dropdown" ma:internalName="Owner">
      <xsd:simpleType>
        <xsd:restriction base="dms:Choice">
          <xsd:enumeration value="Content Corrections"/>
          <xsd:enumeration value="Content Creation"/>
          <xsd:enumeration value="COM"/>
          <xsd:enumeration value="Creative Studio"/>
          <xsd:enumeration value="Digital Production"/>
          <xsd:enumeration value="Finance"/>
          <xsd:enumeration value="Learning"/>
          <xsd:enumeration value="Manufacturing"/>
          <xsd:enumeration value="NGL"/>
          <xsd:enumeration value="Other (see note)"/>
          <xsd:enumeration value="Printer"/>
          <xsd:enumeration value="SPM"/>
        </xsd:restriction>
      </xsd:simpleType>
    </xsd:element>
    <xsd:element name="Admin" ma:index="4" nillable="true" ma:displayName="Owner Contact" ma:format="Dropdown" ma:list="UserInfo" ma:SharePointGroup="0" ma:internalName="Admin"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py" ma:index="5" nillable="true" ma:displayName="Copy?" ma:default="0" ma:description="This is a VIP copy of a master document that is posted/available internally" ma:format="Dropdown" ma:internalName="Copy">
      <xsd:simpleType>
        <xsd:restriction base="dms:Boolean"/>
      </xsd:simpleType>
    </xsd:element>
    <xsd:element name="MasterLocation_x0028_ifCopy_x003d_Yes_x0029_" ma:index="6" nillable="true" ma:displayName="Original Location (if Copy? = Yes)" ma:default="n/a" ma:description="Site/document library where master version is maintained" ma:format="Dropdown" ma:internalName="MasterLocation_x0028_ifCopy_x003d_Yes_x0029_">
      <xsd:simpleType>
        <xsd:restriction base="dms:Choice">
          <xsd:enumeration value="Alfresco"/>
          <xsd:enumeration value="Catalyst / Finance"/>
          <xsd:enumeration value="Content Creation"/>
          <xsd:enumeration value="Creative Studio"/>
          <xsd:enumeration value="GPMOT"/>
          <xsd:enumeration value="Learning"/>
          <xsd:enumeration value="n/a"/>
          <xsd:enumeration value="NGL"/>
          <xsd:enumeration value="SPM"/>
          <xsd:enumeration value="VIP Documents"/>
          <xsd:enumeration value="Other (see note)"/>
        </xsd:restriction>
      </xsd:simpleType>
    </xsd:element>
    <xsd:element name="AdminNotes" ma:index="7" nillable="true" ma:displayName="Admin Notes" ma:format="Dropdown" ma:internalName="AdminNotes">
      <xsd:complexType>
        <xsd:complexContent>
          <xsd:extension base="dms:MultiChoiceFillIn">
            <xsd:sequence>
              <xsd:element name="Value" maxOccurs="unbounded" minOccurs="0" nillable="true">
                <xsd:simpleType>
                  <xsd:union memberTypes="dms:Text">
                    <xsd:simpleType>
                      <xsd:restriction base="dms:Choice">
                        <xsd:enumeration value="See VIP Source Documents"/>
                        <xsd:enumeration value="E2E copy"/>
                        <xsd:enumeration value="Link to VIP copy"/>
                        <xsd:enumeration value="Link to internal version"/>
                        <xsd:enumeration value="Same as internal version"/>
                        <xsd:enumeration value="Vendor-facing version"/>
                        <xsd:enumeration value="Source document w/owner"/>
                      </xsd:restriction>
                    </xsd:simpleType>
                  </xsd:union>
                </xsd:simpleType>
              </xsd:element>
            </xsd:sequence>
          </xsd:extension>
        </xsd:complexContent>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PartnerProgram" ma:index="25" nillable="true" ma:displayName="Partner Program" ma:format="Dropdown" ma:internalName="PartnerProgram">
      <xsd:complexType>
        <xsd:complexContent>
          <xsd:extension base="dms:MultiChoice">
            <xsd:sequence>
              <xsd:element name="Value" maxOccurs="unbounded" minOccurs="0" nillable="true">
                <xsd:simpleType>
                  <xsd:restriction base="dms:Choice">
                    <xsd:enumeration value="HE Production"/>
                    <xsd:enumeration value="Design"/>
                    <xsd:enumeration value="Authoring"/>
                    <xsd:enumeration value="Ancillary Production"/>
                    <xsd:enumeration value="Archiving"/>
                    <xsd:enumeration value="NGL"/>
                    <xsd:enumeration value="Media"/>
                  </xsd:restriction>
                </xsd:simpleType>
              </xsd:element>
            </xsd:sequence>
          </xsd:extension>
        </xsd:complexContent>
      </xsd:complexType>
    </xsd:element>
    <xsd:element name="AdminComment" ma:index="26" nillable="true" ma:displayName="Admin Comment" ma:format="Dropdown" ma:internalName="AdminComment">
      <xsd:simpleType>
        <xsd:restriction base="dms:Note">
          <xsd:maxLength value="255"/>
        </xsd:restriction>
      </xsd:simpleType>
    </xsd:element>
    <xsd:element name="MediaServiceObjectDetectorVersions" ma:index="27" nillable="true" ma:displayName="MediaServiceObjectDetectorVersions" ma:hidden="true" ma:indexed="true" ma:internalName="MediaServiceObjectDetectorVersions" ma:readOnly="true">
      <xsd:simpleType>
        <xsd:restriction base="dms:Text"/>
      </xsd:simpleType>
    </xsd:element>
    <xsd:element name="MediaServiceSearchProperties" ma:index="2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c1e726a-7c3b-4654-9122-87de3e28a51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cc1e726a-7c3b-4654-9122-87de3e28a51c">
      <UserInfo>
        <DisplayName/>
        <AccountId xsi:nil="true"/>
        <AccountType/>
      </UserInfo>
    </SharedWithUsers>
    <AdminNotes xmlns="c8ecdccd-e3b0-4392-94c4-49d90f16d1d5">
      <Value>Same as internal version</Value>
    </AdminNotes>
    <Admin xmlns="c8ecdccd-e3b0-4392-94c4-49d90f16d1d5">
      <UserInfo>
        <DisplayName>Tumelaire, Justin M</DisplayName>
        <AccountId>640</AccountId>
        <AccountType/>
      </UserInfo>
    </Admin>
    <PartnerProgram xmlns="c8ecdccd-e3b0-4392-94c4-49d90f16d1d5">
      <Value>HE Production</Value>
      <Value>Authoring</Value>
      <Value>Ancillary Production</Value>
    </PartnerProgram>
    <Topic xmlns="c8ecdccd-e3b0-4392-94c4-49d90f16d1d5">
      <Value>Accessibility</Value>
      <Value>Partner Programs</Value>
      <Value>Project Management</Value>
    </Topic>
    <Copy xmlns="c8ecdccd-e3b0-4392-94c4-49d90f16d1d5">true</Copy>
    <MasterLocation_x0028_ifCopy_x003d_Yes_x0029_ xmlns="c8ecdccd-e3b0-4392-94c4-49d90f16d1d5">Learning</MasterLocation_x0028_ifCopy_x003d_Yes_x0029_>
    <Owner xmlns="c8ecdccd-e3b0-4392-94c4-49d90f16d1d5">Learning</Owner>
    <AdminComment xmlns="c8ecdccd-e3b0-4392-94c4-49d90f16d1d5" xsi:nil="true"/>
  </documentManagement>
</p:properties>
</file>

<file path=customXml/itemProps1.xml><?xml version="1.0" encoding="utf-8"?>
<ds:datastoreItem xmlns:ds="http://schemas.openxmlformats.org/officeDocument/2006/customXml" ds:itemID="{81D8DD0E-4F88-40DF-B3D3-9182EEA52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cdccd-e3b0-4392-94c4-49d90f16d1d5"/>
    <ds:schemaRef ds:uri="cc1e726a-7c3b-4654-9122-87de3e28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BA9BA192-EF86-48DF-982C-2C526A268392}">
  <ds:schemaRefs>
    <ds:schemaRef ds:uri="http://purl.org/dc/dcmitype/"/>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purl.org/dc/terms/"/>
    <ds:schemaRef ds:uri="http://schemas.microsoft.com/office/2006/metadata/properties"/>
    <ds:schemaRef ds:uri="cc1e726a-7c3b-4654-9122-87de3e28a51c"/>
    <ds:schemaRef ds:uri="c8ecdccd-e3b0-4392-94c4-49d90f16d1d5"/>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A11y_PPT_Template_Cengage_020221</Template>
  <TotalTime>5848</TotalTime>
  <Words>2970</Words>
  <Application>Microsoft Office PowerPoint</Application>
  <PresentationFormat>Widescreen</PresentationFormat>
  <Paragraphs>344</Paragraphs>
  <Slides>50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Courier New</vt:lpstr>
      <vt:lpstr>Wingdings</vt:lpstr>
      <vt:lpstr>Work Sans</vt:lpstr>
      <vt:lpstr>Work Sans </vt:lpstr>
      <vt:lpstr>Optimized Template Master</vt:lpstr>
      <vt:lpstr>Guide to Computer Forensics and Investigations, 7e</vt:lpstr>
      <vt:lpstr>Module Objectives</vt:lpstr>
      <vt:lpstr>Understanding the Importance of Reports with a View to Testifying</vt:lpstr>
      <vt:lpstr>Limiting a Report to Specifics</vt:lpstr>
      <vt:lpstr>Types of Reports (1 of 3)</vt:lpstr>
      <vt:lpstr>Types of Reports (2 of 3)</vt:lpstr>
      <vt:lpstr>Types of Reports (3 of 3)</vt:lpstr>
      <vt:lpstr>Guidelines for Writing Reports</vt:lpstr>
      <vt:lpstr>What to Include in Written Preliminary Reports (1 of 2)</vt:lpstr>
      <vt:lpstr>What to Include in Written Preliminary Reports (2 of 2)</vt:lpstr>
      <vt:lpstr>Report Structure</vt:lpstr>
      <vt:lpstr>Writing Reports Clearly (1 of 2)</vt:lpstr>
      <vt:lpstr>Writing Reports Clearly (2 of 2)</vt:lpstr>
      <vt:lpstr>Designing the Layout and Presentation of Reports (1 of 4)</vt:lpstr>
      <vt:lpstr>Designing the Layout and Presentation of Reports (2 of 4)</vt:lpstr>
      <vt:lpstr>Designing the Layout and Presentation of Reports (3 of 4)</vt:lpstr>
      <vt:lpstr>Designing the Layout and Presentation of Reports (4 of 4)</vt:lpstr>
      <vt:lpstr>Generating Report Findings and Writing the Digital Forensics Report</vt:lpstr>
      <vt:lpstr>Determine Who Will Read the Report</vt:lpstr>
      <vt:lpstr>Putting the Digital Forensics Report Together</vt:lpstr>
      <vt:lpstr>Knowledge Check Activity 2-1</vt:lpstr>
      <vt:lpstr>Knowledge Check Activity 2-1: Answer</vt:lpstr>
      <vt:lpstr>Preparing for Testimony (1 of 2)</vt:lpstr>
      <vt:lpstr>Preparing for Testimony (2 of 2)</vt:lpstr>
      <vt:lpstr>Documenting and Preparing Evidence (1 of 3)</vt:lpstr>
      <vt:lpstr>Documenting and Preparing Evidence (2 of 3)</vt:lpstr>
      <vt:lpstr>Documenting and Preparing Evidence (3 of 3)</vt:lpstr>
      <vt:lpstr>Creating and Maintaining Your CV</vt:lpstr>
      <vt:lpstr>Preparing Technical Definitions</vt:lpstr>
      <vt:lpstr>Preparing to Deal with the News Media</vt:lpstr>
      <vt:lpstr>Testifying in Court and Depositions</vt:lpstr>
      <vt:lpstr>Understanding the Trial Process</vt:lpstr>
      <vt:lpstr>Providing Qualifications for Your Testimony</vt:lpstr>
      <vt:lpstr>General Guidelines on Testifying (1 of 5)</vt:lpstr>
      <vt:lpstr>General Guidelines on Testifying (2 of 5)</vt:lpstr>
      <vt:lpstr>General Guidelines on Testifying (3 of 5)</vt:lpstr>
      <vt:lpstr>General Guidelines on Testifying (4 of 5)</vt:lpstr>
      <vt:lpstr>General Guidelines on Testifying (5 of 5)</vt:lpstr>
      <vt:lpstr>Testifying During Direct Examination (1 of 2)</vt:lpstr>
      <vt:lpstr>Testifying During Direct Examination (2 of 2)</vt:lpstr>
      <vt:lpstr>Testifying During Cross-Examination (1 of 2)</vt:lpstr>
      <vt:lpstr>Testifying During Cross-Examination (2 of 2)</vt:lpstr>
      <vt:lpstr>Preparing for a Deposition Hearing (1 of 3)</vt:lpstr>
      <vt:lpstr>Preparing for a Deposition Hearing (2 of 3)</vt:lpstr>
      <vt:lpstr>Preparing for a Deposition Hearing (3 of 3)</vt:lpstr>
      <vt:lpstr>Guidelines for Testifying at Hearings</vt:lpstr>
      <vt:lpstr>Knowledge Check Activity 2-2</vt:lpstr>
      <vt:lpstr>Knowledge Check Activity 2-2: Answer</vt:lpstr>
      <vt:lpstr>Self Assessment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Williams</dc:creator>
  <cp:lastModifiedBy>Greenhouse, Brooke</cp:lastModifiedBy>
  <cp:revision>98</cp:revision>
  <cp:lastPrinted>2016-10-03T15:29:39Z</cp:lastPrinted>
  <dcterms:created xsi:type="dcterms:W3CDTF">2021-12-10T16:21:02Z</dcterms:created>
  <dcterms:modified xsi:type="dcterms:W3CDTF">2024-04-23T15:36:27Z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0x01010025A683995A7B1D46BAE4BA042997DC16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ArticulateGUID">
    <vt:lpwstr>DA3FD099-5DDC-49B7-BC70-6C2871AE2813</vt:lpwstr>
  </property>
  <property fmtid="{D5CDD505-2E9C-101B-9397-08002B2CF9AE}" pid="13" name="ArticulatePath">
    <vt:lpwstr>Presentation3</vt:lpwstr>
  </property>
  <property fmtid="{D5CDD505-2E9C-101B-9397-08002B2CF9AE}" pid="14" name="_ExtendedDescription">
    <vt:lpwstr/>
  </property>
  <property fmtid="{D5CDD505-2E9C-101B-9397-08002B2CF9AE}" pid="15" name="TriggerFlowInfo">
    <vt:lpwstr/>
  </property>
  <property fmtid="{D5CDD505-2E9C-101B-9397-08002B2CF9AE}" pid="16" name="Notes">
    <vt:lpwstr>Manage access: Not shared</vt:lpwstr>
  </property>
</Properties>
</file>