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63"/>
  </p:notesMasterIdLst>
  <p:handoutMasterIdLst>
    <p:handoutMasterId r:id="rId64"/>
  </p:handoutMasterIdLst>
  <p:sldIdLst>
    <p:sldId id="257"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20"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323" r:id="rId37"/>
    <p:sldId id="263" r:id="rId38"/>
    <p:sldId id="404" r:id="rId39"/>
    <p:sldId id="405" r:id="rId40"/>
    <p:sldId id="406" r:id="rId41"/>
    <p:sldId id="407" r:id="rId42"/>
    <p:sldId id="409" r:id="rId43"/>
    <p:sldId id="408"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353" r:id="rId58"/>
    <p:sldId id="354" r:id="rId59"/>
    <p:sldId id="355" r:id="rId60"/>
    <p:sldId id="356" r:id="rId61"/>
    <p:sldId id="423" r:id="rId62"/>
  </p:sldIdLst>
  <p:sldSz cx="12192000" cy="6858000"/>
  <p:notesSz cx="6858000" cy="9144000"/>
  <p:custDataLst>
    <p:tags r:id="rId65"/>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3A3E9-701E-4AE6-A2E8-3C4E034EA208}" v="1" dt="2024-04-23T16:09:48.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87"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D9E3A3E9-701E-4AE6-A2E8-3C4E034EA208}"/>
    <pc:docChg chg="modSld">
      <pc:chgData name="Greenhouse, Brooke" userId="452988ab-1343-4483-bbbf-06c809cf8e3f" providerId="ADAL" clId="{D9E3A3E9-701E-4AE6-A2E8-3C4E034EA208}" dt="2024-04-23T16:09:38.657" v="58"/>
      <pc:docMkLst>
        <pc:docMk/>
      </pc:docMkLst>
      <pc:sldChg chg="modSp mod">
        <pc:chgData name="Greenhouse, Brooke" userId="452988ab-1343-4483-bbbf-06c809cf8e3f" providerId="ADAL" clId="{D9E3A3E9-701E-4AE6-A2E8-3C4E034EA208}" dt="2024-04-23T16:04:06.365" v="0" actId="962"/>
        <pc:sldMkLst>
          <pc:docMk/>
          <pc:sldMk cId="2293288057" sldId="257"/>
        </pc:sldMkLst>
        <pc:picChg chg="mod">
          <ac:chgData name="Greenhouse, Brooke" userId="452988ab-1343-4483-bbbf-06c809cf8e3f" providerId="ADAL" clId="{D9E3A3E9-701E-4AE6-A2E8-3C4E034EA208}" dt="2024-04-23T16:04:06.365" v="0" actId="962"/>
          <ac:picMkLst>
            <pc:docMk/>
            <pc:sldMk cId="2293288057" sldId="257"/>
            <ac:picMk id="7" creationId="{E0F24CBE-606E-F53B-B6F0-17B364174585}"/>
          </ac:picMkLst>
        </pc:picChg>
      </pc:sldChg>
      <pc:sldChg chg="modSp mod">
        <pc:chgData name="Greenhouse, Brooke" userId="452988ab-1343-4483-bbbf-06c809cf8e3f" providerId="ADAL" clId="{D9E3A3E9-701E-4AE6-A2E8-3C4E034EA208}" dt="2024-04-23T16:04:35.615" v="2" actId="962"/>
        <pc:sldMkLst>
          <pc:docMk/>
          <pc:sldMk cId="2895723522" sldId="320"/>
        </pc:sldMkLst>
        <pc:picChg chg="mod">
          <ac:chgData name="Greenhouse, Brooke" userId="452988ab-1343-4483-bbbf-06c809cf8e3f" providerId="ADAL" clId="{D9E3A3E9-701E-4AE6-A2E8-3C4E034EA208}" dt="2024-04-23T16:04:35.615" v="2" actId="962"/>
          <ac:picMkLst>
            <pc:docMk/>
            <pc:sldMk cId="2895723522" sldId="320"/>
            <ac:picMk id="4" creationId="{1DA5AD9B-8543-2B57-0029-A629D656ED70}"/>
          </ac:picMkLst>
        </pc:picChg>
      </pc:sldChg>
      <pc:sldChg chg="modSp mod">
        <pc:chgData name="Greenhouse, Brooke" userId="452988ab-1343-4483-bbbf-06c809cf8e3f" providerId="ADAL" clId="{D9E3A3E9-701E-4AE6-A2E8-3C4E034EA208}" dt="2024-04-23T16:09:30.840" v="56"/>
        <pc:sldMkLst>
          <pc:docMk/>
          <pc:sldMk cId="1705943123" sldId="355"/>
        </pc:sldMkLst>
        <pc:spChg chg="ord">
          <ac:chgData name="Greenhouse, Brooke" userId="452988ab-1343-4483-bbbf-06c809cf8e3f" providerId="ADAL" clId="{D9E3A3E9-701E-4AE6-A2E8-3C4E034EA208}" dt="2024-04-23T16:09:30.840" v="56"/>
          <ac:spMkLst>
            <pc:docMk/>
            <pc:sldMk cId="1705943123" sldId="355"/>
            <ac:spMk id="3" creationId="{1076C9D7-44DF-C70D-F74C-D607A28F5E06}"/>
          </ac:spMkLst>
        </pc:spChg>
      </pc:sldChg>
      <pc:sldChg chg="modSp mod">
        <pc:chgData name="Greenhouse, Brooke" userId="452988ab-1343-4483-bbbf-06c809cf8e3f" providerId="ADAL" clId="{D9E3A3E9-701E-4AE6-A2E8-3C4E034EA208}" dt="2024-04-23T16:09:35.243" v="57"/>
        <pc:sldMkLst>
          <pc:docMk/>
          <pc:sldMk cId="328760898" sldId="356"/>
        </pc:sldMkLst>
        <pc:spChg chg="ord">
          <ac:chgData name="Greenhouse, Brooke" userId="452988ab-1343-4483-bbbf-06c809cf8e3f" providerId="ADAL" clId="{D9E3A3E9-701E-4AE6-A2E8-3C4E034EA208}" dt="2024-04-23T16:09:35.243" v="57"/>
          <ac:spMkLst>
            <pc:docMk/>
            <pc:sldMk cId="328760898" sldId="356"/>
            <ac:spMk id="3" creationId="{B59DB9C0-A1E4-78BE-4089-F4E0C2F71CFE}"/>
          </ac:spMkLst>
        </pc:spChg>
      </pc:sldChg>
      <pc:sldChg chg="modSp mod">
        <pc:chgData name="Greenhouse, Brooke" userId="452988ab-1343-4483-bbbf-06c809cf8e3f" providerId="ADAL" clId="{D9E3A3E9-701E-4AE6-A2E8-3C4E034EA208}" dt="2024-04-23T16:06:04.212" v="9"/>
        <pc:sldMkLst>
          <pc:docMk/>
          <pc:sldMk cId="614826646" sldId="374"/>
        </pc:sldMkLst>
        <pc:spChg chg="ord">
          <ac:chgData name="Greenhouse, Brooke" userId="452988ab-1343-4483-bbbf-06c809cf8e3f" providerId="ADAL" clId="{D9E3A3E9-701E-4AE6-A2E8-3C4E034EA208}" dt="2024-04-23T16:06:04.212" v="9"/>
          <ac:spMkLst>
            <pc:docMk/>
            <pc:sldMk cId="614826646" sldId="374"/>
            <ac:spMk id="3" creationId="{70A8E94C-E1A3-849B-5863-D51815FE7997}"/>
          </ac:spMkLst>
        </pc:spChg>
      </pc:sldChg>
      <pc:sldChg chg="modSp mod">
        <pc:chgData name="Greenhouse, Brooke" userId="452988ab-1343-4483-bbbf-06c809cf8e3f" providerId="ADAL" clId="{D9E3A3E9-701E-4AE6-A2E8-3C4E034EA208}" dt="2024-04-23T16:06:11.102" v="10"/>
        <pc:sldMkLst>
          <pc:docMk/>
          <pc:sldMk cId="1824391185" sldId="375"/>
        </pc:sldMkLst>
        <pc:spChg chg="ord">
          <ac:chgData name="Greenhouse, Brooke" userId="452988ab-1343-4483-bbbf-06c809cf8e3f" providerId="ADAL" clId="{D9E3A3E9-701E-4AE6-A2E8-3C4E034EA208}" dt="2024-04-23T16:06:11.102" v="10"/>
          <ac:spMkLst>
            <pc:docMk/>
            <pc:sldMk cId="1824391185" sldId="375"/>
            <ac:spMk id="3" creationId="{70A8E94C-E1A3-849B-5863-D51815FE7997}"/>
          </ac:spMkLst>
        </pc:spChg>
      </pc:sldChg>
      <pc:sldChg chg="modSp mod">
        <pc:chgData name="Greenhouse, Brooke" userId="452988ab-1343-4483-bbbf-06c809cf8e3f" providerId="ADAL" clId="{D9E3A3E9-701E-4AE6-A2E8-3C4E034EA208}" dt="2024-04-23T16:06:14.614" v="11"/>
        <pc:sldMkLst>
          <pc:docMk/>
          <pc:sldMk cId="1788467663" sldId="376"/>
        </pc:sldMkLst>
        <pc:spChg chg="ord">
          <ac:chgData name="Greenhouse, Brooke" userId="452988ab-1343-4483-bbbf-06c809cf8e3f" providerId="ADAL" clId="{D9E3A3E9-701E-4AE6-A2E8-3C4E034EA208}" dt="2024-04-23T16:06:14.614" v="11"/>
          <ac:spMkLst>
            <pc:docMk/>
            <pc:sldMk cId="1788467663" sldId="376"/>
            <ac:spMk id="3" creationId="{66BD9D06-C9EE-950E-ABA3-0E264B66387C}"/>
          </ac:spMkLst>
        </pc:spChg>
      </pc:sldChg>
      <pc:sldChg chg="modSp mod">
        <pc:chgData name="Greenhouse, Brooke" userId="452988ab-1343-4483-bbbf-06c809cf8e3f" providerId="ADAL" clId="{D9E3A3E9-701E-4AE6-A2E8-3C4E034EA208}" dt="2024-04-23T16:06:18.226" v="12"/>
        <pc:sldMkLst>
          <pc:docMk/>
          <pc:sldMk cId="288165358" sldId="377"/>
        </pc:sldMkLst>
        <pc:spChg chg="ord">
          <ac:chgData name="Greenhouse, Brooke" userId="452988ab-1343-4483-bbbf-06c809cf8e3f" providerId="ADAL" clId="{D9E3A3E9-701E-4AE6-A2E8-3C4E034EA208}" dt="2024-04-23T16:06:18.226" v="12"/>
          <ac:spMkLst>
            <pc:docMk/>
            <pc:sldMk cId="288165358" sldId="377"/>
            <ac:spMk id="3" creationId="{7719E1D7-F825-89DF-1CFB-DEABE590CEAF}"/>
          </ac:spMkLst>
        </pc:spChg>
      </pc:sldChg>
      <pc:sldChg chg="modSp mod">
        <pc:chgData name="Greenhouse, Brooke" userId="452988ab-1343-4483-bbbf-06c809cf8e3f" providerId="ADAL" clId="{D9E3A3E9-701E-4AE6-A2E8-3C4E034EA208}" dt="2024-04-23T16:06:22.160" v="13"/>
        <pc:sldMkLst>
          <pc:docMk/>
          <pc:sldMk cId="147229443" sldId="378"/>
        </pc:sldMkLst>
        <pc:spChg chg="ord">
          <ac:chgData name="Greenhouse, Brooke" userId="452988ab-1343-4483-bbbf-06c809cf8e3f" providerId="ADAL" clId="{D9E3A3E9-701E-4AE6-A2E8-3C4E034EA208}" dt="2024-04-23T16:06:22.160" v="13"/>
          <ac:spMkLst>
            <pc:docMk/>
            <pc:sldMk cId="147229443" sldId="378"/>
            <ac:spMk id="3" creationId="{440FB22D-CA4D-FB9C-D71A-1D1CF64B8421}"/>
          </ac:spMkLst>
        </pc:spChg>
      </pc:sldChg>
      <pc:sldChg chg="modSp mod">
        <pc:chgData name="Greenhouse, Brooke" userId="452988ab-1343-4483-bbbf-06c809cf8e3f" providerId="ADAL" clId="{D9E3A3E9-701E-4AE6-A2E8-3C4E034EA208}" dt="2024-04-23T16:06:26.456" v="14"/>
        <pc:sldMkLst>
          <pc:docMk/>
          <pc:sldMk cId="1439169696" sldId="379"/>
        </pc:sldMkLst>
        <pc:spChg chg="ord">
          <ac:chgData name="Greenhouse, Brooke" userId="452988ab-1343-4483-bbbf-06c809cf8e3f" providerId="ADAL" clId="{D9E3A3E9-701E-4AE6-A2E8-3C4E034EA208}" dt="2024-04-23T16:06:26.456" v="14"/>
          <ac:spMkLst>
            <pc:docMk/>
            <pc:sldMk cId="1439169696" sldId="379"/>
            <ac:spMk id="3" creationId="{440FB22D-CA4D-FB9C-D71A-1D1CF64B8421}"/>
          </ac:spMkLst>
        </pc:spChg>
      </pc:sldChg>
      <pc:sldChg chg="modSp mod">
        <pc:chgData name="Greenhouse, Brooke" userId="452988ab-1343-4483-bbbf-06c809cf8e3f" providerId="ADAL" clId="{D9E3A3E9-701E-4AE6-A2E8-3C4E034EA208}" dt="2024-04-23T16:06:30.398" v="15"/>
        <pc:sldMkLst>
          <pc:docMk/>
          <pc:sldMk cId="1536453303" sldId="380"/>
        </pc:sldMkLst>
        <pc:spChg chg="ord">
          <ac:chgData name="Greenhouse, Brooke" userId="452988ab-1343-4483-bbbf-06c809cf8e3f" providerId="ADAL" clId="{D9E3A3E9-701E-4AE6-A2E8-3C4E034EA208}" dt="2024-04-23T16:06:30.398" v="15"/>
          <ac:spMkLst>
            <pc:docMk/>
            <pc:sldMk cId="1536453303" sldId="380"/>
            <ac:spMk id="3" creationId="{1D916C29-7CFE-9EC8-776C-65BA8E42223A}"/>
          </ac:spMkLst>
        </pc:spChg>
      </pc:sldChg>
      <pc:sldChg chg="modSp mod">
        <pc:chgData name="Greenhouse, Brooke" userId="452988ab-1343-4483-bbbf-06c809cf8e3f" providerId="ADAL" clId="{D9E3A3E9-701E-4AE6-A2E8-3C4E034EA208}" dt="2024-04-23T16:06:34.056" v="16"/>
        <pc:sldMkLst>
          <pc:docMk/>
          <pc:sldMk cId="4010964942" sldId="381"/>
        </pc:sldMkLst>
        <pc:spChg chg="ord">
          <ac:chgData name="Greenhouse, Brooke" userId="452988ab-1343-4483-bbbf-06c809cf8e3f" providerId="ADAL" clId="{D9E3A3E9-701E-4AE6-A2E8-3C4E034EA208}" dt="2024-04-23T16:06:34.056" v="16"/>
          <ac:spMkLst>
            <pc:docMk/>
            <pc:sldMk cId="4010964942" sldId="381"/>
            <ac:spMk id="3" creationId="{1D916C29-7CFE-9EC8-776C-65BA8E42223A}"/>
          </ac:spMkLst>
        </pc:spChg>
      </pc:sldChg>
      <pc:sldChg chg="modSp mod">
        <pc:chgData name="Greenhouse, Brooke" userId="452988ab-1343-4483-bbbf-06c809cf8e3f" providerId="ADAL" clId="{D9E3A3E9-701E-4AE6-A2E8-3C4E034EA208}" dt="2024-04-23T16:06:37.450" v="17"/>
        <pc:sldMkLst>
          <pc:docMk/>
          <pc:sldMk cId="788261627" sldId="382"/>
        </pc:sldMkLst>
        <pc:spChg chg="ord">
          <ac:chgData name="Greenhouse, Brooke" userId="452988ab-1343-4483-bbbf-06c809cf8e3f" providerId="ADAL" clId="{D9E3A3E9-701E-4AE6-A2E8-3C4E034EA208}" dt="2024-04-23T16:06:37.450" v="17"/>
          <ac:spMkLst>
            <pc:docMk/>
            <pc:sldMk cId="788261627" sldId="382"/>
            <ac:spMk id="3" creationId="{C2BE0AC6-85CE-778E-6C47-3F77E978D58A}"/>
          </ac:spMkLst>
        </pc:spChg>
      </pc:sldChg>
      <pc:sldChg chg="modSp mod">
        <pc:chgData name="Greenhouse, Brooke" userId="452988ab-1343-4483-bbbf-06c809cf8e3f" providerId="ADAL" clId="{D9E3A3E9-701E-4AE6-A2E8-3C4E034EA208}" dt="2024-04-23T16:06:41.130" v="18"/>
        <pc:sldMkLst>
          <pc:docMk/>
          <pc:sldMk cId="2513815428" sldId="383"/>
        </pc:sldMkLst>
        <pc:spChg chg="ord">
          <ac:chgData name="Greenhouse, Brooke" userId="452988ab-1343-4483-bbbf-06c809cf8e3f" providerId="ADAL" clId="{D9E3A3E9-701E-4AE6-A2E8-3C4E034EA208}" dt="2024-04-23T16:06:41.130" v="18"/>
          <ac:spMkLst>
            <pc:docMk/>
            <pc:sldMk cId="2513815428" sldId="383"/>
            <ac:spMk id="3" creationId="{5920D878-0F03-9EAC-0B3D-D8095909464D}"/>
          </ac:spMkLst>
        </pc:spChg>
      </pc:sldChg>
      <pc:sldChg chg="modSp mod">
        <pc:chgData name="Greenhouse, Brooke" userId="452988ab-1343-4483-bbbf-06c809cf8e3f" providerId="ADAL" clId="{D9E3A3E9-701E-4AE6-A2E8-3C4E034EA208}" dt="2024-04-23T16:06:45.205" v="19"/>
        <pc:sldMkLst>
          <pc:docMk/>
          <pc:sldMk cId="452897751" sldId="384"/>
        </pc:sldMkLst>
        <pc:spChg chg="ord">
          <ac:chgData name="Greenhouse, Brooke" userId="452988ab-1343-4483-bbbf-06c809cf8e3f" providerId="ADAL" clId="{D9E3A3E9-701E-4AE6-A2E8-3C4E034EA208}" dt="2024-04-23T16:06:45.205" v="19"/>
          <ac:spMkLst>
            <pc:docMk/>
            <pc:sldMk cId="452897751" sldId="384"/>
            <ac:spMk id="3" creationId="{63C6D9EC-05F4-C158-DA2F-69AC54586745}"/>
          </ac:spMkLst>
        </pc:spChg>
      </pc:sldChg>
      <pc:sldChg chg="modSp mod">
        <pc:chgData name="Greenhouse, Brooke" userId="452988ab-1343-4483-bbbf-06c809cf8e3f" providerId="ADAL" clId="{D9E3A3E9-701E-4AE6-A2E8-3C4E034EA208}" dt="2024-04-23T16:06:48.845" v="20"/>
        <pc:sldMkLst>
          <pc:docMk/>
          <pc:sldMk cId="3137720560" sldId="385"/>
        </pc:sldMkLst>
        <pc:spChg chg="ord">
          <ac:chgData name="Greenhouse, Brooke" userId="452988ab-1343-4483-bbbf-06c809cf8e3f" providerId="ADAL" clId="{D9E3A3E9-701E-4AE6-A2E8-3C4E034EA208}" dt="2024-04-23T16:06:48.845" v="20"/>
          <ac:spMkLst>
            <pc:docMk/>
            <pc:sldMk cId="3137720560" sldId="385"/>
            <ac:spMk id="3" creationId="{A66E1098-2ADD-8D8A-AFBB-1EF431680662}"/>
          </ac:spMkLst>
        </pc:spChg>
      </pc:sldChg>
      <pc:sldChg chg="modSp mod">
        <pc:chgData name="Greenhouse, Brooke" userId="452988ab-1343-4483-bbbf-06c809cf8e3f" providerId="ADAL" clId="{D9E3A3E9-701E-4AE6-A2E8-3C4E034EA208}" dt="2024-04-23T16:06:53.418" v="21"/>
        <pc:sldMkLst>
          <pc:docMk/>
          <pc:sldMk cId="3020326247" sldId="386"/>
        </pc:sldMkLst>
        <pc:spChg chg="ord">
          <ac:chgData name="Greenhouse, Brooke" userId="452988ab-1343-4483-bbbf-06c809cf8e3f" providerId="ADAL" clId="{D9E3A3E9-701E-4AE6-A2E8-3C4E034EA208}" dt="2024-04-23T16:06:53.418" v="21"/>
          <ac:spMkLst>
            <pc:docMk/>
            <pc:sldMk cId="3020326247" sldId="386"/>
            <ac:spMk id="3" creationId="{A66E1098-2ADD-8D8A-AFBB-1EF431680662}"/>
          </ac:spMkLst>
        </pc:spChg>
      </pc:sldChg>
      <pc:sldChg chg="modSp mod">
        <pc:chgData name="Greenhouse, Brooke" userId="452988ab-1343-4483-bbbf-06c809cf8e3f" providerId="ADAL" clId="{D9E3A3E9-701E-4AE6-A2E8-3C4E034EA208}" dt="2024-04-23T16:06:56.637" v="22"/>
        <pc:sldMkLst>
          <pc:docMk/>
          <pc:sldMk cId="2637975946" sldId="387"/>
        </pc:sldMkLst>
        <pc:spChg chg="ord">
          <ac:chgData name="Greenhouse, Brooke" userId="452988ab-1343-4483-bbbf-06c809cf8e3f" providerId="ADAL" clId="{D9E3A3E9-701E-4AE6-A2E8-3C4E034EA208}" dt="2024-04-23T16:06:56.637" v="22"/>
          <ac:spMkLst>
            <pc:docMk/>
            <pc:sldMk cId="2637975946" sldId="387"/>
            <ac:spMk id="3" creationId="{39B8324C-9D25-7E12-E438-2BC41F7BCC0E}"/>
          </ac:spMkLst>
        </pc:spChg>
      </pc:sldChg>
      <pc:sldChg chg="modSp mod">
        <pc:chgData name="Greenhouse, Brooke" userId="452988ab-1343-4483-bbbf-06c809cf8e3f" providerId="ADAL" clId="{D9E3A3E9-701E-4AE6-A2E8-3C4E034EA208}" dt="2024-04-23T16:07:00.205" v="23"/>
        <pc:sldMkLst>
          <pc:docMk/>
          <pc:sldMk cId="3396837116" sldId="388"/>
        </pc:sldMkLst>
        <pc:spChg chg="ord">
          <ac:chgData name="Greenhouse, Brooke" userId="452988ab-1343-4483-bbbf-06c809cf8e3f" providerId="ADAL" clId="{D9E3A3E9-701E-4AE6-A2E8-3C4E034EA208}" dt="2024-04-23T16:07:00.205" v="23"/>
          <ac:spMkLst>
            <pc:docMk/>
            <pc:sldMk cId="3396837116" sldId="388"/>
            <ac:spMk id="3" creationId="{7C7EE38E-DDB6-F549-C9FF-12E148609069}"/>
          </ac:spMkLst>
        </pc:spChg>
      </pc:sldChg>
      <pc:sldChg chg="modSp mod">
        <pc:chgData name="Greenhouse, Brooke" userId="452988ab-1343-4483-bbbf-06c809cf8e3f" providerId="ADAL" clId="{D9E3A3E9-701E-4AE6-A2E8-3C4E034EA208}" dt="2024-04-23T16:07:03.374" v="24"/>
        <pc:sldMkLst>
          <pc:docMk/>
          <pc:sldMk cId="687512289" sldId="389"/>
        </pc:sldMkLst>
        <pc:spChg chg="ord">
          <ac:chgData name="Greenhouse, Brooke" userId="452988ab-1343-4483-bbbf-06c809cf8e3f" providerId="ADAL" clId="{D9E3A3E9-701E-4AE6-A2E8-3C4E034EA208}" dt="2024-04-23T16:07:03.374" v="24"/>
          <ac:spMkLst>
            <pc:docMk/>
            <pc:sldMk cId="687512289" sldId="389"/>
            <ac:spMk id="3" creationId="{96027D1B-0100-810D-352B-60CF9B8DC87E}"/>
          </ac:spMkLst>
        </pc:spChg>
      </pc:sldChg>
      <pc:sldChg chg="modSp mod">
        <pc:chgData name="Greenhouse, Brooke" userId="452988ab-1343-4483-bbbf-06c809cf8e3f" providerId="ADAL" clId="{D9E3A3E9-701E-4AE6-A2E8-3C4E034EA208}" dt="2024-04-23T16:04:52.022" v="4" actId="962"/>
        <pc:sldMkLst>
          <pc:docMk/>
          <pc:sldMk cId="124204329" sldId="390"/>
        </pc:sldMkLst>
        <pc:picChg chg="mod">
          <ac:chgData name="Greenhouse, Brooke" userId="452988ab-1343-4483-bbbf-06c809cf8e3f" providerId="ADAL" clId="{D9E3A3E9-701E-4AE6-A2E8-3C4E034EA208}" dt="2024-04-23T16:04:52.022" v="4" actId="962"/>
          <ac:picMkLst>
            <pc:docMk/>
            <pc:sldMk cId="124204329" sldId="390"/>
            <ac:picMk id="6" creationId="{F2CE3CDF-5491-3042-0431-5511F21D3CD4}"/>
          </ac:picMkLst>
        </pc:picChg>
      </pc:sldChg>
      <pc:sldChg chg="modSp mod">
        <pc:chgData name="Greenhouse, Brooke" userId="452988ab-1343-4483-bbbf-06c809cf8e3f" providerId="ADAL" clId="{D9E3A3E9-701E-4AE6-A2E8-3C4E034EA208}" dt="2024-04-23T16:05:10.286" v="6" actId="962"/>
        <pc:sldMkLst>
          <pc:docMk/>
          <pc:sldMk cId="4057464902" sldId="391"/>
        </pc:sldMkLst>
        <pc:picChg chg="mod">
          <ac:chgData name="Greenhouse, Brooke" userId="452988ab-1343-4483-bbbf-06c809cf8e3f" providerId="ADAL" clId="{D9E3A3E9-701E-4AE6-A2E8-3C4E034EA208}" dt="2024-04-23T16:05:10.286" v="6" actId="962"/>
          <ac:picMkLst>
            <pc:docMk/>
            <pc:sldMk cId="4057464902" sldId="391"/>
            <ac:picMk id="4" creationId="{0A4B9AC9-5038-4FA6-3FCD-22A46C623276}"/>
          </ac:picMkLst>
        </pc:picChg>
      </pc:sldChg>
      <pc:sldChg chg="modSp mod">
        <pc:chgData name="Greenhouse, Brooke" userId="452988ab-1343-4483-bbbf-06c809cf8e3f" providerId="ADAL" clId="{D9E3A3E9-701E-4AE6-A2E8-3C4E034EA208}" dt="2024-04-23T16:07:22.416" v="25"/>
        <pc:sldMkLst>
          <pc:docMk/>
          <pc:sldMk cId="3216200660" sldId="392"/>
        </pc:sldMkLst>
        <pc:spChg chg="ord">
          <ac:chgData name="Greenhouse, Brooke" userId="452988ab-1343-4483-bbbf-06c809cf8e3f" providerId="ADAL" clId="{D9E3A3E9-701E-4AE6-A2E8-3C4E034EA208}" dt="2024-04-23T16:07:22.416" v="25"/>
          <ac:spMkLst>
            <pc:docMk/>
            <pc:sldMk cId="3216200660" sldId="392"/>
            <ac:spMk id="3" creationId="{68B1D55A-C955-5E16-C6E6-1DD8B27401D1}"/>
          </ac:spMkLst>
        </pc:spChg>
      </pc:sldChg>
      <pc:sldChg chg="modSp mod">
        <pc:chgData name="Greenhouse, Brooke" userId="452988ab-1343-4483-bbbf-06c809cf8e3f" providerId="ADAL" clId="{D9E3A3E9-701E-4AE6-A2E8-3C4E034EA208}" dt="2024-04-23T16:07:26.585" v="26"/>
        <pc:sldMkLst>
          <pc:docMk/>
          <pc:sldMk cId="2763583692" sldId="393"/>
        </pc:sldMkLst>
        <pc:spChg chg="ord">
          <ac:chgData name="Greenhouse, Brooke" userId="452988ab-1343-4483-bbbf-06c809cf8e3f" providerId="ADAL" clId="{D9E3A3E9-701E-4AE6-A2E8-3C4E034EA208}" dt="2024-04-23T16:07:26.585" v="26"/>
          <ac:spMkLst>
            <pc:docMk/>
            <pc:sldMk cId="2763583692" sldId="393"/>
            <ac:spMk id="3" creationId="{68B1D55A-C955-5E16-C6E6-1DD8B27401D1}"/>
          </ac:spMkLst>
        </pc:spChg>
      </pc:sldChg>
      <pc:sldChg chg="modSp mod">
        <pc:chgData name="Greenhouse, Brooke" userId="452988ab-1343-4483-bbbf-06c809cf8e3f" providerId="ADAL" clId="{D9E3A3E9-701E-4AE6-A2E8-3C4E034EA208}" dt="2024-04-23T16:07:31.798" v="27"/>
        <pc:sldMkLst>
          <pc:docMk/>
          <pc:sldMk cId="3530724009" sldId="394"/>
        </pc:sldMkLst>
        <pc:spChg chg="ord">
          <ac:chgData name="Greenhouse, Brooke" userId="452988ab-1343-4483-bbbf-06c809cf8e3f" providerId="ADAL" clId="{D9E3A3E9-701E-4AE6-A2E8-3C4E034EA208}" dt="2024-04-23T16:07:31.798" v="27"/>
          <ac:spMkLst>
            <pc:docMk/>
            <pc:sldMk cId="3530724009" sldId="394"/>
            <ac:spMk id="3" creationId="{E17994A1-ADA2-A2DC-4667-6B8AAD41271C}"/>
          </ac:spMkLst>
        </pc:spChg>
      </pc:sldChg>
      <pc:sldChg chg="modSp mod">
        <pc:chgData name="Greenhouse, Brooke" userId="452988ab-1343-4483-bbbf-06c809cf8e3f" providerId="ADAL" clId="{D9E3A3E9-701E-4AE6-A2E8-3C4E034EA208}" dt="2024-04-23T16:07:35.655" v="28"/>
        <pc:sldMkLst>
          <pc:docMk/>
          <pc:sldMk cId="3189833479" sldId="395"/>
        </pc:sldMkLst>
        <pc:spChg chg="ord">
          <ac:chgData name="Greenhouse, Brooke" userId="452988ab-1343-4483-bbbf-06c809cf8e3f" providerId="ADAL" clId="{D9E3A3E9-701E-4AE6-A2E8-3C4E034EA208}" dt="2024-04-23T16:07:35.655" v="28"/>
          <ac:spMkLst>
            <pc:docMk/>
            <pc:sldMk cId="3189833479" sldId="395"/>
            <ac:spMk id="3" creationId="{E17994A1-ADA2-A2DC-4667-6B8AAD41271C}"/>
          </ac:spMkLst>
        </pc:spChg>
      </pc:sldChg>
      <pc:sldChg chg="modSp mod">
        <pc:chgData name="Greenhouse, Brooke" userId="452988ab-1343-4483-bbbf-06c809cf8e3f" providerId="ADAL" clId="{D9E3A3E9-701E-4AE6-A2E8-3C4E034EA208}" dt="2024-04-23T16:07:41.223" v="29"/>
        <pc:sldMkLst>
          <pc:docMk/>
          <pc:sldMk cId="4229640732" sldId="396"/>
        </pc:sldMkLst>
        <pc:spChg chg="ord">
          <ac:chgData name="Greenhouse, Brooke" userId="452988ab-1343-4483-bbbf-06c809cf8e3f" providerId="ADAL" clId="{D9E3A3E9-701E-4AE6-A2E8-3C4E034EA208}" dt="2024-04-23T16:07:41.223" v="29"/>
          <ac:spMkLst>
            <pc:docMk/>
            <pc:sldMk cId="4229640732" sldId="396"/>
            <ac:spMk id="3" creationId="{937B3687-B794-9906-8859-CA5C57F0E831}"/>
          </ac:spMkLst>
        </pc:spChg>
      </pc:sldChg>
      <pc:sldChg chg="modSp mod">
        <pc:chgData name="Greenhouse, Brooke" userId="452988ab-1343-4483-bbbf-06c809cf8e3f" providerId="ADAL" clId="{D9E3A3E9-701E-4AE6-A2E8-3C4E034EA208}" dt="2024-04-23T16:07:45.508" v="30"/>
        <pc:sldMkLst>
          <pc:docMk/>
          <pc:sldMk cId="3427104294" sldId="397"/>
        </pc:sldMkLst>
        <pc:spChg chg="ord">
          <ac:chgData name="Greenhouse, Brooke" userId="452988ab-1343-4483-bbbf-06c809cf8e3f" providerId="ADAL" clId="{D9E3A3E9-701E-4AE6-A2E8-3C4E034EA208}" dt="2024-04-23T16:07:45.508" v="30"/>
          <ac:spMkLst>
            <pc:docMk/>
            <pc:sldMk cId="3427104294" sldId="397"/>
            <ac:spMk id="3" creationId="{8CC78D35-99B2-7686-78F3-D09D904F54F5}"/>
          </ac:spMkLst>
        </pc:spChg>
      </pc:sldChg>
      <pc:sldChg chg="modSp mod">
        <pc:chgData name="Greenhouse, Brooke" userId="452988ab-1343-4483-bbbf-06c809cf8e3f" providerId="ADAL" clId="{D9E3A3E9-701E-4AE6-A2E8-3C4E034EA208}" dt="2024-04-23T16:07:49.547" v="31"/>
        <pc:sldMkLst>
          <pc:docMk/>
          <pc:sldMk cId="900124873" sldId="398"/>
        </pc:sldMkLst>
        <pc:spChg chg="ord">
          <ac:chgData name="Greenhouse, Brooke" userId="452988ab-1343-4483-bbbf-06c809cf8e3f" providerId="ADAL" clId="{D9E3A3E9-701E-4AE6-A2E8-3C4E034EA208}" dt="2024-04-23T16:07:49.547" v="31"/>
          <ac:spMkLst>
            <pc:docMk/>
            <pc:sldMk cId="900124873" sldId="398"/>
            <ac:spMk id="3" creationId="{C37E0269-043B-F48B-1AFB-4654974400F3}"/>
          </ac:spMkLst>
        </pc:spChg>
      </pc:sldChg>
      <pc:sldChg chg="modSp mod">
        <pc:chgData name="Greenhouse, Brooke" userId="452988ab-1343-4483-bbbf-06c809cf8e3f" providerId="ADAL" clId="{D9E3A3E9-701E-4AE6-A2E8-3C4E034EA208}" dt="2024-04-23T16:07:54.081" v="32"/>
        <pc:sldMkLst>
          <pc:docMk/>
          <pc:sldMk cId="1216263491" sldId="399"/>
        </pc:sldMkLst>
        <pc:spChg chg="ord">
          <ac:chgData name="Greenhouse, Brooke" userId="452988ab-1343-4483-bbbf-06c809cf8e3f" providerId="ADAL" clId="{D9E3A3E9-701E-4AE6-A2E8-3C4E034EA208}" dt="2024-04-23T16:07:54.081" v="32"/>
          <ac:spMkLst>
            <pc:docMk/>
            <pc:sldMk cId="1216263491" sldId="399"/>
            <ac:spMk id="3" creationId="{D7FBA27F-830B-8569-8840-9E7FCE4BD1EA}"/>
          </ac:spMkLst>
        </pc:spChg>
      </pc:sldChg>
      <pc:sldChg chg="modSp mod">
        <pc:chgData name="Greenhouse, Brooke" userId="452988ab-1343-4483-bbbf-06c809cf8e3f" providerId="ADAL" clId="{D9E3A3E9-701E-4AE6-A2E8-3C4E034EA208}" dt="2024-04-23T16:07:57.829" v="33"/>
        <pc:sldMkLst>
          <pc:docMk/>
          <pc:sldMk cId="161563473" sldId="400"/>
        </pc:sldMkLst>
        <pc:spChg chg="ord">
          <ac:chgData name="Greenhouse, Brooke" userId="452988ab-1343-4483-bbbf-06c809cf8e3f" providerId="ADAL" clId="{D9E3A3E9-701E-4AE6-A2E8-3C4E034EA208}" dt="2024-04-23T16:07:57.829" v="33"/>
          <ac:spMkLst>
            <pc:docMk/>
            <pc:sldMk cId="161563473" sldId="400"/>
            <ac:spMk id="3" creationId="{D7FBA27F-830B-8569-8840-9E7FCE4BD1EA}"/>
          </ac:spMkLst>
        </pc:spChg>
      </pc:sldChg>
      <pc:sldChg chg="modSp mod">
        <pc:chgData name="Greenhouse, Brooke" userId="452988ab-1343-4483-bbbf-06c809cf8e3f" providerId="ADAL" clId="{D9E3A3E9-701E-4AE6-A2E8-3C4E034EA208}" dt="2024-04-23T16:08:01.860" v="34"/>
        <pc:sldMkLst>
          <pc:docMk/>
          <pc:sldMk cId="1200343696" sldId="401"/>
        </pc:sldMkLst>
        <pc:spChg chg="ord">
          <ac:chgData name="Greenhouse, Brooke" userId="452988ab-1343-4483-bbbf-06c809cf8e3f" providerId="ADAL" clId="{D9E3A3E9-701E-4AE6-A2E8-3C4E034EA208}" dt="2024-04-23T16:08:01.860" v="34"/>
          <ac:spMkLst>
            <pc:docMk/>
            <pc:sldMk cId="1200343696" sldId="401"/>
            <ac:spMk id="3" creationId="{D7FBA27F-830B-8569-8840-9E7FCE4BD1EA}"/>
          </ac:spMkLst>
        </pc:spChg>
      </pc:sldChg>
      <pc:sldChg chg="modSp mod">
        <pc:chgData name="Greenhouse, Brooke" userId="452988ab-1343-4483-bbbf-06c809cf8e3f" providerId="ADAL" clId="{D9E3A3E9-701E-4AE6-A2E8-3C4E034EA208}" dt="2024-04-23T16:08:05.867" v="35"/>
        <pc:sldMkLst>
          <pc:docMk/>
          <pc:sldMk cId="2577072255" sldId="402"/>
        </pc:sldMkLst>
        <pc:spChg chg="ord">
          <ac:chgData name="Greenhouse, Brooke" userId="452988ab-1343-4483-bbbf-06c809cf8e3f" providerId="ADAL" clId="{D9E3A3E9-701E-4AE6-A2E8-3C4E034EA208}" dt="2024-04-23T16:08:05.867" v="35"/>
          <ac:spMkLst>
            <pc:docMk/>
            <pc:sldMk cId="2577072255" sldId="402"/>
            <ac:spMk id="3" creationId="{D7FBA27F-830B-8569-8840-9E7FCE4BD1EA}"/>
          </ac:spMkLst>
        </pc:spChg>
      </pc:sldChg>
      <pc:sldChg chg="modSp mod">
        <pc:chgData name="Greenhouse, Brooke" userId="452988ab-1343-4483-bbbf-06c809cf8e3f" providerId="ADAL" clId="{D9E3A3E9-701E-4AE6-A2E8-3C4E034EA208}" dt="2024-04-23T16:08:09.324" v="36"/>
        <pc:sldMkLst>
          <pc:docMk/>
          <pc:sldMk cId="2291710722" sldId="403"/>
        </pc:sldMkLst>
        <pc:spChg chg="ord">
          <ac:chgData name="Greenhouse, Brooke" userId="452988ab-1343-4483-bbbf-06c809cf8e3f" providerId="ADAL" clId="{D9E3A3E9-701E-4AE6-A2E8-3C4E034EA208}" dt="2024-04-23T16:08:09.324" v="36"/>
          <ac:spMkLst>
            <pc:docMk/>
            <pc:sldMk cId="2291710722" sldId="403"/>
            <ac:spMk id="3" creationId="{D7FBA27F-830B-8569-8840-9E7FCE4BD1EA}"/>
          </ac:spMkLst>
        </pc:spChg>
      </pc:sldChg>
      <pc:sldChg chg="modSp mod">
        <pc:chgData name="Greenhouse, Brooke" userId="452988ab-1343-4483-bbbf-06c809cf8e3f" providerId="ADAL" clId="{D9E3A3E9-701E-4AE6-A2E8-3C4E034EA208}" dt="2024-04-23T16:08:13.349" v="37"/>
        <pc:sldMkLst>
          <pc:docMk/>
          <pc:sldMk cId="4028584377" sldId="404"/>
        </pc:sldMkLst>
        <pc:spChg chg="ord">
          <ac:chgData name="Greenhouse, Brooke" userId="452988ab-1343-4483-bbbf-06c809cf8e3f" providerId="ADAL" clId="{D9E3A3E9-701E-4AE6-A2E8-3C4E034EA208}" dt="2024-04-23T16:08:13.349" v="37"/>
          <ac:spMkLst>
            <pc:docMk/>
            <pc:sldMk cId="4028584377" sldId="404"/>
            <ac:spMk id="3" creationId="{7733543B-4FAC-3D00-B14D-1CC9176E708D}"/>
          </ac:spMkLst>
        </pc:spChg>
      </pc:sldChg>
      <pc:sldChg chg="modSp mod">
        <pc:chgData name="Greenhouse, Brooke" userId="452988ab-1343-4483-bbbf-06c809cf8e3f" providerId="ADAL" clId="{D9E3A3E9-701E-4AE6-A2E8-3C4E034EA208}" dt="2024-04-23T16:08:16.488" v="38"/>
        <pc:sldMkLst>
          <pc:docMk/>
          <pc:sldMk cId="3880514842" sldId="405"/>
        </pc:sldMkLst>
        <pc:spChg chg="ord">
          <ac:chgData name="Greenhouse, Brooke" userId="452988ab-1343-4483-bbbf-06c809cf8e3f" providerId="ADAL" clId="{D9E3A3E9-701E-4AE6-A2E8-3C4E034EA208}" dt="2024-04-23T16:08:16.488" v="38"/>
          <ac:spMkLst>
            <pc:docMk/>
            <pc:sldMk cId="3880514842" sldId="405"/>
            <ac:spMk id="3" creationId="{8ACBFC20-8A82-713A-83D4-E67B98510250}"/>
          </ac:spMkLst>
        </pc:spChg>
      </pc:sldChg>
      <pc:sldChg chg="modSp mod">
        <pc:chgData name="Greenhouse, Brooke" userId="452988ab-1343-4483-bbbf-06c809cf8e3f" providerId="ADAL" clId="{D9E3A3E9-701E-4AE6-A2E8-3C4E034EA208}" dt="2024-04-23T16:08:19.920" v="39"/>
        <pc:sldMkLst>
          <pc:docMk/>
          <pc:sldMk cId="814214689" sldId="406"/>
        </pc:sldMkLst>
        <pc:spChg chg="ord">
          <ac:chgData name="Greenhouse, Brooke" userId="452988ab-1343-4483-bbbf-06c809cf8e3f" providerId="ADAL" clId="{D9E3A3E9-701E-4AE6-A2E8-3C4E034EA208}" dt="2024-04-23T16:08:19.920" v="39"/>
          <ac:spMkLst>
            <pc:docMk/>
            <pc:sldMk cId="814214689" sldId="406"/>
            <ac:spMk id="3" creationId="{461E0AD5-9377-CF36-E1AA-70F282027B45}"/>
          </ac:spMkLst>
        </pc:spChg>
      </pc:sldChg>
      <pc:sldChg chg="modSp mod">
        <pc:chgData name="Greenhouse, Brooke" userId="452988ab-1343-4483-bbbf-06c809cf8e3f" providerId="ADAL" clId="{D9E3A3E9-701E-4AE6-A2E8-3C4E034EA208}" dt="2024-04-23T16:08:23.743" v="40"/>
        <pc:sldMkLst>
          <pc:docMk/>
          <pc:sldMk cId="2544150575" sldId="407"/>
        </pc:sldMkLst>
        <pc:spChg chg="ord">
          <ac:chgData name="Greenhouse, Brooke" userId="452988ab-1343-4483-bbbf-06c809cf8e3f" providerId="ADAL" clId="{D9E3A3E9-701E-4AE6-A2E8-3C4E034EA208}" dt="2024-04-23T16:08:23.743" v="40"/>
          <ac:spMkLst>
            <pc:docMk/>
            <pc:sldMk cId="2544150575" sldId="407"/>
            <ac:spMk id="3" creationId="{461E0AD5-9377-CF36-E1AA-70F282027B45}"/>
          </ac:spMkLst>
        </pc:spChg>
      </pc:sldChg>
      <pc:sldChg chg="modSp mod">
        <pc:chgData name="Greenhouse, Brooke" userId="452988ab-1343-4483-bbbf-06c809cf8e3f" providerId="ADAL" clId="{D9E3A3E9-701E-4AE6-A2E8-3C4E034EA208}" dt="2024-04-23T16:08:33.155" v="41"/>
        <pc:sldMkLst>
          <pc:docMk/>
          <pc:sldMk cId="1099998837" sldId="408"/>
        </pc:sldMkLst>
        <pc:spChg chg="ord">
          <ac:chgData name="Greenhouse, Brooke" userId="452988ab-1343-4483-bbbf-06c809cf8e3f" providerId="ADAL" clId="{D9E3A3E9-701E-4AE6-A2E8-3C4E034EA208}" dt="2024-04-23T16:08:33.155" v="41"/>
          <ac:spMkLst>
            <pc:docMk/>
            <pc:sldMk cId="1099998837" sldId="408"/>
            <ac:spMk id="3" creationId="{461E0AD5-9377-CF36-E1AA-70F282027B45}"/>
          </ac:spMkLst>
        </pc:spChg>
      </pc:sldChg>
      <pc:sldChg chg="modSp mod">
        <pc:chgData name="Greenhouse, Brooke" userId="452988ab-1343-4483-bbbf-06c809cf8e3f" providerId="ADAL" clId="{D9E3A3E9-701E-4AE6-A2E8-3C4E034EA208}" dt="2024-04-23T16:05:34.295" v="8" actId="962"/>
        <pc:sldMkLst>
          <pc:docMk/>
          <pc:sldMk cId="1938260301" sldId="409"/>
        </pc:sldMkLst>
        <pc:picChg chg="mod">
          <ac:chgData name="Greenhouse, Brooke" userId="452988ab-1343-4483-bbbf-06c809cf8e3f" providerId="ADAL" clId="{D9E3A3E9-701E-4AE6-A2E8-3C4E034EA208}" dt="2024-04-23T16:05:34.295" v="8" actId="962"/>
          <ac:picMkLst>
            <pc:docMk/>
            <pc:sldMk cId="1938260301" sldId="409"/>
            <ac:picMk id="6" creationId="{44A5AEBF-F0F0-9101-FAFD-F6CCA60CFBBF}"/>
          </ac:picMkLst>
        </pc:picChg>
      </pc:sldChg>
      <pc:sldChg chg="modSp mod">
        <pc:chgData name="Greenhouse, Brooke" userId="452988ab-1343-4483-bbbf-06c809cf8e3f" providerId="ADAL" clId="{D9E3A3E9-701E-4AE6-A2E8-3C4E034EA208}" dt="2024-04-23T16:08:38.201" v="42"/>
        <pc:sldMkLst>
          <pc:docMk/>
          <pc:sldMk cId="308082740" sldId="410"/>
        </pc:sldMkLst>
        <pc:spChg chg="ord">
          <ac:chgData name="Greenhouse, Brooke" userId="452988ab-1343-4483-bbbf-06c809cf8e3f" providerId="ADAL" clId="{D9E3A3E9-701E-4AE6-A2E8-3C4E034EA208}" dt="2024-04-23T16:08:38.201" v="42"/>
          <ac:spMkLst>
            <pc:docMk/>
            <pc:sldMk cId="308082740" sldId="410"/>
            <ac:spMk id="3" creationId="{461E0AD5-9377-CF36-E1AA-70F282027B45}"/>
          </ac:spMkLst>
        </pc:spChg>
      </pc:sldChg>
      <pc:sldChg chg="modSp mod">
        <pc:chgData name="Greenhouse, Brooke" userId="452988ab-1343-4483-bbbf-06c809cf8e3f" providerId="ADAL" clId="{D9E3A3E9-701E-4AE6-A2E8-3C4E034EA208}" dt="2024-04-23T16:08:41.914" v="43"/>
        <pc:sldMkLst>
          <pc:docMk/>
          <pc:sldMk cId="1486545839" sldId="411"/>
        </pc:sldMkLst>
        <pc:spChg chg="ord">
          <ac:chgData name="Greenhouse, Brooke" userId="452988ab-1343-4483-bbbf-06c809cf8e3f" providerId="ADAL" clId="{D9E3A3E9-701E-4AE6-A2E8-3C4E034EA208}" dt="2024-04-23T16:08:41.914" v="43"/>
          <ac:spMkLst>
            <pc:docMk/>
            <pc:sldMk cId="1486545839" sldId="411"/>
            <ac:spMk id="3" creationId="{461E0AD5-9377-CF36-E1AA-70F282027B45}"/>
          </ac:spMkLst>
        </pc:spChg>
      </pc:sldChg>
      <pc:sldChg chg="modSp mod">
        <pc:chgData name="Greenhouse, Brooke" userId="452988ab-1343-4483-bbbf-06c809cf8e3f" providerId="ADAL" clId="{D9E3A3E9-701E-4AE6-A2E8-3C4E034EA208}" dt="2024-04-23T16:08:45.775" v="44"/>
        <pc:sldMkLst>
          <pc:docMk/>
          <pc:sldMk cId="2334304989" sldId="412"/>
        </pc:sldMkLst>
        <pc:spChg chg="ord">
          <ac:chgData name="Greenhouse, Brooke" userId="452988ab-1343-4483-bbbf-06c809cf8e3f" providerId="ADAL" clId="{D9E3A3E9-701E-4AE6-A2E8-3C4E034EA208}" dt="2024-04-23T16:08:45.775" v="44"/>
          <ac:spMkLst>
            <pc:docMk/>
            <pc:sldMk cId="2334304989" sldId="412"/>
            <ac:spMk id="3" creationId="{1CDAF114-92C5-4D9A-5DE7-D3E0DE0FB008}"/>
          </ac:spMkLst>
        </pc:spChg>
      </pc:sldChg>
      <pc:sldChg chg="modSp mod">
        <pc:chgData name="Greenhouse, Brooke" userId="452988ab-1343-4483-bbbf-06c809cf8e3f" providerId="ADAL" clId="{D9E3A3E9-701E-4AE6-A2E8-3C4E034EA208}" dt="2024-04-23T16:08:49.860" v="45"/>
        <pc:sldMkLst>
          <pc:docMk/>
          <pc:sldMk cId="1947043069" sldId="413"/>
        </pc:sldMkLst>
        <pc:spChg chg="ord">
          <ac:chgData name="Greenhouse, Brooke" userId="452988ab-1343-4483-bbbf-06c809cf8e3f" providerId="ADAL" clId="{D9E3A3E9-701E-4AE6-A2E8-3C4E034EA208}" dt="2024-04-23T16:08:49.860" v="45"/>
          <ac:spMkLst>
            <pc:docMk/>
            <pc:sldMk cId="1947043069" sldId="413"/>
            <ac:spMk id="3" creationId="{118B22A9-746D-6AAA-6F89-E5320A2F4997}"/>
          </ac:spMkLst>
        </pc:spChg>
      </pc:sldChg>
      <pc:sldChg chg="modSp mod">
        <pc:chgData name="Greenhouse, Brooke" userId="452988ab-1343-4483-bbbf-06c809cf8e3f" providerId="ADAL" clId="{D9E3A3E9-701E-4AE6-A2E8-3C4E034EA208}" dt="2024-04-23T16:08:54.923" v="46"/>
        <pc:sldMkLst>
          <pc:docMk/>
          <pc:sldMk cId="4076159791" sldId="414"/>
        </pc:sldMkLst>
        <pc:spChg chg="ord">
          <ac:chgData name="Greenhouse, Brooke" userId="452988ab-1343-4483-bbbf-06c809cf8e3f" providerId="ADAL" clId="{D9E3A3E9-701E-4AE6-A2E8-3C4E034EA208}" dt="2024-04-23T16:08:54.923" v="46"/>
          <ac:spMkLst>
            <pc:docMk/>
            <pc:sldMk cId="4076159791" sldId="414"/>
            <ac:spMk id="3" creationId="{A4B60BD0-5F4E-4625-23B4-1CACE319CF68}"/>
          </ac:spMkLst>
        </pc:spChg>
      </pc:sldChg>
      <pc:sldChg chg="modSp mod">
        <pc:chgData name="Greenhouse, Brooke" userId="452988ab-1343-4483-bbbf-06c809cf8e3f" providerId="ADAL" clId="{D9E3A3E9-701E-4AE6-A2E8-3C4E034EA208}" dt="2024-04-23T16:08:58.931" v="47"/>
        <pc:sldMkLst>
          <pc:docMk/>
          <pc:sldMk cId="1273920572" sldId="415"/>
        </pc:sldMkLst>
        <pc:spChg chg="ord">
          <ac:chgData name="Greenhouse, Brooke" userId="452988ab-1343-4483-bbbf-06c809cf8e3f" providerId="ADAL" clId="{D9E3A3E9-701E-4AE6-A2E8-3C4E034EA208}" dt="2024-04-23T16:08:58.931" v="47"/>
          <ac:spMkLst>
            <pc:docMk/>
            <pc:sldMk cId="1273920572" sldId="415"/>
            <ac:spMk id="3" creationId="{DE7C5A96-2F87-94EA-AF1B-2056326FCDD3}"/>
          </ac:spMkLst>
        </pc:spChg>
      </pc:sldChg>
      <pc:sldChg chg="modSp mod">
        <pc:chgData name="Greenhouse, Brooke" userId="452988ab-1343-4483-bbbf-06c809cf8e3f" providerId="ADAL" clId="{D9E3A3E9-701E-4AE6-A2E8-3C4E034EA208}" dt="2024-04-23T16:09:02.490" v="48"/>
        <pc:sldMkLst>
          <pc:docMk/>
          <pc:sldMk cId="1178814344" sldId="416"/>
        </pc:sldMkLst>
        <pc:spChg chg="ord">
          <ac:chgData name="Greenhouse, Brooke" userId="452988ab-1343-4483-bbbf-06c809cf8e3f" providerId="ADAL" clId="{D9E3A3E9-701E-4AE6-A2E8-3C4E034EA208}" dt="2024-04-23T16:09:02.490" v="48"/>
          <ac:spMkLst>
            <pc:docMk/>
            <pc:sldMk cId="1178814344" sldId="416"/>
            <ac:spMk id="3" creationId="{DE7C5A96-2F87-94EA-AF1B-2056326FCDD3}"/>
          </ac:spMkLst>
        </pc:spChg>
      </pc:sldChg>
      <pc:sldChg chg="modSp mod">
        <pc:chgData name="Greenhouse, Brooke" userId="452988ab-1343-4483-bbbf-06c809cf8e3f" providerId="ADAL" clId="{D9E3A3E9-701E-4AE6-A2E8-3C4E034EA208}" dt="2024-04-23T16:09:06.577" v="49"/>
        <pc:sldMkLst>
          <pc:docMk/>
          <pc:sldMk cId="3208410610" sldId="417"/>
        </pc:sldMkLst>
        <pc:spChg chg="ord">
          <ac:chgData name="Greenhouse, Brooke" userId="452988ab-1343-4483-bbbf-06c809cf8e3f" providerId="ADAL" clId="{D9E3A3E9-701E-4AE6-A2E8-3C4E034EA208}" dt="2024-04-23T16:09:06.577" v="49"/>
          <ac:spMkLst>
            <pc:docMk/>
            <pc:sldMk cId="3208410610" sldId="417"/>
            <ac:spMk id="3" creationId="{E6FB20D6-10C6-60A0-1FCA-906D7D4E0978}"/>
          </ac:spMkLst>
        </pc:spChg>
      </pc:sldChg>
      <pc:sldChg chg="modSp mod">
        <pc:chgData name="Greenhouse, Brooke" userId="452988ab-1343-4483-bbbf-06c809cf8e3f" providerId="ADAL" clId="{D9E3A3E9-701E-4AE6-A2E8-3C4E034EA208}" dt="2024-04-23T16:09:11.538" v="51"/>
        <pc:sldMkLst>
          <pc:docMk/>
          <pc:sldMk cId="3637290487" sldId="418"/>
        </pc:sldMkLst>
        <pc:spChg chg="ord">
          <ac:chgData name="Greenhouse, Brooke" userId="452988ab-1343-4483-bbbf-06c809cf8e3f" providerId="ADAL" clId="{D9E3A3E9-701E-4AE6-A2E8-3C4E034EA208}" dt="2024-04-23T16:09:11.538" v="51"/>
          <ac:spMkLst>
            <pc:docMk/>
            <pc:sldMk cId="3637290487" sldId="418"/>
            <ac:spMk id="3" creationId="{5F5EE233-8931-5A1A-A801-0FDD16F32826}"/>
          </ac:spMkLst>
        </pc:spChg>
      </pc:sldChg>
      <pc:sldChg chg="modSp mod">
        <pc:chgData name="Greenhouse, Brooke" userId="452988ab-1343-4483-bbbf-06c809cf8e3f" providerId="ADAL" clId="{D9E3A3E9-701E-4AE6-A2E8-3C4E034EA208}" dt="2024-04-23T16:09:15.980" v="52"/>
        <pc:sldMkLst>
          <pc:docMk/>
          <pc:sldMk cId="3193873668" sldId="419"/>
        </pc:sldMkLst>
        <pc:spChg chg="ord">
          <ac:chgData name="Greenhouse, Brooke" userId="452988ab-1343-4483-bbbf-06c809cf8e3f" providerId="ADAL" clId="{D9E3A3E9-701E-4AE6-A2E8-3C4E034EA208}" dt="2024-04-23T16:09:15.980" v="52"/>
          <ac:spMkLst>
            <pc:docMk/>
            <pc:sldMk cId="3193873668" sldId="419"/>
            <ac:spMk id="3" creationId="{7BE0ADF7-DC07-8CD2-2AFA-8C97605469DB}"/>
          </ac:spMkLst>
        </pc:spChg>
      </pc:sldChg>
      <pc:sldChg chg="modSp mod">
        <pc:chgData name="Greenhouse, Brooke" userId="452988ab-1343-4483-bbbf-06c809cf8e3f" providerId="ADAL" clId="{D9E3A3E9-701E-4AE6-A2E8-3C4E034EA208}" dt="2024-04-23T16:09:20.180" v="53"/>
        <pc:sldMkLst>
          <pc:docMk/>
          <pc:sldMk cId="1942243742" sldId="420"/>
        </pc:sldMkLst>
        <pc:spChg chg="ord">
          <ac:chgData name="Greenhouse, Brooke" userId="452988ab-1343-4483-bbbf-06c809cf8e3f" providerId="ADAL" clId="{D9E3A3E9-701E-4AE6-A2E8-3C4E034EA208}" dt="2024-04-23T16:09:20.180" v="53"/>
          <ac:spMkLst>
            <pc:docMk/>
            <pc:sldMk cId="1942243742" sldId="420"/>
            <ac:spMk id="3" creationId="{7BE0ADF7-DC07-8CD2-2AFA-8C97605469DB}"/>
          </ac:spMkLst>
        </pc:spChg>
      </pc:sldChg>
      <pc:sldChg chg="modSp mod">
        <pc:chgData name="Greenhouse, Brooke" userId="452988ab-1343-4483-bbbf-06c809cf8e3f" providerId="ADAL" clId="{D9E3A3E9-701E-4AE6-A2E8-3C4E034EA208}" dt="2024-04-23T16:09:23.739" v="54"/>
        <pc:sldMkLst>
          <pc:docMk/>
          <pc:sldMk cId="100255968" sldId="421"/>
        </pc:sldMkLst>
        <pc:spChg chg="ord">
          <ac:chgData name="Greenhouse, Brooke" userId="452988ab-1343-4483-bbbf-06c809cf8e3f" providerId="ADAL" clId="{D9E3A3E9-701E-4AE6-A2E8-3C4E034EA208}" dt="2024-04-23T16:09:23.739" v="54"/>
          <ac:spMkLst>
            <pc:docMk/>
            <pc:sldMk cId="100255968" sldId="421"/>
            <ac:spMk id="3" creationId="{266C6FB7-7B1D-E316-AA88-5325F73CE1FF}"/>
          </ac:spMkLst>
        </pc:spChg>
      </pc:sldChg>
      <pc:sldChg chg="modSp mod">
        <pc:chgData name="Greenhouse, Brooke" userId="452988ab-1343-4483-bbbf-06c809cf8e3f" providerId="ADAL" clId="{D9E3A3E9-701E-4AE6-A2E8-3C4E034EA208}" dt="2024-04-23T16:09:27.279" v="55"/>
        <pc:sldMkLst>
          <pc:docMk/>
          <pc:sldMk cId="666266294" sldId="422"/>
        </pc:sldMkLst>
        <pc:spChg chg="ord">
          <ac:chgData name="Greenhouse, Brooke" userId="452988ab-1343-4483-bbbf-06c809cf8e3f" providerId="ADAL" clId="{D9E3A3E9-701E-4AE6-A2E8-3C4E034EA208}" dt="2024-04-23T16:09:27.279" v="55"/>
          <ac:spMkLst>
            <pc:docMk/>
            <pc:sldMk cId="666266294" sldId="422"/>
            <ac:spMk id="3" creationId="{266C6FB7-7B1D-E316-AA88-5325F73CE1FF}"/>
          </ac:spMkLst>
        </pc:spChg>
      </pc:sldChg>
      <pc:sldChg chg="modSp mod">
        <pc:chgData name="Greenhouse, Brooke" userId="452988ab-1343-4483-bbbf-06c809cf8e3f" providerId="ADAL" clId="{D9E3A3E9-701E-4AE6-A2E8-3C4E034EA208}" dt="2024-04-23T16:09:38.657" v="58"/>
        <pc:sldMkLst>
          <pc:docMk/>
          <pc:sldMk cId="939859026" sldId="423"/>
        </pc:sldMkLst>
        <pc:spChg chg="ord">
          <ac:chgData name="Greenhouse, Brooke" userId="452988ab-1343-4483-bbbf-06c809cf8e3f" providerId="ADAL" clId="{D9E3A3E9-701E-4AE6-A2E8-3C4E034EA208}" dt="2024-04-23T16:09:38.657" v="58"/>
          <ac:spMkLst>
            <pc:docMk/>
            <pc:sldMk cId="939859026" sldId="423"/>
            <ac:spMk id="3" creationId="{B59DB9C0-A1E4-78BE-4089-F4E0C2F71CFE}"/>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3: The Investigator’s Laboratory and Digital Forensics Tools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BE0AC6-85CE-778E-6C47-3F77E978D58A}"/>
              </a:ext>
            </a:extLst>
          </p:cNvPr>
          <p:cNvSpPr>
            <a:spLocks noGrp="1"/>
          </p:cNvSpPr>
          <p:nvPr>
            <p:ph type="title"/>
          </p:nvPr>
        </p:nvSpPr>
        <p:spPr/>
        <p:txBody>
          <a:bodyPr/>
          <a:lstStyle/>
          <a:p>
            <a:r>
              <a:rPr lang="en-US" dirty="0"/>
              <a:t>Determining the Physical Requirements for a Digital Forensics Lab</a:t>
            </a:r>
          </a:p>
        </p:txBody>
      </p:sp>
      <p:sp>
        <p:nvSpPr>
          <p:cNvPr id="2" name="Content Placeholder 1">
            <a:extLst>
              <a:ext uri="{FF2B5EF4-FFF2-40B4-BE49-F238E27FC236}">
                <a16:creationId xmlns:a16="http://schemas.microsoft.com/office/drawing/2014/main" id="{CA623253-AF9C-F093-02A1-5157496275CD}"/>
              </a:ext>
            </a:extLst>
          </p:cNvPr>
          <p:cNvSpPr>
            <a:spLocks noGrp="1"/>
          </p:cNvSpPr>
          <p:nvPr>
            <p:ph idx="1"/>
          </p:nvPr>
        </p:nvSpPr>
        <p:spPr/>
        <p:txBody>
          <a:bodyPr/>
          <a:lstStyle/>
          <a:p>
            <a:pPr eaLnBrk="1" hangingPunct="1"/>
            <a:r>
              <a:rPr lang="en-US" altLang="en-US" dirty="0"/>
              <a:t>Your lab facility must be secure so that evidence is not lost, corrupted, or destroyed</a:t>
            </a:r>
          </a:p>
          <a:p>
            <a:pPr eaLnBrk="1" hangingPunct="1"/>
            <a:r>
              <a:rPr lang="en-US" altLang="en-US" dirty="0"/>
              <a:t>Provide a safe and secure physical environment</a:t>
            </a:r>
          </a:p>
          <a:p>
            <a:pPr eaLnBrk="1" hangingPunct="1"/>
            <a:r>
              <a:rPr lang="en-US" altLang="en-US" dirty="0"/>
              <a:t>Keep inventory control of your assets</a:t>
            </a:r>
          </a:p>
          <a:p>
            <a:pPr lvl="1" eaLnBrk="1" hangingPunct="1"/>
            <a:r>
              <a:rPr lang="en-US" altLang="en-US" dirty="0"/>
              <a:t>Know when to order more supplies</a:t>
            </a:r>
            <a:endParaRPr lang="en-US" dirty="0"/>
          </a:p>
        </p:txBody>
      </p:sp>
    </p:spTree>
    <p:extLst>
      <p:ext uri="{BB962C8B-B14F-4D97-AF65-F5344CB8AC3E}">
        <p14:creationId xmlns:p14="http://schemas.microsoft.com/office/powerpoint/2010/main" val="78826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20D878-0F03-9EAC-0B3D-D8095909464D}"/>
              </a:ext>
            </a:extLst>
          </p:cNvPr>
          <p:cNvSpPr>
            <a:spLocks noGrp="1"/>
          </p:cNvSpPr>
          <p:nvPr>
            <p:ph type="title"/>
          </p:nvPr>
        </p:nvSpPr>
        <p:spPr/>
        <p:txBody>
          <a:bodyPr/>
          <a:lstStyle/>
          <a:p>
            <a:r>
              <a:rPr lang="en-US" dirty="0"/>
              <a:t>Access and Security</a:t>
            </a:r>
          </a:p>
        </p:txBody>
      </p:sp>
      <p:sp>
        <p:nvSpPr>
          <p:cNvPr id="2" name="Content Placeholder 1">
            <a:extLst>
              <a:ext uri="{FF2B5EF4-FFF2-40B4-BE49-F238E27FC236}">
                <a16:creationId xmlns:a16="http://schemas.microsoft.com/office/drawing/2014/main" id="{F88CBEBE-3E59-78F5-FAA1-8F9690682597}"/>
              </a:ext>
            </a:extLst>
          </p:cNvPr>
          <p:cNvSpPr>
            <a:spLocks noGrp="1"/>
          </p:cNvSpPr>
          <p:nvPr>
            <p:ph idx="1"/>
          </p:nvPr>
        </p:nvSpPr>
        <p:spPr/>
        <p:txBody>
          <a:bodyPr/>
          <a:lstStyle/>
          <a:p>
            <a:pPr eaLnBrk="1" hangingPunct="1">
              <a:lnSpc>
                <a:spcPct val="90000"/>
              </a:lnSpc>
            </a:pPr>
            <a:r>
              <a:rPr lang="en-US" altLang="en-US" dirty="0"/>
              <a:t>The lab should function and be treated as an evidence locker, making it a </a:t>
            </a:r>
            <a:r>
              <a:rPr lang="en-US" altLang="en-US" b="1" dirty="0"/>
              <a:t>secure facility</a:t>
            </a:r>
          </a:p>
          <a:p>
            <a:pPr eaLnBrk="1" hangingPunct="1">
              <a:lnSpc>
                <a:spcPct val="90000"/>
              </a:lnSpc>
            </a:pPr>
            <a:r>
              <a:rPr lang="en-US" altLang="en-US" dirty="0"/>
              <a:t>The following are minimum requirements for a lab:</a:t>
            </a:r>
          </a:p>
          <a:p>
            <a:pPr lvl="1" eaLnBrk="1" hangingPunct="1">
              <a:lnSpc>
                <a:spcPct val="90000"/>
              </a:lnSpc>
            </a:pPr>
            <a:r>
              <a:rPr lang="en-US" altLang="en-US" dirty="0"/>
              <a:t>A room with true floor-to-ceiling walls</a:t>
            </a:r>
          </a:p>
          <a:p>
            <a:pPr lvl="1" eaLnBrk="1" hangingPunct="1">
              <a:lnSpc>
                <a:spcPct val="90000"/>
              </a:lnSpc>
            </a:pPr>
            <a:r>
              <a:rPr lang="en-US" altLang="en-US" dirty="0"/>
              <a:t>Door access with a locking mechanism</a:t>
            </a:r>
          </a:p>
          <a:p>
            <a:pPr lvl="1" eaLnBrk="1" hangingPunct="1">
              <a:lnSpc>
                <a:spcPct val="90000"/>
              </a:lnSpc>
            </a:pPr>
            <a:r>
              <a:rPr lang="en-US" altLang="en-US" dirty="0"/>
              <a:t>Secure container, such as a safe or heavy-duty file cabinet</a:t>
            </a:r>
          </a:p>
          <a:p>
            <a:pPr lvl="1" eaLnBrk="1" hangingPunct="1">
              <a:lnSpc>
                <a:spcPct val="90000"/>
              </a:lnSpc>
            </a:pPr>
            <a:r>
              <a:rPr lang="en-US" altLang="en-US" dirty="0"/>
              <a:t>Visitor’s log </a:t>
            </a:r>
          </a:p>
          <a:p>
            <a:pPr eaLnBrk="1" hangingPunct="1">
              <a:lnSpc>
                <a:spcPct val="90000"/>
              </a:lnSpc>
            </a:pPr>
            <a:r>
              <a:rPr lang="en-US" altLang="en-US" dirty="0"/>
              <a:t>Brief your staff about security policy</a:t>
            </a:r>
          </a:p>
          <a:p>
            <a:endParaRPr lang="en-US" dirty="0"/>
          </a:p>
        </p:txBody>
      </p:sp>
    </p:spTree>
    <p:extLst>
      <p:ext uri="{BB962C8B-B14F-4D97-AF65-F5344CB8AC3E}">
        <p14:creationId xmlns:p14="http://schemas.microsoft.com/office/powerpoint/2010/main" val="251381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C6D9EC-05F4-C158-DA2F-69AC54586745}"/>
              </a:ext>
            </a:extLst>
          </p:cNvPr>
          <p:cNvSpPr>
            <a:spLocks noGrp="1"/>
          </p:cNvSpPr>
          <p:nvPr>
            <p:ph type="title"/>
          </p:nvPr>
        </p:nvSpPr>
        <p:spPr/>
        <p:txBody>
          <a:bodyPr/>
          <a:lstStyle/>
          <a:p>
            <a:r>
              <a:rPr lang="en-US" dirty="0"/>
              <a:t>Security for High-Risk Investigations</a:t>
            </a:r>
          </a:p>
        </p:txBody>
      </p:sp>
      <p:sp>
        <p:nvSpPr>
          <p:cNvPr id="2" name="Content Placeholder 1">
            <a:extLst>
              <a:ext uri="{FF2B5EF4-FFF2-40B4-BE49-F238E27FC236}">
                <a16:creationId xmlns:a16="http://schemas.microsoft.com/office/drawing/2014/main" id="{CD027A57-6F48-52F6-36D2-9A8A7B2BBF0C}"/>
              </a:ext>
            </a:extLst>
          </p:cNvPr>
          <p:cNvSpPr>
            <a:spLocks noGrp="1"/>
          </p:cNvSpPr>
          <p:nvPr>
            <p:ph idx="1"/>
          </p:nvPr>
        </p:nvSpPr>
        <p:spPr/>
        <p:txBody>
          <a:bodyPr/>
          <a:lstStyle/>
          <a:p>
            <a:pPr eaLnBrk="1" hangingPunct="1"/>
            <a:r>
              <a:rPr lang="en-US" altLang="en-US" dirty="0"/>
              <a:t>High-risk investigations demand more security than the minimum lab requirements</a:t>
            </a:r>
          </a:p>
          <a:p>
            <a:pPr lvl="1" eaLnBrk="1" hangingPunct="1"/>
            <a:r>
              <a:rPr lang="en-US" altLang="en-US" b="1" dirty="0"/>
              <a:t>TEMPEST</a:t>
            </a:r>
            <a:r>
              <a:rPr lang="en-US" altLang="en-US" dirty="0"/>
              <a:t> qualified lab requires lining the walls, ceiling, floor, and doors with specially grounded conductive metal sheets</a:t>
            </a:r>
          </a:p>
          <a:p>
            <a:pPr lvl="2" eaLnBrk="1" hangingPunct="1"/>
            <a:r>
              <a:rPr lang="en-US" altLang="en-US" sz="2200" dirty="0"/>
              <a:t>Electromagnetic Radiation (EMR) proofed</a:t>
            </a:r>
          </a:p>
          <a:p>
            <a:pPr lvl="1" eaLnBrk="1" hangingPunct="1"/>
            <a:r>
              <a:rPr lang="en-US" altLang="en-US" dirty="0"/>
              <a:t>TEMPEST facilities are very expensive and requires routine inspection and testing</a:t>
            </a:r>
          </a:p>
          <a:p>
            <a:pPr lvl="1"/>
            <a:r>
              <a:rPr lang="en-US" altLang="en-US" dirty="0"/>
              <a:t>You can use low-emanation workstations instead, which are less expensive than a TEMPEST lab</a:t>
            </a:r>
          </a:p>
          <a:p>
            <a:endParaRPr lang="en-US" dirty="0"/>
          </a:p>
        </p:txBody>
      </p:sp>
    </p:spTree>
    <p:extLst>
      <p:ext uri="{BB962C8B-B14F-4D97-AF65-F5344CB8AC3E}">
        <p14:creationId xmlns:p14="http://schemas.microsoft.com/office/powerpoint/2010/main" val="45289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6E1098-2ADD-8D8A-AFBB-1EF431680662}"/>
              </a:ext>
            </a:extLst>
          </p:cNvPr>
          <p:cNvSpPr>
            <a:spLocks noGrp="1"/>
          </p:cNvSpPr>
          <p:nvPr>
            <p:ph type="title"/>
          </p:nvPr>
        </p:nvSpPr>
        <p:spPr/>
        <p:txBody>
          <a:bodyPr/>
          <a:lstStyle/>
          <a:p>
            <a:r>
              <a:rPr lang="en-US" dirty="0"/>
              <a:t>Evidence Storage Containers (1 of 2)</a:t>
            </a:r>
          </a:p>
        </p:txBody>
      </p:sp>
      <p:sp>
        <p:nvSpPr>
          <p:cNvPr id="2" name="Content Placeholder 1">
            <a:extLst>
              <a:ext uri="{FF2B5EF4-FFF2-40B4-BE49-F238E27FC236}">
                <a16:creationId xmlns:a16="http://schemas.microsoft.com/office/drawing/2014/main" id="{EDEBCA39-DBA8-0BA5-B663-FA51FD431993}"/>
              </a:ext>
            </a:extLst>
          </p:cNvPr>
          <p:cNvSpPr>
            <a:spLocks noGrp="1"/>
          </p:cNvSpPr>
          <p:nvPr>
            <p:ph idx="1"/>
          </p:nvPr>
        </p:nvSpPr>
        <p:spPr/>
        <p:txBody>
          <a:bodyPr/>
          <a:lstStyle/>
          <a:p>
            <a:pPr eaLnBrk="1" hangingPunct="1"/>
            <a:r>
              <a:rPr lang="en-US" altLang="en-US" dirty="0"/>
              <a:t>Evidence storage containers are also known as evidence lockers</a:t>
            </a:r>
          </a:p>
          <a:p>
            <a:pPr lvl="1" eaLnBrk="1" hangingPunct="1"/>
            <a:r>
              <a:rPr lang="en-US" altLang="en-US" dirty="0"/>
              <a:t>They must be secure so that no unauthorized person can easily access your evidence</a:t>
            </a:r>
          </a:p>
          <a:p>
            <a:pPr eaLnBrk="1" hangingPunct="1">
              <a:lnSpc>
                <a:spcPct val="90000"/>
              </a:lnSpc>
            </a:pPr>
            <a:r>
              <a:rPr lang="en-US" altLang="en-US" dirty="0"/>
              <a:t>Recommendations for securing storage containers are as follows:</a:t>
            </a:r>
          </a:p>
          <a:p>
            <a:pPr lvl="1" eaLnBrk="1" hangingPunct="1">
              <a:lnSpc>
                <a:spcPct val="90000"/>
              </a:lnSpc>
            </a:pPr>
            <a:r>
              <a:rPr lang="en-US" altLang="en-US" dirty="0"/>
              <a:t>Locate them in a restricted area </a:t>
            </a:r>
          </a:p>
          <a:p>
            <a:pPr lvl="1" eaLnBrk="1" hangingPunct="1">
              <a:lnSpc>
                <a:spcPct val="90000"/>
              </a:lnSpc>
            </a:pPr>
            <a:r>
              <a:rPr lang="en-US" altLang="en-US" dirty="0"/>
              <a:t>Limit the number of authorized people who access the container</a:t>
            </a:r>
          </a:p>
          <a:p>
            <a:pPr lvl="1" eaLnBrk="1" hangingPunct="1">
              <a:lnSpc>
                <a:spcPct val="90000"/>
              </a:lnSpc>
            </a:pPr>
            <a:r>
              <a:rPr lang="en-US" altLang="en-US" dirty="0"/>
              <a:t>Maintain records on who is authorized to access each container</a:t>
            </a:r>
          </a:p>
          <a:p>
            <a:pPr lvl="1" eaLnBrk="1" hangingPunct="1">
              <a:lnSpc>
                <a:spcPct val="90000"/>
              </a:lnSpc>
            </a:pPr>
            <a:r>
              <a:rPr lang="en-US" altLang="en-US" dirty="0"/>
              <a:t>Containers should remain locked when not in use</a:t>
            </a:r>
          </a:p>
          <a:p>
            <a:endParaRPr lang="en-US" dirty="0"/>
          </a:p>
        </p:txBody>
      </p:sp>
    </p:spTree>
    <p:extLst>
      <p:ext uri="{BB962C8B-B14F-4D97-AF65-F5344CB8AC3E}">
        <p14:creationId xmlns:p14="http://schemas.microsoft.com/office/powerpoint/2010/main" val="313772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6E1098-2ADD-8D8A-AFBB-1EF431680662}"/>
              </a:ext>
            </a:extLst>
          </p:cNvPr>
          <p:cNvSpPr>
            <a:spLocks noGrp="1"/>
          </p:cNvSpPr>
          <p:nvPr>
            <p:ph type="title"/>
          </p:nvPr>
        </p:nvSpPr>
        <p:spPr/>
        <p:txBody>
          <a:bodyPr/>
          <a:lstStyle/>
          <a:p>
            <a:r>
              <a:rPr lang="en-US" dirty="0"/>
              <a:t>Evidence Storage Containers (2 of 2)</a:t>
            </a:r>
          </a:p>
        </p:txBody>
      </p:sp>
      <p:sp>
        <p:nvSpPr>
          <p:cNvPr id="2" name="Content Placeholder 1">
            <a:extLst>
              <a:ext uri="{FF2B5EF4-FFF2-40B4-BE49-F238E27FC236}">
                <a16:creationId xmlns:a16="http://schemas.microsoft.com/office/drawing/2014/main" id="{EDEBCA39-DBA8-0BA5-B663-FA51FD431993}"/>
              </a:ext>
            </a:extLst>
          </p:cNvPr>
          <p:cNvSpPr>
            <a:spLocks noGrp="1"/>
          </p:cNvSpPr>
          <p:nvPr>
            <p:ph idx="1"/>
          </p:nvPr>
        </p:nvSpPr>
        <p:spPr/>
        <p:txBody>
          <a:bodyPr/>
          <a:lstStyle/>
          <a:p>
            <a:pPr eaLnBrk="1" hangingPunct="1"/>
            <a:r>
              <a:rPr lang="en-US" altLang="en-US" dirty="0"/>
              <a:t>The container should be made of steel with an internal cabinet lock or external padlock</a:t>
            </a:r>
          </a:p>
          <a:p>
            <a:pPr eaLnBrk="1" hangingPunct="1"/>
            <a:r>
              <a:rPr lang="en-US" altLang="en-US" dirty="0"/>
              <a:t>If possible, purchase a media safe</a:t>
            </a:r>
          </a:p>
          <a:p>
            <a:pPr eaLnBrk="1" hangingPunct="1"/>
            <a:r>
              <a:rPr lang="en-US" altLang="en-US" dirty="0"/>
              <a:t>When possible, build an evidence storage room in your lab</a:t>
            </a:r>
          </a:p>
          <a:p>
            <a:pPr eaLnBrk="1" hangingPunct="1"/>
            <a:r>
              <a:rPr lang="en-US" altLang="en-US" dirty="0"/>
              <a:t>Maintain an evidence log listing every time an evidence container is opened and closed</a:t>
            </a:r>
          </a:p>
          <a:p>
            <a:endParaRPr lang="en-US" dirty="0"/>
          </a:p>
        </p:txBody>
      </p:sp>
    </p:spTree>
    <p:extLst>
      <p:ext uri="{BB962C8B-B14F-4D97-AF65-F5344CB8AC3E}">
        <p14:creationId xmlns:p14="http://schemas.microsoft.com/office/powerpoint/2010/main" val="302032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8324C-9D25-7E12-E438-2BC41F7BCC0E}"/>
              </a:ext>
            </a:extLst>
          </p:cNvPr>
          <p:cNvSpPr>
            <a:spLocks noGrp="1"/>
          </p:cNvSpPr>
          <p:nvPr>
            <p:ph type="title"/>
          </p:nvPr>
        </p:nvSpPr>
        <p:spPr/>
        <p:txBody>
          <a:bodyPr/>
          <a:lstStyle/>
          <a:p>
            <a:r>
              <a:rPr lang="en-US" dirty="0"/>
              <a:t>Facility Maintenance</a:t>
            </a:r>
          </a:p>
        </p:txBody>
      </p:sp>
      <p:sp>
        <p:nvSpPr>
          <p:cNvPr id="2" name="Content Placeholder 1">
            <a:extLst>
              <a:ext uri="{FF2B5EF4-FFF2-40B4-BE49-F238E27FC236}">
                <a16:creationId xmlns:a16="http://schemas.microsoft.com/office/drawing/2014/main" id="{DF26CC64-4452-0486-AF13-C3226953281C}"/>
              </a:ext>
            </a:extLst>
          </p:cNvPr>
          <p:cNvSpPr>
            <a:spLocks noGrp="1"/>
          </p:cNvSpPr>
          <p:nvPr>
            <p:ph idx="1"/>
          </p:nvPr>
        </p:nvSpPr>
        <p:spPr/>
        <p:txBody>
          <a:bodyPr/>
          <a:lstStyle/>
          <a:p>
            <a:pPr eaLnBrk="1" hangingPunct="1">
              <a:lnSpc>
                <a:spcPct val="80000"/>
              </a:lnSpc>
            </a:pPr>
            <a:r>
              <a:rPr lang="en-US" altLang="en-US" dirty="0"/>
              <a:t>Immediately repair physical damages</a:t>
            </a:r>
          </a:p>
          <a:p>
            <a:pPr eaLnBrk="1" hangingPunct="1">
              <a:lnSpc>
                <a:spcPct val="80000"/>
              </a:lnSpc>
            </a:pPr>
            <a:r>
              <a:rPr lang="en-US" altLang="en-US" dirty="0"/>
              <a:t>Escort cleaning crews as they work</a:t>
            </a:r>
          </a:p>
          <a:p>
            <a:pPr eaLnBrk="1" hangingPunct="1">
              <a:lnSpc>
                <a:spcPct val="80000"/>
              </a:lnSpc>
            </a:pPr>
            <a:r>
              <a:rPr lang="en-US" altLang="en-US" dirty="0"/>
              <a:t>Minimize the risk of static electricity by using antistatic pads </a:t>
            </a:r>
          </a:p>
          <a:p>
            <a:pPr lvl="1" eaLnBrk="1" hangingPunct="1">
              <a:lnSpc>
                <a:spcPct val="80000"/>
              </a:lnSpc>
            </a:pPr>
            <a:r>
              <a:rPr lang="en-US" altLang="en-US" dirty="0"/>
              <a:t>Clean floor and carpets</a:t>
            </a:r>
          </a:p>
          <a:p>
            <a:pPr eaLnBrk="1" hangingPunct="1">
              <a:lnSpc>
                <a:spcPct val="80000"/>
              </a:lnSpc>
            </a:pPr>
            <a:r>
              <a:rPr lang="en-US" altLang="en-US" dirty="0"/>
              <a:t>Maintain two separate trash containers</a:t>
            </a:r>
          </a:p>
          <a:p>
            <a:pPr lvl="1" eaLnBrk="1" hangingPunct="1">
              <a:lnSpc>
                <a:spcPct val="80000"/>
              </a:lnSpc>
            </a:pPr>
            <a:r>
              <a:rPr lang="en-US" altLang="en-US" dirty="0"/>
              <a:t>Materials unrelated to an investigation</a:t>
            </a:r>
          </a:p>
          <a:p>
            <a:pPr lvl="1" eaLnBrk="1" hangingPunct="1">
              <a:lnSpc>
                <a:spcPct val="80000"/>
              </a:lnSpc>
            </a:pPr>
            <a:r>
              <a:rPr lang="en-US" altLang="en-US" dirty="0"/>
              <a:t>Sensitive materials</a:t>
            </a:r>
          </a:p>
          <a:p>
            <a:pPr eaLnBrk="1" hangingPunct="1">
              <a:lnSpc>
                <a:spcPct val="80000"/>
              </a:lnSpc>
            </a:pPr>
            <a:r>
              <a:rPr lang="en-US" altLang="en-US" dirty="0"/>
              <a:t>When possible, hire specialized companies for disposing sensitive materials</a:t>
            </a:r>
          </a:p>
          <a:p>
            <a:endParaRPr lang="en-US" dirty="0"/>
          </a:p>
        </p:txBody>
      </p:sp>
    </p:spTree>
    <p:extLst>
      <p:ext uri="{BB962C8B-B14F-4D97-AF65-F5344CB8AC3E}">
        <p14:creationId xmlns:p14="http://schemas.microsoft.com/office/powerpoint/2010/main" val="263797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7EE38E-DDB6-F549-C9FF-12E148609069}"/>
              </a:ext>
            </a:extLst>
          </p:cNvPr>
          <p:cNvSpPr>
            <a:spLocks noGrp="1"/>
          </p:cNvSpPr>
          <p:nvPr>
            <p:ph type="title"/>
          </p:nvPr>
        </p:nvSpPr>
        <p:spPr/>
        <p:txBody>
          <a:bodyPr/>
          <a:lstStyle/>
          <a:p>
            <a:r>
              <a:rPr lang="en-US" dirty="0"/>
              <a:t>Auditing a Digital Forensics Lab</a:t>
            </a:r>
          </a:p>
        </p:txBody>
      </p:sp>
      <p:sp>
        <p:nvSpPr>
          <p:cNvPr id="2" name="Content Placeholder 1">
            <a:extLst>
              <a:ext uri="{FF2B5EF4-FFF2-40B4-BE49-F238E27FC236}">
                <a16:creationId xmlns:a16="http://schemas.microsoft.com/office/drawing/2014/main" id="{ADDFC8DE-D33A-5FED-B933-77C34655EEE8}"/>
              </a:ext>
            </a:extLst>
          </p:cNvPr>
          <p:cNvSpPr>
            <a:spLocks noGrp="1"/>
          </p:cNvSpPr>
          <p:nvPr>
            <p:ph idx="1"/>
          </p:nvPr>
        </p:nvSpPr>
        <p:spPr>
          <a:xfrm>
            <a:off x="476843" y="1707395"/>
            <a:ext cx="11241915" cy="4351338"/>
          </a:xfrm>
        </p:spPr>
        <p:txBody>
          <a:bodyPr/>
          <a:lstStyle/>
          <a:p>
            <a:pPr eaLnBrk="1" hangingPunct="1"/>
            <a:r>
              <a:rPr lang="en-US" altLang="en-US" dirty="0"/>
              <a:t>Auditing ensures proper enforcing of policies</a:t>
            </a:r>
          </a:p>
          <a:p>
            <a:pPr eaLnBrk="1" hangingPunct="1"/>
            <a:r>
              <a:rPr lang="en-US" altLang="en-US" dirty="0"/>
              <a:t>Audits should include inspecting the following facility components and practices:</a:t>
            </a:r>
          </a:p>
          <a:p>
            <a:pPr lvl="1" eaLnBrk="1" hangingPunct="1"/>
            <a:r>
              <a:rPr lang="en-US" altLang="en-US" dirty="0"/>
              <a:t>Ceiling, floor, roof, and exterior walls of the lab</a:t>
            </a:r>
          </a:p>
          <a:p>
            <a:pPr lvl="1" eaLnBrk="1" hangingPunct="1"/>
            <a:r>
              <a:rPr lang="en-US" altLang="en-US" dirty="0"/>
              <a:t>Doors and locks</a:t>
            </a:r>
          </a:p>
          <a:p>
            <a:pPr lvl="1" eaLnBrk="1" hangingPunct="1"/>
            <a:r>
              <a:rPr lang="en-US" altLang="en-US" dirty="0"/>
              <a:t>Visitor logs</a:t>
            </a:r>
          </a:p>
          <a:p>
            <a:pPr lvl="1" eaLnBrk="1" hangingPunct="1"/>
            <a:r>
              <a:rPr lang="en-US" altLang="en-US" dirty="0"/>
              <a:t>Evidence container logs</a:t>
            </a:r>
          </a:p>
          <a:p>
            <a:pPr lvl="1" eaLnBrk="1" hangingPunct="1"/>
            <a:r>
              <a:rPr lang="en-US" altLang="en-US" dirty="0"/>
              <a:t>At the end of every workday, secure any evidence that’s not being processed in a forensic workstation</a:t>
            </a:r>
          </a:p>
        </p:txBody>
      </p:sp>
    </p:spTree>
    <p:extLst>
      <p:ext uri="{BB962C8B-B14F-4D97-AF65-F5344CB8AC3E}">
        <p14:creationId xmlns:p14="http://schemas.microsoft.com/office/powerpoint/2010/main" val="339683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027D1B-0100-810D-352B-60CF9B8DC87E}"/>
              </a:ext>
            </a:extLst>
          </p:cNvPr>
          <p:cNvSpPr>
            <a:spLocks noGrp="1"/>
          </p:cNvSpPr>
          <p:nvPr>
            <p:ph type="title"/>
          </p:nvPr>
        </p:nvSpPr>
        <p:spPr/>
        <p:txBody>
          <a:bodyPr/>
          <a:lstStyle/>
          <a:p>
            <a:r>
              <a:rPr lang="en-US" dirty="0"/>
              <a:t>Floor Plans for Digital Forensics Labs (1 of 4)</a:t>
            </a:r>
          </a:p>
        </p:txBody>
      </p:sp>
      <p:sp>
        <p:nvSpPr>
          <p:cNvPr id="2" name="Content Placeholder 1">
            <a:extLst>
              <a:ext uri="{FF2B5EF4-FFF2-40B4-BE49-F238E27FC236}">
                <a16:creationId xmlns:a16="http://schemas.microsoft.com/office/drawing/2014/main" id="{78C625CC-C268-0AFA-E43F-DFD7F51565AD}"/>
              </a:ext>
            </a:extLst>
          </p:cNvPr>
          <p:cNvSpPr>
            <a:spLocks noGrp="1"/>
          </p:cNvSpPr>
          <p:nvPr>
            <p:ph idx="1"/>
          </p:nvPr>
        </p:nvSpPr>
        <p:spPr/>
        <p:txBody>
          <a:bodyPr/>
          <a:lstStyle/>
          <a:p>
            <a:r>
              <a:rPr lang="en-US" dirty="0"/>
              <a:t>How you configure the work area will depend on the following:</a:t>
            </a:r>
          </a:p>
          <a:p>
            <a:pPr lvl="1"/>
            <a:r>
              <a:rPr lang="en-US" dirty="0"/>
              <a:t>Your budget</a:t>
            </a:r>
          </a:p>
          <a:p>
            <a:pPr lvl="1"/>
            <a:r>
              <a:rPr lang="en-US" dirty="0"/>
              <a:t>The amount of available floor space</a:t>
            </a:r>
          </a:p>
          <a:p>
            <a:pPr lvl="1"/>
            <a:r>
              <a:rPr lang="en-US" dirty="0"/>
              <a:t>The number of computers you assign to each computing investigator</a:t>
            </a:r>
          </a:p>
          <a:p>
            <a:r>
              <a:rPr lang="en-US" dirty="0"/>
              <a:t>An ideal configuration will have:</a:t>
            </a:r>
          </a:p>
          <a:p>
            <a:pPr lvl="1"/>
            <a:r>
              <a:rPr lang="en-US" dirty="0"/>
              <a:t>Two forensic workstations plus one non-forensic workstation with Internet access</a:t>
            </a:r>
          </a:p>
          <a:p>
            <a:endParaRPr lang="en-US" dirty="0"/>
          </a:p>
        </p:txBody>
      </p:sp>
    </p:spTree>
    <p:extLst>
      <p:ext uri="{BB962C8B-B14F-4D97-AF65-F5344CB8AC3E}">
        <p14:creationId xmlns:p14="http://schemas.microsoft.com/office/powerpoint/2010/main" val="68751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Floor Plans for Digital Forensics Labs (2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3-2</a:t>
            </a:r>
            <a:r>
              <a:rPr lang="en-US" sz="2400" dirty="0">
                <a:latin typeface="Work Sans" pitchFamily="2" charset="0"/>
              </a:rPr>
              <a:t>  Small or home-based lab</a:t>
            </a:r>
            <a:endParaRPr lang="en-US" altLang="en-US" sz="2400" dirty="0">
              <a:latin typeface="+mj-lt"/>
            </a:endParaRPr>
          </a:p>
          <a:p>
            <a:endParaRPr lang="en-US" sz="2400" dirty="0">
              <a:latin typeface="Work Sans" pitchFamily="2" charset="0"/>
            </a:endParaRPr>
          </a:p>
        </p:txBody>
      </p:sp>
      <p:pic>
        <p:nvPicPr>
          <p:cNvPr id="4" name="Picture 3" descr="A layout of small or home-based lab is depicted. A rectangular area is marked with two cabinets on the left corner, a bench with few devices beside one cabinet and on the opposite the internet and intranet P C and Forensic P C are one beside the other.">
            <a:extLst>
              <a:ext uri="{FF2B5EF4-FFF2-40B4-BE49-F238E27FC236}">
                <a16:creationId xmlns:a16="http://schemas.microsoft.com/office/drawing/2014/main" id="{1DA5AD9B-8543-2B57-0029-A629D656ED7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06718" y="2127010"/>
            <a:ext cx="5484022" cy="2696311"/>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Floor Plans for Digital Forensics Labs (3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3-3</a:t>
            </a:r>
            <a:r>
              <a:rPr lang="en-US" sz="2400" dirty="0">
                <a:latin typeface="Work Sans" pitchFamily="2" charset="0"/>
              </a:rPr>
              <a:t>  Mid-size digital forensics lab</a:t>
            </a:r>
            <a:endParaRPr lang="en-US" altLang="en-US" sz="2400" dirty="0">
              <a:latin typeface="+mj-lt"/>
            </a:endParaRPr>
          </a:p>
          <a:p>
            <a:endParaRPr lang="en-US" sz="2400" dirty="0">
              <a:latin typeface="Work Sans" pitchFamily="2" charset="0"/>
            </a:endParaRPr>
          </a:p>
        </p:txBody>
      </p:sp>
      <p:pic>
        <p:nvPicPr>
          <p:cNvPr id="6" name="Picture 5" descr="A layout of mid-size digital forensic lab is depicted. A rectangular area is marked with two cabinets on the top right corner, a workbench bench is to the left of cabinets with exit on the left end. In the bottom line, four forensic workstations are one beside the other and the Internet or Intranet P Cs are at the bottom-right corner.">
            <a:extLst>
              <a:ext uri="{FF2B5EF4-FFF2-40B4-BE49-F238E27FC236}">
                <a16:creationId xmlns:a16="http://schemas.microsoft.com/office/drawing/2014/main" id="{F2CE3CDF-5491-3042-0431-5511F21D3C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79352" y="1822427"/>
            <a:ext cx="5483935" cy="3213146"/>
          </a:xfrm>
          <a:prstGeom prst="rect">
            <a:avLst/>
          </a:prstGeom>
        </p:spPr>
      </p:pic>
    </p:spTree>
    <p:extLst>
      <p:ext uri="{BB962C8B-B14F-4D97-AF65-F5344CB8AC3E}">
        <p14:creationId xmlns:p14="http://schemas.microsoft.com/office/powerpoint/2010/main" val="1242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 (1 of 2)</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r>
              <a:rPr lang="en-US" altLang="en-US" dirty="0"/>
              <a:t>Describe certification requirements for digital forensics labs</a:t>
            </a:r>
          </a:p>
          <a:p>
            <a:pPr eaLnBrk="1" hangingPunct="1"/>
            <a:r>
              <a:rPr lang="en-US" altLang="en-US" dirty="0"/>
              <a:t>List physical requirements for a digital forensics lab</a:t>
            </a:r>
          </a:p>
          <a:p>
            <a:pPr eaLnBrk="1" hangingPunct="1"/>
            <a:r>
              <a:rPr lang="en-US" altLang="en-US" dirty="0"/>
              <a:t>Explain the criteria for selecting a basic forensic workstation</a:t>
            </a:r>
          </a:p>
          <a:p>
            <a:pPr eaLnBrk="1" hangingPunct="1"/>
            <a:r>
              <a:rPr lang="en-US" altLang="en-US" dirty="0"/>
              <a:t>Describe components used to build a business case for developing a forensics lab </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Floor Plans for Digital Forensics Labs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3-4</a:t>
            </a:r>
            <a:r>
              <a:rPr lang="en-US" sz="2400" dirty="0">
                <a:latin typeface="Work Sans" pitchFamily="2" charset="0"/>
              </a:rPr>
              <a:t>  Regional digital forensics lab</a:t>
            </a:r>
            <a:endParaRPr lang="en-US" altLang="en-US" sz="2400" dirty="0">
              <a:latin typeface="+mj-lt"/>
            </a:endParaRPr>
          </a:p>
          <a:p>
            <a:endParaRPr lang="en-US" sz="2400" dirty="0">
              <a:latin typeface="Work Sans" pitchFamily="2" charset="0"/>
            </a:endParaRPr>
          </a:p>
        </p:txBody>
      </p:sp>
      <p:pic>
        <p:nvPicPr>
          <p:cNvPr id="4" name="Picture 3" descr="A layout of regional digital forensics lab is depicted. A rectangular area is marked with two perpendicularly placed workbenches on the top-left corner, an evidence room with three cabinets on the bottom-left corner, three pairs of forensic workstations are at the top-line, internet and intranet P Cs are at the right corner, the library and offices are at the bottom line and the conference table is at the center.">
            <a:extLst>
              <a:ext uri="{FF2B5EF4-FFF2-40B4-BE49-F238E27FC236}">
                <a16:creationId xmlns:a16="http://schemas.microsoft.com/office/drawing/2014/main" id="{0A4B9AC9-5038-4FA6-3FCD-22A46C62327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71700" y="1905506"/>
            <a:ext cx="4648200" cy="3188208"/>
          </a:xfrm>
          <a:prstGeom prst="rect">
            <a:avLst/>
          </a:prstGeom>
        </p:spPr>
      </p:pic>
    </p:spTree>
    <p:extLst>
      <p:ext uri="{BB962C8B-B14F-4D97-AF65-F5344CB8AC3E}">
        <p14:creationId xmlns:p14="http://schemas.microsoft.com/office/powerpoint/2010/main" val="4057464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1D55A-C955-5E16-C6E6-1DD8B27401D1}"/>
              </a:ext>
            </a:extLst>
          </p:cNvPr>
          <p:cNvSpPr>
            <a:spLocks noGrp="1"/>
          </p:cNvSpPr>
          <p:nvPr>
            <p:ph type="title"/>
          </p:nvPr>
        </p:nvSpPr>
        <p:spPr/>
        <p:txBody>
          <a:bodyPr/>
          <a:lstStyle/>
          <a:p>
            <a:r>
              <a:rPr lang="en-US" dirty="0"/>
              <a:t>Selecting Workstations for a Lab</a:t>
            </a:r>
          </a:p>
        </p:txBody>
      </p:sp>
      <p:sp>
        <p:nvSpPr>
          <p:cNvPr id="2" name="Content Placeholder 1">
            <a:extLst>
              <a:ext uri="{FF2B5EF4-FFF2-40B4-BE49-F238E27FC236}">
                <a16:creationId xmlns:a16="http://schemas.microsoft.com/office/drawing/2014/main" id="{32123178-6EA8-3BC1-3F08-C98ADF6DDC5A}"/>
              </a:ext>
            </a:extLst>
          </p:cNvPr>
          <p:cNvSpPr>
            <a:spLocks noGrp="1"/>
          </p:cNvSpPr>
          <p:nvPr>
            <p:ph idx="1"/>
          </p:nvPr>
        </p:nvSpPr>
        <p:spPr/>
        <p:txBody>
          <a:bodyPr/>
          <a:lstStyle/>
          <a:p>
            <a:pPr eaLnBrk="1" hangingPunct="1">
              <a:lnSpc>
                <a:spcPct val="90000"/>
              </a:lnSpc>
            </a:pPr>
            <a:r>
              <a:rPr lang="en-US" altLang="en-US" dirty="0"/>
              <a:t>Police labs have the most diverse set of requirements for digital investigation tools</a:t>
            </a:r>
          </a:p>
          <a:p>
            <a:pPr lvl="1" eaLnBrk="1" hangingPunct="1">
              <a:lnSpc>
                <a:spcPct val="90000"/>
              </a:lnSpc>
            </a:pPr>
            <a:r>
              <a:rPr lang="en-US" altLang="en-US" dirty="0"/>
              <a:t>A lab might need legacy systems and software to match what’s used in the community</a:t>
            </a:r>
          </a:p>
          <a:p>
            <a:pPr eaLnBrk="1" hangingPunct="1">
              <a:lnSpc>
                <a:spcPct val="90000"/>
              </a:lnSpc>
            </a:pPr>
            <a:r>
              <a:rPr lang="en-US" altLang="en-US" dirty="0"/>
              <a:t>A small, local police department might have one multipurpose forensic workstation with one or two basic workstations or high-end laptops</a:t>
            </a:r>
          </a:p>
          <a:p>
            <a:pPr eaLnBrk="1" hangingPunct="1">
              <a:lnSpc>
                <a:spcPct val="90000"/>
              </a:lnSpc>
            </a:pPr>
            <a:r>
              <a:rPr lang="en-US" altLang="en-US" dirty="0"/>
              <a:t>You can now use a laptop PC with USB 3.0/4.0 SATA, or SSD hard disks to create a lightweight, mobile forensic workstation</a:t>
            </a:r>
          </a:p>
          <a:p>
            <a:endParaRPr lang="en-US" dirty="0"/>
          </a:p>
        </p:txBody>
      </p:sp>
    </p:spTree>
    <p:extLst>
      <p:ext uri="{BB962C8B-B14F-4D97-AF65-F5344CB8AC3E}">
        <p14:creationId xmlns:p14="http://schemas.microsoft.com/office/powerpoint/2010/main" val="3216200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1D55A-C955-5E16-C6E6-1DD8B27401D1}"/>
              </a:ext>
            </a:extLst>
          </p:cNvPr>
          <p:cNvSpPr>
            <a:spLocks noGrp="1"/>
          </p:cNvSpPr>
          <p:nvPr>
            <p:ph type="title"/>
          </p:nvPr>
        </p:nvSpPr>
        <p:spPr/>
        <p:txBody>
          <a:bodyPr/>
          <a:lstStyle/>
          <a:p>
            <a:r>
              <a:rPr lang="en-US" dirty="0"/>
              <a:t>Selecting Workstations for Private-Sector Labs</a:t>
            </a:r>
          </a:p>
        </p:txBody>
      </p:sp>
      <p:sp>
        <p:nvSpPr>
          <p:cNvPr id="2" name="Content Placeholder 1">
            <a:extLst>
              <a:ext uri="{FF2B5EF4-FFF2-40B4-BE49-F238E27FC236}">
                <a16:creationId xmlns:a16="http://schemas.microsoft.com/office/drawing/2014/main" id="{32123178-6EA8-3BC1-3F08-C98ADF6DDC5A}"/>
              </a:ext>
            </a:extLst>
          </p:cNvPr>
          <p:cNvSpPr>
            <a:spLocks noGrp="1"/>
          </p:cNvSpPr>
          <p:nvPr>
            <p:ph idx="1"/>
          </p:nvPr>
        </p:nvSpPr>
        <p:spPr/>
        <p:txBody>
          <a:bodyPr/>
          <a:lstStyle/>
          <a:p>
            <a:pPr eaLnBrk="1" hangingPunct="1"/>
            <a:r>
              <a:rPr lang="en-US" altLang="en-US" dirty="0"/>
              <a:t>Commercial businesses providing forensics analysis can tailor their services to specific markets</a:t>
            </a:r>
          </a:p>
          <a:p>
            <a:pPr lvl="1"/>
            <a:r>
              <a:rPr lang="en-US" altLang="en-US" dirty="0"/>
              <a:t>Their equipment needs depend on their specialty, if any; for general forensics facilities, a multipurpose workstation is sufficient</a:t>
            </a:r>
          </a:p>
          <a:p>
            <a:pPr eaLnBrk="1" hangingPunct="1"/>
            <a:r>
              <a:rPr lang="en-US" altLang="en-US" dirty="0"/>
              <a:t>For companies doing internal investigations, their forensic workstations will be based on the types of computers they use internally</a:t>
            </a:r>
          </a:p>
          <a:p>
            <a:pPr eaLnBrk="1" hangingPunct="1"/>
            <a:r>
              <a:rPr lang="en-US" altLang="en-US" dirty="0"/>
              <a:t>With some digital forensics programs you can work from a Windows PC and examine both Windows and Mac disk drives</a:t>
            </a:r>
          </a:p>
          <a:p>
            <a:endParaRPr lang="en-US" dirty="0"/>
          </a:p>
        </p:txBody>
      </p:sp>
    </p:spTree>
    <p:extLst>
      <p:ext uri="{BB962C8B-B14F-4D97-AF65-F5344CB8AC3E}">
        <p14:creationId xmlns:p14="http://schemas.microsoft.com/office/powerpoint/2010/main" val="2763583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994A1-ADA2-A2DC-4667-6B8AAD41271C}"/>
              </a:ext>
            </a:extLst>
          </p:cNvPr>
          <p:cNvSpPr>
            <a:spLocks noGrp="1"/>
          </p:cNvSpPr>
          <p:nvPr>
            <p:ph type="title"/>
          </p:nvPr>
        </p:nvSpPr>
        <p:spPr/>
        <p:txBody>
          <a:bodyPr/>
          <a:lstStyle/>
          <a:p>
            <a:r>
              <a:rPr lang="en-US" dirty="0"/>
              <a:t>Stocking Hardware Peripherals (1 of 2)</a:t>
            </a:r>
          </a:p>
        </p:txBody>
      </p:sp>
      <p:sp>
        <p:nvSpPr>
          <p:cNvPr id="2" name="Content Placeholder 1">
            <a:extLst>
              <a:ext uri="{FF2B5EF4-FFF2-40B4-BE49-F238E27FC236}">
                <a16:creationId xmlns:a16="http://schemas.microsoft.com/office/drawing/2014/main" id="{B7DD7711-FDB2-C051-3323-FF206491B84F}"/>
              </a:ext>
            </a:extLst>
          </p:cNvPr>
          <p:cNvSpPr>
            <a:spLocks noGrp="1"/>
          </p:cNvSpPr>
          <p:nvPr>
            <p:ph idx="1"/>
          </p:nvPr>
        </p:nvSpPr>
        <p:spPr/>
        <p:txBody>
          <a:bodyPr/>
          <a:lstStyle/>
          <a:p>
            <a:r>
              <a:rPr lang="en-US" dirty="0"/>
              <a:t>Consider stocking your lab with the following:</a:t>
            </a:r>
          </a:p>
          <a:p>
            <a:pPr lvl="1" eaLnBrk="1" hangingPunct="1">
              <a:lnSpc>
                <a:spcPct val="90000"/>
              </a:lnSpc>
            </a:pPr>
            <a:r>
              <a:rPr lang="en-US" altLang="en-US" sz="2200" dirty="0"/>
              <a:t>Digital camera</a:t>
            </a:r>
          </a:p>
          <a:p>
            <a:pPr lvl="1" eaLnBrk="1" hangingPunct="1">
              <a:lnSpc>
                <a:spcPct val="90000"/>
              </a:lnSpc>
            </a:pPr>
            <a:r>
              <a:rPr lang="en-US" altLang="en-US" sz="2200" dirty="0"/>
              <a:t>Assorted antistatic bags</a:t>
            </a:r>
          </a:p>
          <a:p>
            <a:pPr lvl="1" eaLnBrk="1" hangingPunct="1">
              <a:lnSpc>
                <a:spcPct val="90000"/>
              </a:lnSpc>
            </a:pPr>
            <a:r>
              <a:rPr lang="en-US" altLang="en-US" sz="2200" dirty="0"/>
              <a:t>External CD/DVD drive</a:t>
            </a:r>
          </a:p>
          <a:p>
            <a:pPr lvl="1" eaLnBrk="1" hangingPunct="1">
              <a:lnSpc>
                <a:spcPct val="90000"/>
              </a:lnSpc>
            </a:pPr>
            <a:r>
              <a:rPr lang="en-US" altLang="en-US" sz="2200" dirty="0"/>
              <a:t>IDE cables</a:t>
            </a:r>
          </a:p>
          <a:p>
            <a:pPr lvl="1" eaLnBrk="1" hangingPunct="1">
              <a:lnSpc>
                <a:spcPct val="90000"/>
              </a:lnSpc>
            </a:pPr>
            <a:r>
              <a:rPr lang="en-US" altLang="en-US" sz="2200" dirty="0"/>
              <a:t>Ribbon cables for floppy disks</a:t>
            </a:r>
          </a:p>
          <a:p>
            <a:pPr lvl="1" eaLnBrk="1" hangingPunct="1">
              <a:lnSpc>
                <a:spcPct val="90000"/>
              </a:lnSpc>
            </a:pPr>
            <a:r>
              <a:rPr lang="en-US" altLang="en-US" sz="2200" dirty="0"/>
              <a:t>Extra USB 3.0 or newer cables and SATA cards</a:t>
            </a:r>
          </a:p>
          <a:p>
            <a:pPr lvl="1" eaLnBrk="1" hangingPunct="1">
              <a:lnSpc>
                <a:spcPct val="90000"/>
              </a:lnSpc>
            </a:pPr>
            <a:r>
              <a:rPr lang="en-US" altLang="en-US" sz="2200" dirty="0"/>
              <a:t>SCSI cards, preferably ultrawide</a:t>
            </a:r>
          </a:p>
          <a:p>
            <a:pPr lvl="1" eaLnBrk="1" hangingPunct="1">
              <a:lnSpc>
                <a:spcPct val="90000"/>
              </a:lnSpc>
            </a:pPr>
            <a:r>
              <a:rPr lang="en-US" altLang="en-US" sz="2200" dirty="0"/>
              <a:t>Graphics cards, both PCI and AGP types</a:t>
            </a:r>
            <a:endParaRPr lang="en-US" dirty="0"/>
          </a:p>
        </p:txBody>
      </p:sp>
    </p:spTree>
    <p:extLst>
      <p:ext uri="{BB962C8B-B14F-4D97-AF65-F5344CB8AC3E}">
        <p14:creationId xmlns:p14="http://schemas.microsoft.com/office/powerpoint/2010/main" val="353072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994A1-ADA2-A2DC-4667-6B8AAD41271C}"/>
              </a:ext>
            </a:extLst>
          </p:cNvPr>
          <p:cNvSpPr>
            <a:spLocks noGrp="1"/>
          </p:cNvSpPr>
          <p:nvPr>
            <p:ph type="title"/>
          </p:nvPr>
        </p:nvSpPr>
        <p:spPr/>
        <p:txBody>
          <a:bodyPr/>
          <a:lstStyle/>
          <a:p>
            <a:r>
              <a:rPr lang="en-US" dirty="0"/>
              <a:t>Stocking Hardware Peripherals (2 of 2)</a:t>
            </a:r>
          </a:p>
        </p:txBody>
      </p:sp>
      <p:sp>
        <p:nvSpPr>
          <p:cNvPr id="2" name="Content Placeholder 1">
            <a:extLst>
              <a:ext uri="{FF2B5EF4-FFF2-40B4-BE49-F238E27FC236}">
                <a16:creationId xmlns:a16="http://schemas.microsoft.com/office/drawing/2014/main" id="{B7DD7711-FDB2-C051-3323-FF206491B84F}"/>
              </a:ext>
            </a:extLst>
          </p:cNvPr>
          <p:cNvSpPr>
            <a:spLocks noGrp="1"/>
          </p:cNvSpPr>
          <p:nvPr>
            <p:ph idx="1"/>
          </p:nvPr>
        </p:nvSpPr>
        <p:spPr/>
        <p:txBody>
          <a:bodyPr/>
          <a:lstStyle/>
          <a:p>
            <a:r>
              <a:rPr lang="en-US" dirty="0"/>
              <a:t>Consider stocking your lab with the following (continued):</a:t>
            </a:r>
          </a:p>
          <a:p>
            <a:pPr lvl="1" eaLnBrk="1" hangingPunct="1">
              <a:lnSpc>
                <a:spcPct val="90000"/>
              </a:lnSpc>
            </a:pPr>
            <a:r>
              <a:rPr lang="en-US" altLang="en-US" sz="2200" dirty="0"/>
              <a:t>Assorted FireWire and USB adapters</a:t>
            </a:r>
          </a:p>
          <a:p>
            <a:pPr lvl="1" eaLnBrk="1" hangingPunct="1">
              <a:lnSpc>
                <a:spcPct val="90000"/>
              </a:lnSpc>
            </a:pPr>
            <a:r>
              <a:rPr lang="en-US" altLang="en-US" sz="2200" dirty="0"/>
              <a:t>Hard disk drives and USB drives</a:t>
            </a:r>
          </a:p>
          <a:p>
            <a:pPr lvl="1" eaLnBrk="1" hangingPunct="1">
              <a:lnSpc>
                <a:spcPct val="90000"/>
              </a:lnSpc>
            </a:pPr>
            <a:r>
              <a:rPr lang="en-US" altLang="en-US" sz="2200" dirty="0"/>
              <a:t>At least two 2.5-inch Notebook IDE hard drives to standard IDE/ATA or SATA adapter</a:t>
            </a:r>
          </a:p>
          <a:p>
            <a:pPr lvl="1" eaLnBrk="1" hangingPunct="1">
              <a:lnSpc>
                <a:spcPct val="90000"/>
              </a:lnSpc>
            </a:pPr>
            <a:r>
              <a:rPr lang="en-US" altLang="en-US" sz="2200" dirty="0"/>
              <a:t>Computer hand tools</a:t>
            </a:r>
          </a:p>
          <a:p>
            <a:endParaRPr lang="en-US" dirty="0"/>
          </a:p>
        </p:txBody>
      </p:sp>
    </p:spTree>
    <p:extLst>
      <p:ext uri="{BB962C8B-B14F-4D97-AF65-F5344CB8AC3E}">
        <p14:creationId xmlns:p14="http://schemas.microsoft.com/office/powerpoint/2010/main" val="3189833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B3687-B794-9906-8859-CA5C57F0E831}"/>
              </a:ext>
            </a:extLst>
          </p:cNvPr>
          <p:cNvSpPr>
            <a:spLocks noGrp="1"/>
          </p:cNvSpPr>
          <p:nvPr>
            <p:ph type="title"/>
          </p:nvPr>
        </p:nvSpPr>
        <p:spPr/>
        <p:txBody>
          <a:bodyPr/>
          <a:lstStyle/>
          <a:p>
            <a:r>
              <a:rPr lang="en-US" dirty="0"/>
              <a:t>Maintaining Operating Systems and Software Inventories</a:t>
            </a:r>
          </a:p>
        </p:txBody>
      </p:sp>
      <p:sp>
        <p:nvSpPr>
          <p:cNvPr id="2" name="Content Placeholder 1">
            <a:extLst>
              <a:ext uri="{FF2B5EF4-FFF2-40B4-BE49-F238E27FC236}">
                <a16:creationId xmlns:a16="http://schemas.microsoft.com/office/drawing/2014/main" id="{9E971267-34D9-0627-5425-37FDC2D24162}"/>
              </a:ext>
            </a:extLst>
          </p:cNvPr>
          <p:cNvSpPr>
            <a:spLocks noGrp="1"/>
          </p:cNvSpPr>
          <p:nvPr>
            <p:ph idx="1"/>
          </p:nvPr>
        </p:nvSpPr>
        <p:spPr/>
        <p:txBody>
          <a:bodyPr/>
          <a:lstStyle/>
          <a:p>
            <a:pPr eaLnBrk="1" hangingPunct="1"/>
            <a:r>
              <a:rPr lang="en-US" altLang="en-US" dirty="0"/>
              <a:t>Maintain licensed copies of software such as the following:</a:t>
            </a:r>
          </a:p>
          <a:p>
            <a:pPr lvl="1" eaLnBrk="1" hangingPunct="1"/>
            <a:r>
              <a:rPr lang="en-US" altLang="en-US" dirty="0"/>
              <a:t>Microsoft Office (current and older version)</a:t>
            </a:r>
          </a:p>
          <a:p>
            <a:pPr lvl="1" eaLnBrk="1" hangingPunct="1"/>
            <a:r>
              <a:rPr lang="en-US" altLang="en-US" dirty="0"/>
              <a:t>Hexadecimal editor</a:t>
            </a:r>
          </a:p>
          <a:p>
            <a:pPr lvl="1" eaLnBrk="1" hangingPunct="1"/>
            <a:r>
              <a:rPr lang="en-US" altLang="en-US" dirty="0"/>
              <a:t>Programming languages (Visual Studio, Perl, or Python)</a:t>
            </a:r>
          </a:p>
          <a:p>
            <a:pPr lvl="1" eaLnBrk="1" hangingPunct="1"/>
            <a:r>
              <a:rPr lang="en-US" altLang="en-US" dirty="0"/>
              <a:t>Specialized viewers (ACDSee, Thumbsplus, or IrfanView)</a:t>
            </a:r>
          </a:p>
          <a:p>
            <a:pPr lvl="1" eaLnBrk="1" hangingPunct="1"/>
            <a:r>
              <a:rPr lang="en-US" altLang="en-US" dirty="0"/>
              <a:t>WPS Office, and a third-party or open-source office suite</a:t>
            </a:r>
          </a:p>
          <a:p>
            <a:pPr lvl="1" eaLnBrk="1" hangingPunct="1"/>
            <a:r>
              <a:rPr lang="en-US" altLang="en-US" dirty="0"/>
              <a:t>Quicken and QuickBooks accounting applications</a:t>
            </a:r>
            <a:endParaRPr lang="en-US" dirty="0"/>
          </a:p>
        </p:txBody>
      </p:sp>
    </p:spTree>
    <p:extLst>
      <p:ext uri="{BB962C8B-B14F-4D97-AF65-F5344CB8AC3E}">
        <p14:creationId xmlns:p14="http://schemas.microsoft.com/office/powerpoint/2010/main" val="422964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C78D35-99B2-7686-78F3-D09D904F54F5}"/>
              </a:ext>
            </a:extLst>
          </p:cNvPr>
          <p:cNvSpPr>
            <a:spLocks noGrp="1"/>
          </p:cNvSpPr>
          <p:nvPr>
            <p:ph type="title"/>
          </p:nvPr>
        </p:nvSpPr>
        <p:spPr/>
        <p:txBody>
          <a:bodyPr/>
          <a:lstStyle/>
          <a:p>
            <a:r>
              <a:rPr lang="en-US" dirty="0"/>
              <a:t>Using a Disaster Recovery Plan</a:t>
            </a:r>
          </a:p>
        </p:txBody>
      </p:sp>
      <p:sp>
        <p:nvSpPr>
          <p:cNvPr id="2" name="Content Placeholder 1">
            <a:extLst>
              <a:ext uri="{FF2B5EF4-FFF2-40B4-BE49-F238E27FC236}">
                <a16:creationId xmlns:a16="http://schemas.microsoft.com/office/drawing/2014/main" id="{E73BDD4D-32E9-996A-1B39-282407111AA8}"/>
              </a:ext>
            </a:extLst>
          </p:cNvPr>
          <p:cNvSpPr>
            <a:spLocks noGrp="1"/>
          </p:cNvSpPr>
          <p:nvPr>
            <p:ph idx="1"/>
          </p:nvPr>
        </p:nvSpPr>
        <p:spPr/>
        <p:txBody>
          <a:bodyPr/>
          <a:lstStyle/>
          <a:p>
            <a:pPr eaLnBrk="1" hangingPunct="1"/>
            <a:r>
              <a:rPr lang="en-US" altLang="en-US" dirty="0"/>
              <a:t>A disaster recovery plan ensures that you can restore your workstation and investigation files to their original condition</a:t>
            </a:r>
          </a:p>
          <a:p>
            <a:pPr lvl="1"/>
            <a:r>
              <a:rPr lang="en-US" altLang="en-US" dirty="0"/>
              <a:t>Includes backup tools such as Paragon Backup &amp; Recovery</a:t>
            </a:r>
          </a:p>
          <a:p>
            <a:r>
              <a:rPr lang="en-US" altLang="en-US" dirty="0"/>
              <a:t>Keep track of software updates to your workstation as part of </a:t>
            </a:r>
            <a:r>
              <a:rPr lang="en-US" altLang="en-US" b="1" dirty="0"/>
              <a:t>change management </a:t>
            </a:r>
            <a:r>
              <a:rPr lang="en-US" altLang="en-US" dirty="0"/>
              <a:t>or </a:t>
            </a:r>
            <a:r>
              <a:rPr lang="en-US" altLang="en-US" b="1" dirty="0"/>
              <a:t>configuration management</a:t>
            </a:r>
            <a:endParaRPr lang="en-US" altLang="en-US" dirty="0"/>
          </a:p>
          <a:p>
            <a:pPr eaLnBrk="1" hangingPunct="1"/>
            <a:r>
              <a:rPr lang="en-US" altLang="en-US" dirty="0"/>
              <a:t>For labs using high-end RAID servers or a private cloud:</a:t>
            </a:r>
          </a:p>
          <a:p>
            <a:pPr lvl="1" eaLnBrk="1" hangingPunct="1"/>
            <a:r>
              <a:rPr lang="en-US" altLang="en-US" dirty="0"/>
              <a:t>You must consider methods for restoring large data sets</a:t>
            </a:r>
          </a:p>
          <a:p>
            <a:pPr lvl="1" eaLnBrk="1" hangingPunct="1"/>
            <a:r>
              <a:rPr lang="en-US" altLang="en-US" dirty="0"/>
              <a:t>Large servers must have adequate data backup systems in case of a major failure of more than one drive</a:t>
            </a:r>
          </a:p>
          <a:p>
            <a:endParaRPr lang="en-US" dirty="0"/>
          </a:p>
        </p:txBody>
      </p:sp>
    </p:spTree>
    <p:extLst>
      <p:ext uri="{BB962C8B-B14F-4D97-AF65-F5344CB8AC3E}">
        <p14:creationId xmlns:p14="http://schemas.microsoft.com/office/powerpoint/2010/main" val="342710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E0269-043B-F48B-1AFB-4654974400F3}"/>
              </a:ext>
            </a:extLst>
          </p:cNvPr>
          <p:cNvSpPr>
            <a:spLocks noGrp="1"/>
          </p:cNvSpPr>
          <p:nvPr>
            <p:ph type="title"/>
          </p:nvPr>
        </p:nvSpPr>
        <p:spPr/>
        <p:txBody>
          <a:bodyPr/>
          <a:lstStyle/>
          <a:p>
            <a:r>
              <a:rPr lang="en-US" dirty="0"/>
              <a:t>Planning for Equipment Upgrades</a:t>
            </a:r>
          </a:p>
        </p:txBody>
      </p:sp>
      <p:sp>
        <p:nvSpPr>
          <p:cNvPr id="2" name="Content Placeholder 1">
            <a:extLst>
              <a:ext uri="{FF2B5EF4-FFF2-40B4-BE49-F238E27FC236}">
                <a16:creationId xmlns:a16="http://schemas.microsoft.com/office/drawing/2014/main" id="{CBF0D8A1-08F2-3844-C9F8-8BAAF2274E79}"/>
              </a:ext>
            </a:extLst>
          </p:cNvPr>
          <p:cNvSpPr>
            <a:spLocks noGrp="1"/>
          </p:cNvSpPr>
          <p:nvPr>
            <p:ph idx="1"/>
          </p:nvPr>
        </p:nvSpPr>
        <p:spPr/>
        <p:txBody>
          <a:bodyPr/>
          <a:lstStyle/>
          <a:p>
            <a:pPr eaLnBrk="1" hangingPunct="1"/>
            <a:r>
              <a:rPr lang="en-US" altLang="en-US" b="1" dirty="0"/>
              <a:t>Risk management </a:t>
            </a:r>
            <a:r>
              <a:rPr lang="en-US" altLang="en-US" dirty="0"/>
              <a:t>involves assessing risks and determining how much risk is acceptable for any process or operation</a:t>
            </a:r>
          </a:p>
          <a:p>
            <a:pPr lvl="1" eaLnBrk="1" hangingPunct="1"/>
            <a:r>
              <a:rPr lang="en-US" altLang="en-US" dirty="0"/>
              <a:t>Identify equipment your lab depends on so it can be periodically replaced</a:t>
            </a:r>
          </a:p>
          <a:p>
            <a:pPr lvl="1" eaLnBrk="1" hangingPunct="1"/>
            <a:r>
              <a:rPr lang="en-US" altLang="en-US" dirty="0"/>
              <a:t>Identify equipment you can replace when it fails</a:t>
            </a:r>
          </a:p>
          <a:p>
            <a:pPr eaLnBrk="1" hangingPunct="1"/>
            <a:r>
              <a:rPr lang="en-US" altLang="en-US" dirty="0"/>
              <a:t>Computing components last 18 to 36 months under normal conditions</a:t>
            </a:r>
          </a:p>
          <a:p>
            <a:pPr lvl="1" eaLnBrk="1" hangingPunct="1"/>
            <a:r>
              <a:rPr lang="en-US" altLang="en-US" dirty="0"/>
              <a:t>Schedule upgrades at least every 18 months</a:t>
            </a:r>
          </a:p>
          <a:p>
            <a:pPr lvl="2" eaLnBrk="1" hangingPunct="1"/>
            <a:r>
              <a:rPr lang="en-US" altLang="en-US" sz="2200" dirty="0"/>
              <a:t>Preferably every 12 months</a:t>
            </a:r>
          </a:p>
          <a:p>
            <a:endParaRPr lang="en-US" dirty="0"/>
          </a:p>
        </p:txBody>
      </p:sp>
    </p:spTree>
    <p:extLst>
      <p:ext uri="{BB962C8B-B14F-4D97-AF65-F5344CB8AC3E}">
        <p14:creationId xmlns:p14="http://schemas.microsoft.com/office/powerpoint/2010/main" val="900124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BA27F-830B-8569-8840-9E7FCE4BD1EA}"/>
              </a:ext>
            </a:extLst>
          </p:cNvPr>
          <p:cNvSpPr>
            <a:spLocks noGrp="1"/>
          </p:cNvSpPr>
          <p:nvPr>
            <p:ph type="title"/>
          </p:nvPr>
        </p:nvSpPr>
        <p:spPr/>
        <p:txBody>
          <a:bodyPr/>
          <a:lstStyle/>
          <a:p>
            <a:r>
              <a:rPr lang="en-US" dirty="0"/>
              <a:t>Preparing a Business Case for a Digital Forensics Lab (1 of 5)</a:t>
            </a:r>
          </a:p>
        </p:txBody>
      </p:sp>
      <p:sp>
        <p:nvSpPr>
          <p:cNvPr id="2" name="Content Placeholder 1">
            <a:extLst>
              <a:ext uri="{FF2B5EF4-FFF2-40B4-BE49-F238E27FC236}">
                <a16:creationId xmlns:a16="http://schemas.microsoft.com/office/drawing/2014/main" id="{2A63C807-51E6-A4AB-0DE1-2C38C28CC89E}"/>
              </a:ext>
            </a:extLst>
          </p:cNvPr>
          <p:cNvSpPr>
            <a:spLocks noGrp="1"/>
          </p:cNvSpPr>
          <p:nvPr>
            <p:ph idx="1"/>
          </p:nvPr>
        </p:nvSpPr>
        <p:spPr/>
        <p:txBody>
          <a:bodyPr/>
          <a:lstStyle/>
          <a:p>
            <a:r>
              <a:rPr lang="en-US" dirty="0"/>
              <a:t>A business case provides justification for establishing or upgrading a lab and its equipment</a:t>
            </a:r>
          </a:p>
          <a:p>
            <a:pPr eaLnBrk="1" hangingPunct="1"/>
            <a:r>
              <a:rPr lang="en-US" altLang="en-US" dirty="0"/>
              <a:t>Investigators must plan ahead to ensure that money is available for facilities, tools, supplies, and training for your forensics lab</a:t>
            </a:r>
          </a:p>
          <a:p>
            <a:pPr eaLnBrk="1" hangingPunct="1"/>
            <a:r>
              <a:rPr lang="en-US" altLang="en-US" b="1" dirty="0"/>
              <a:t>Justification</a:t>
            </a:r>
          </a:p>
          <a:p>
            <a:pPr lvl="1" eaLnBrk="1" hangingPunct="1"/>
            <a:r>
              <a:rPr lang="en-US" altLang="en-US" dirty="0"/>
              <a:t>You need to justify to the person controlling the budget the reason a lab is needed</a:t>
            </a:r>
          </a:p>
          <a:p>
            <a:pPr lvl="1" eaLnBrk="1" hangingPunct="1"/>
            <a:r>
              <a:rPr lang="en-US" altLang="en-US" dirty="0"/>
              <a:t>Requires constant efforts to market the lab’s services to previous, current, and future customers and clients</a:t>
            </a:r>
            <a:endParaRPr lang="en-US" dirty="0"/>
          </a:p>
        </p:txBody>
      </p:sp>
    </p:spTree>
    <p:extLst>
      <p:ext uri="{BB962C8B-B14F-4D97-AF65-F5344CB8AC3E}">
        <p14:creationId xmlns:p14="http://schemas.microsoft.com/office/powerpoint/2010/main" val="121626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BA27F-830B-8569-8840-9E7FCE4BD1EA}"/>
              </a:ext>
            </a:extLst>
          </p:cNvPr>
          <p:cNvSpPr>
            <a:spLocks noGrp="1"/>
          </p:cNvSpPr>
          <p:nvPr>
            <p:ph type="title"/>
          </p:nvPr>
        </p:nvSpPr>
        <p:spPr/>
        <p:txBody>
          <a:bodyPr/>
          <a:lstStyle/>
          <a:p>
            <a:r>
              <a:rPr lang="en-US" dirty="0"/>
              <a:t>Preparing a Business Case for a Digital Forensics Lab (2 of 5)</a:t>
            </a:r>
          </a:p>
        </p:txBody>
      </p:sp>
      <p:sp>
        <p:nvSpPr>
          <p:cNvPr id="2" name="Content Placeholder 1">
            <a:extLst>
              <a:ext uri="{FF2B5EF4-FFF2-40B4-BE49-F238E27FC236}">
                <a16:creationId xmlns:a16="http://schemas.microsoft.com/office/drawing/2014/main" id="{2A63C807-51E6-A4AB-0DE1-2C38C28CC89E}"/>
              </a:ext>
            </a:extLst>
          </p:cNvPr>
          <p:cNvSpPr>
            <a:spLocks noGrp="1"/>
          </p:cNvSpPr>
          <p:nvPr>
            <p:ph idx="1"/>
          </p:nvPr>
        </p:nvSpPr>
        <p:spPr/>
        <p:txBody>
          <a:bodyPr/>
          <a:lstStyle/>
          <a:p>
            <a:pPr eaLnBrk="1" hangingPunct="1"/>
            <a:r>
              <a:rPr lang="en-US" altLang="en-US" b="1" dirty="0"/>
              <a:t>Budget Development </a:t>
            </a:r>
            <a:r>
              <a:rPr lang="en-US" altLang="en-US" dirty="0"/>
              <a:t>– The proposed budget needs to include:</a:t>
            </a:r>
          </a:p>
          <a:p>
            <a:pPr lvl="1" eaLnBrk="1" hangingPunct="1"/>
            <a:r>
              <a:rPr lang="en-US" altLang="en-US" dirty="0"/>
              <a:t>Facility costs</a:t>
            </a:r>
          </a:p>
          <a:p>
            <a:pPr lvl="1" eaLnBrk="1" hangingPunct="1"/>
            <a:r>
              <a:rPr lang="en-US" altLang="en-US" dirty="0"/>
              <a:t>Hardware requirements</a:t>
            </a:r>
          </a:p>
          <a:p>
            <a:pPr lvl="1" eaLnBrk="1" hangingPunct="1"/>
            <a:r>
              <a:rPr lang="en-US" altLang="en-US" dirty="0"/>
              <a:t>Software requirements</a:t>
            </a:r>
          </a:p>
          <a:p>
            <a:pPr lvl="1" eaLnBrk="1" hangingPunct="1"/>
            <a:r>
              <a:rPr lang="en-US" altLang="en-US" dirty="0"/>
              <a:t>Miscellaneous budget needs</a:t>
            </a:r>
            <a:endParaRPr lang="en-US" dirty="0"/>
          </a:p>
        </p:txBody>
      </p:sp>
    </p:spTree>
    <p:extLst>
      <p:ext uri="{BB962C8B-B14F-4D97-AF65-F5344CB8AC3E}">
        <p14:creationId xmlns:p14="http://schemas.microsoft.com/office/powerpoint/2010/main" val="16156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 (2 of 2)</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 (continued):</a:t>
            </a:r>
          </a:p>
          <a:p>
            <a:pPr eaLnBrk="1" hangingPunct="1"/>
            <a:r>
              <a:rPr lang="en-US" altLang="en-US" dirty="0"/>
              <a:t>Explain how to evaluate needs for digital forensics tools</a:t>
            </a:r>
          </a:p>
          <a:p>
            <a:pPr eaLnBrk="1" hangingPunct="1"/>
            <a:r>
              <a:rPr lang="en-US" altLang="en-US" dirty="0"/>
              <a:t>Describe available digital forensics software tools</a:t>
            </a:r>
          </a:p>
          <a:p>
            <a:pPr eaLnBrk="1" hangingPunct="1"/>
            <a:r>
              <a:rPr lang="en-US" altLang="en-US" dirty="0"/>
              <a:t>List some considerations for digital forensics hardware tools</a:t>
            </a:r>
          </a:p>
          <a:p>
            <a:pPr eaLnBrk="1" hangingPunct="1"/>
            <a:r>
              <a:rPr lang="en-US" altLang="en-US" dirty="0"/>
              <a:t>Describe methods for validating and testing forensics tools</a:t>
            </a:r>
          </a:p>
          <a:p>
            <a:endParaRPr lang="en-US" dirty="0"/>
          </a:p>
        </p:txBody>
      </p:sp>
    </p:spTree>
    <p:extLst>
      <p:ext uri="{BB962C8B-B14F-4D97-AF65-F5344CB8AC3E}">
        <p14:creationId xmlns:p14="http://schemas.microsoft.com/office/powerpoint/2010/main" val="182439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BA27F-830B-8569-8840-9E7FCE4BD1EA}"/>
              </a:ext>
            </a:extLst>
          </p:cNvPr>
          <p:cNvSpPr>
            <a:spLocks noGrp="1"/>
          </p:cNvSpPr>
          <p:nvPr>
            <p:ph type="title"/>
          </p:nvPr>
        </p:nvSpPr>
        <p:spPr/>
        <p:txBody>
          <a:bodyPr/>
          <a:lstStyle/>
          <a:p>
            <a:r>
              <a:rPr lang="en-US" dirty="0"/>
              <a:t>Preparing a Business Case for a Digital Forensics Lab (3 of 5)</a:t>
            </a:r>
          </a:p>
        </p:txBody>
      </p:sp>
      <p:sp>
        <p:nvSpPr>
          <p:cNvPr id="2" name="Content Placeholder 1">
            <a:extLst>
              <a:ext uri="{FF2B5EF4-FFF2-40B4-BE49-F238E27FC236}">
                <a16:creationId xmlns:a16="http://schemas.microsoft.com/office/drawing/2014/main" id="{2A63C807-51E6-A4AB-0DE1-2C38C28CC89E}"/>
              </a:ext>
            </a:extLst>
          </p:cNvPr>
          <p:cNvSpPr>
            <a:spLocks noGrp="1"/>
          </p:cNvSpPr>
          <p:nvPr>
            <p:ph idx="1"/>
          </p:nvPr>
        </p:nvSpPr>
        <p:spPr/>
        <p:txBody>
          <a:bodyPr/>
          <a:lstStyle/>
          <a:p>
            <a:pPr eaLnBrk="1" hangingPunct="1"/>
            <a:r>
              <a:rPr lang="en-US" altLang="en-US" b="1" dirty="0"/>
              <a:t>Approval and acquisition</a:t>
            </a:r>
          </a:p>
          <a:p>
            <a:pPr lvl="1" eaLnBrk="1" hangingPunct="1"/>
            <a:r>
              <a:rPr lang="en-US" altLang="en-US" dirty="0"/>
              <a:t>You must present a business case with a budget to upper management for approval</a:t>
            </a:r>
          </a:p>
          <a:p>
            <a:pPr eaLnBrk="1" hangingPunct="1"/>
            <a:r>
              <a:rPr lang="en-US" altLang="en-US" b="1" dirty="0"/>
              <a:t>Implementation</a:t>
            </a:r>
          </a:p>
          <a:p>
            <a:pPr lvl="1" eaLnBrk="1" hangingPunct="1"/>
            <a:r>
              <a:rPr lang="en-US" altLang="en-US" dirty="0"/>
              <a:t>As part of your business case, describe how implementation of all approved items will be processed</a:t>
            </a:r>
          </a:p>
          <a:p>
            <a:pPr lvl="1" eaLnBrk="1" hangingPunct="1"/>
            <a:r>
              <a:rPr lang="en-US" altLang="en-US" dirty="0"/>
              <a:t>A timeline showing expected delivery or installation dates and expected completion dates must be included</a:t>
            </a:r>
          </a:p>
          <a:p>
            <a:pPr lvl="1" eaLnBrk="1" hangingPunct="1"/>
            <a:r>
              <a:rPr lang="en-US" altLang="en-US" dirty="0"/>
              <a:t>Make sure you schedule inspection dates</a:t>
            </a:r>
            <a:endParaRPr lang="en-US" dirty="0"/>
          </a:p>
        </p:txBody>
      </p:sp>
    </p:spTree>
    <p:extLst>
      <p:ext uri="{BB962C8B-B14F-4D97-AF65-F5344CB8AC3E}">
        <p14:creationId xmlns:p14="http://schemas.microsoft.com/office/powerpoint/2010/main" val="120034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BA27F-830B-8569-8840-9E7FCE4BD1EA}"/>
              </a:ext>
            </a:extLst>
          </p:cNvPr>
          <p:cNvSpPr>
            <a:spLocks noGrp="1"/>
          </p:cNvSpPr>
          <p:nvPr>
            <p:ph type="title"/>
          </p:nvPr>
        </p:nvSpPr>
        <p:spPr/>
        <p:txBody>
          <a:bodyPr/>
          <a:lstStyle/>
          <a:p>
            <a:r>
              <a:rPr lang="en-US" dirty="0"/>
              <a:t>Preparing a Business Case for a Digital Forensics Lab (4 of 5)</a:t>
            </a:r>
          </a:p>
        </p:txBody>
      </p:sp>
      <p:sp>
        <p:nvSpPr>
          <p:cNvPr id="2" name="Content Placeholder 1">
            <a:extLst>
              <a:ext uri="{FF2B5EF4-FFF2-40B4-BE49-F238E27FC236}">
                <a16:creationId xmlns:a16="http://schemas.microsoft.com/office/drawing/2014/main" id="{2A63C807-51E6-A4AB-0DE1-2C38C28CC89E}"/>
              </a:ext>
            </a:extLst>
          </p:cNvPr>
          <p:cNvSpPr>
            <a:spLocks noGrp="1"/>
          </p:cNvSpPr>
          <p:nvPr>
            <p:ph idx="1"/>
          </p:nvPr>
        </p:nvSpPr>
        <p:spPr/>
        <p:txBody>
          <a:bodyPr/>
          <a:lstStyle/>
          <a:p>
            <a:pPr eaLnBrk="1" hangingPunct="1"/>
            <a:r>
              <a:rPr lang="en-US" altLang="en-US" b="1" dirty="0"/>
              <a:t>Acceptance Testing </a:t>
            </a:r>
            <a:r>
              <a:rPr lang="en-US" altLang="en-US" dirty="0"/>
              <a:t>- consider the following tasks:</a:t>
            </a:r>
          </a:p>
          <a:p>
            <a:pPr lvl="1" eaLnBrk="1" hangingPunct="1"/>
            <a:r>
              <a:rPr lang="en-US" altLang="en-US" dirty="0"/>
              <a:t>Inspect the facility to make sure it meets security criteria for containing and controlling digital evidence</a:t>
            </a:r>
          </a:p>
          <a:p>
            <a:pPr lvl="1" eaLnBrk="1" hangingPunct="1"/>
            <a:r>
              <a:rPr lang="en-US" altLang="en-US" dirty="0"/>
              <a:t>Test all communications</a:t>
            </a:r>
          </a:p>
          <a:p>
            <a:pPr lvl="1" eaLnBrk="1" hangingPunct="1"/>
            <a:r>
              <a:rPr lang="en-US" altLang="en-US" dirty="0"/>
              <a:t>Test all hardware to verify it is operational</a:t>
            </a:r>
          </a:p>
          <a:p>
            <a:pPr lvl="1" eaLnBrk="1" hangingPunct="1"/>
            <a:r>
              <a:rPr lang="en-US" altLang="en-US" dirty="0"/>
              <a:t>Install and start all software tools</a:t>
            </a:r>
          </a:p>
        </p:txBody>
      </p:sp>
    </p:spTree>
    <p:extLst>
      <p:ext uri="{BB962C8B-B14F-4D97-AF65-F5344CB8AC3E}">
        <p14:creationId xmlns:p14="http://schemas.microsoft.com/office/powerpoint/2010/main" val="257707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BA27F-830B-8569-8840-9E7FCE4BD1EA}"/>
              </a:ext>
            </a:extLst>
          </p:cNvPr>
          <p:cNvSpPr>
            <a:spLocks noGrp="1"/>
          </p:cNvSpPr>
          <p:nvPr>
            <p:ph type="title"/>
          </p:nvPr>
        </p:nvSpPr>
        <p:spPr/>
        <p:txBody>
          <a:bodyPr/>
          <a:lstStyle/>
          <a:p>
            <a:r>
              <a:rPr lang="en-US" dirty="0"/>
              <a:t>Preparing a Business Case for a Digital Forensics Lab (5 of 5)</a:t>
            </a:r>
          </a:p>
        </p:txBody>
      </p:sp>
      <p:sp>
        <p:nvSpPr>
          <p:cNvPr id="2" name="Content Placeholder 1">
            <a:extLst>
              <a:ext uri="{FF2B5EF4-FFF2-40B4-BE49-F238E27FC236}">
                <a16:creationId xmlns:a16="http://schemas.microsoft.com/office/drawing/2014/main" id="{2A63C807-51E6-A4AB-0DE1-2C38C28CC89E}"/>
              </a:ext>
            </a:extLst>
          </p:cNvPr>
          <p:cNvSpPr>
            <a:spLocks noGrp="1"/>
          </p:cNvSpPr>
          <p:nvPr>
            <p:ph idx="1"/>
          </p:nvPr>
        </p:nvSpPr>
        <p:spPr/>
        <p:txBody>
          <a:bodyPr/>
          <a:lstStyle/>
          <a:p>
            <a:pPr eaLnBrk="1" hangingPunct="1"/>
            <a:r>
              <a:rPr lang="en-US" altLang="en-US" b="1" dirty="0"/>
              <a:t>Correction for Acceptance</a:t>
            </a:r>
          </a:p>
          <a:p>
            <a:pPr lvl="1" eaLnBrk="1" hangingPunct="1"/>
            <a:r>
              <a:rPr lang="en-US" altLang="en-US" dirty="0"/>
              <a:t>Your business case must anticipate problems that can cause delays in lab production</a:t>
            </a:r>
          </a:p>
          <a:p>
            <a:pPr eaLnBrk="1" hangingPunct="1"/>
            <a:r>
              <a:rPr lang="en-US" altLang="en-US" b="1" dirty="0"/>
              <a:t>Production</a:t>
            </a:r>
          </a:p>
          <a:p>
            <a:pPr lvl="1" eaLnBrk="1" hangingPunct="1"/>
            <a:r>
              <a:rPr lang="en-US" altLang="en-US" dirty="0"/>
              <a:t>After all essential corrections have been made the lab can go into production</a:t>
            </a:r>
          </a:p>
          <a:p>
            <a:pPr lvl="1" eaLnBrk="1" hangingPunct="1"/>
            <a:r>
              <a:rPr lang="en-US" altLang="en-US" dirty="0"/>
              <a:t>Implement lab operations procedures</a:t>
            </a:r>
          </a:p>
        </p:txBody>
      </p:sp>
    </p:spTree>
    <p:extLst>
      <p:ext uri="{BB962C8B-B14F-4D97-AF65-F5344CB8AC3E}">
        <p14:creationId xmlns:p14="http://schemas.microsoft.com/office/powerpoint/2010/main" val="229171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3-1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A digital forensics lab manager is responsible for which of the following? (Choose all that apply.)</a:t>
            </a:r>
          </a:p>
          <a:p>
            <a:pPr marL="457200" indent="-457200">
              <a:buAutoNum type="alphaLcPeriod"/>
            </a:pPr>
            <a:r>
              <a:rPr lang="en-US" dirty="0"/>
              <a:t>Quality assurance processes</a:t>
            </a:r>
          </a:p>
          <a:p>
            <a:pPr marL="457200" indent="-457200">
              <a:buAutoNum type="alphaLcPeriod"/>
            </a:pPr>
            <a:r>
              <a:rPr lang="en-US" dirty="0"/>
              <a:t>Case activities and scheduling</a:t>
            </a:r>
          </a:p>
          <a:p>
            <a:pPr marL="457200" indent="-457200">
              <a:buAutoNum type="alphaLcPeriod"/>
            </a:pPr>
            <a:r>
              <a:rPr lang="en-US" dirty="0"/>
              <a:t>Process and procedures related to securing evidence</a:t>
            </a:r>
          </a:p>
          <a:p>
            <a:pPr marL="457200" indent="-457200">
              <a:buAutoNum type="alphaLcPeriod"/>
            </a:pPr>
            <a:r>
              <a:rPr lang="en-US" dirty="0"/>
              <a:t>Review of casework by digital forensics examiners</a:t>
            </a:r>
          </a:p>
        </p:txBody>
      </p:sp>
    </p:spTree>
    <p:extLst>
      <p:ext uri="{BB962C8B-B14F-4D97-AF65-F5344CB8AC3E}">
        <p14:creationId xmlns:p14="http://schemas.microsoft.com/office/powerpoint/2010/main" val="368380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3-1: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A digital forensics lab manager is responsible for which of the following? (Choose all that apply.)</a:t>
            </a:r>
          </a:p>
          <a:p>
            <a:pPr marL="0" indent="0">
              <a:buNone/>
            </a:pPr>
            <a:r>
              <a:rPr lang="en-US" b="1" dirty="0"/>
              <a:t>Answer: a. </a:t>
            </a:r>
            <a:r>
              <a:rPr lang="en-US" dirty="0"/>
              <a:t>Quality assurance processes; </a:t>
            </a:r>
            <a:r>
              <a:rPr lang="en-US" b="1" dirty="0"/>
              <a:t>b. </a:t>
            </a:r>
            <a:r>
              <a:rPr lang="en-US" dirty="0"/>
              <a:t>Case activities and scheduling; </a:t>
            </a:r>
            <a:r>
              <a:rPr lang="en-US" b="1" dirty="0"/>
              <a:t>c. </a:t>
            </a:r>
            <a:r>
              <a:rPr lang="en-US" dirty="0"/>
              <a:t>Process and procedures related to securing evidence; </a:t>
            </a:r>
            <a:r>
              <a:rPr lang="en-US" b="1" dirty="0"/>
              <a:t>d. </a:t>
            </a:r>
            <a:r>
              <a:rPr lang="en-US" dirty="0"/>
              <a:t>Review of casework by digital forensics examiners</a:t>
            </a:r>
          </a:p>
          <a:p>
            <a:pPr marL="0" indent="0">
              <a:buNone/>
            </a:pPr>
            <a:r>
              <a:rPr lang="en-US" dirty="0"/>
              <a:t>To maintain a lab’s ANAB accreditation, lab managers are required to ensure that policies, procedures, and quality processes, case activities and schedules, secure evidence storage, and review of casework by digital forensics examiners are consistent for all investigations.</a:t>
            </a:r>
          </a:p>
        </p:txBody>
      </p:sp>
    </p:spTree>
    <p:extLst>
      <p:ext uri="{BB962C8B-B14F-4D97-AF65-F5344CB8AC3E}">
        <p14:creationId xmlns:p14="http://schemas.microsoft.com/office/powerpoint/2010/main" val="3889104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33543B-4FAC-3D00-B14D-1CC9176E708D}"/>
              </a:ext>
            </a:extLst>
          </p:cNvPr>
          <p:cNvSpPr>
            <a:spLocks noGrp="1"/>
          </p:cNvSpPr>
          <p:nvPr>
            <p:ph type="title"/>
          </p:nvPr>
        </p:nvSpPr>
        <p:spPr/>
        <p:txBody>
          <a:bodyPr/>
          <a:lstStyle/>
          <a:p>
            <a:r>
              <a:rPr lang="en-US" dirty="0"/>
              <a:t>Evaluating Digital Forensic Tools</a:t>
            </a:r>
          </a:p>
        </p:txBody>
      </p:sp>
      <p:sp>
        <p:nvSpPr>
          <p:cNvPr id="2" name="Content Placeholder 1">
            <a:extLst>
              <a:ext uri="{FF2B5EF4-FFF2-40B4-BE49-F238E27FC236}">
                <a16:creationId xmlns:a16="http://schemas.microsoft.com/office/drawing/2014/main" id="{48A91846-1FC2-77E0-58E1-AD80114989C6}"/>
              </a:ext>
            </a:extLst>
          </p:cNvPr>
          <p:cNvSpPr>
            <a:spLocks noGrp="1"/>
          </p:cNvSpPr>
          <p:nvPr>
            <p:ph idx="1"/>
          </p:nvPr>
        </p:nvSpPr>
        <p:spPr/>
        <p:txBody>
          <a:bodyPr/>
          <a:lstStyle/>
          <a:p>
            <a:pPr eaLnBrk="1" hangingPunct="1">
              <a:lnSpc>
                <a:spcPct val="90000"/>
              </a:lnSpc>
            </a:pPr>
            <a:r>
              <a:rPr lang="en-US" altLang="en-US" dirty="0"/>
              <a:t>Consider open-source tools; the best value for as many features as possible</a:t>
            </a:r>
          </a:p>
          <a:p>
            <a:pPr eaLnBrk="1" hangingPunct="1">
              <a:lnSpc>
                <a:spcPct val="90000"/>
              </a:lnSpc>
            </a:pPr>
            <a:r>
              <a:rPr lang="en-US" altLang="en-US" dirty="0"/>
              <a:t>Some questions to ask when evaluating tools include the following:</a:t>
            </a:r>
          </a:p>
          <a:p>
            <a:pPr lvl="1" eaLnBrk="1" hangingPunct="1">
              <a:lnSpc>
                <a:spcPct val="90000"/>
              </a:lnSpc>
            </a:pPr>
            <a:r>
              <a:rPr lang="en-US" altLang="en-US" sz="2200" dirty="0"/>
              <a:t>On which OS does the forensics tool run?</a:t>
            </a:r>
          </a:p>
          <a:p>
            <a:pPr lvl="1" eaLnBrk="1" hangingPunct="1">
              <a:lnSpc>
                <a:spcPct val="90000"/>
              </a:lnSpc>
            </a:pPr>
            <a:r>
              <a:rPr lang="en-US" altLang="en-US" sz="2200" dirty="0"/>
              <a:t>Is the tool versatile?</a:t>
            </a:r>
          </a:p>
          <a:p>
            <a:pPr lvl="1" eaLnBrk="1" hangingPunct="1">
              <a:lnSpc>
                <a:spcPct val="90000"/>
              </a:lnSpc>
            </a:pPr>
            <a:r>
              <a:rPr lang="en-US" altLang="en-US" sz="2200" dirty="0"/>
              <a:t>Can the tool analyze more than one file system?</a:t>
            </a:r>
          </a:p>
          <a:p>
            <a:pPr lvl="1" eaLnBrk="1" hangingPunct="1">
              <a:lnSpc>
                <a:spcPct val="90000"/>
              </a:lnSpc>
            </a:pPr>
            <a:r>
              <a:rPr lang="en-US" altLang="en-US" sz="2200" dirty="0"/>
              <a:t>Can a scripting language be used with the tool to automate repetitive functions and tasks?</a:t>
            </a:r>
          </a:p>
          <a:p>
            <a:pPr lvl="1" eaLnBrk="1" hangingPunct="1">
              <a:lnSpc>
                <a:spcPct val="90000"/>
              </a:lnSpc>
            </a:pPr>
            <a:r>
              <a:rPr lang="en-US" altLang="en-US" sz="2200" dirty="0"/>
              <a:t>Does it have automated features?</a:t>
            </a:r>
          </a:p>
          <a:p>
            <a:pPr lvl="1" eaLnBrk="1" hangingPunct="1">
              <a:lnSpc>
                <a:spcPct val="90000"/>
              </a:lnSpc>
            </a:pPr>
            <a:r>
              <a:rPr lang="en-US" altLang="en-US" sz="2200" dirty="0"/>
              <a:t>What is the vendor’s reputation for providing product support?</a:t>
            </a:r>
          </a:p>
          <a:p>
            <a:endParaRPr lang="en-US" dirty="0"/>
          </a:p>
        </p:txBody>
      </p:sp>
    </p:spTree>
    <p:extLst>
      <p:ext uri="{BB962C8B-B14F-4D97-AF65-F5344CB8AC3E}">
        <p14:creationId xmlns:p14="http://schemas.microsoft.com/office/powerpoint/2010/main" val="402858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BFC20-8A82-713A-83D4-E67B98510250}"/>
              </a:ext>
            </a:extLst>
          </p:cNvPr>
          <p:cNvSpPr>
            <a:spLocks noGrp="1"/>
          </p:cNvSpPr>
          <p:nvPr>
            <p:ph type="title"/>
          </p:nvPr>
        </p:nvSpPr>
        <p:spPr/>
        <p:txBody>
          <a:bodyPr/>
          <a:lstStyle/>
          <a:p>
            <a:r>
              <a:rPr lang="en-US" dirty="0"/>
              <a:t>Types of Digital Forensics Tools</a:t>
            </a:r>
          </a:p>
        </p:txBody>
      </p:sp>
      <p:sp>
        <p:nvSpPr>
          <p:cNvPr id="2" name="Content Placeholder 1">
            <a:extLst>
              <a:ext uri="{FF2B5EF4-FFF2-40B4-BE49-F238E27FC236}">
                <a16:creationId xmlns:a16="http://schemas.microsoft.com/office/drawing/2014/main" id="{ACDC2E0A-D6B7-F12B-6FBF-B03F8EBE19BB}"/>
              </a:ext>
            </a:extLst>
          </p:cNvPr>
          <p:cNvSpPr>
            <a:spLocks noGrp="1"/>
          </p:cNvSpPr>
          <p:nvPr>
            <p:ph idx="1"/>
          </p:nvPr>
        </p:nvSpPr>
        <p:spPr/>
        <p:txBody>
          <a:bodyPr/>
          <a:lstStyle/>
          <a:p>
            <a:pPr eaLnBrk="1" hangingPunct="1"/>
            <a:r>
              <a:rPr lang="en-US" altLang="en-US" dirty="0"/>
              <a:t>Hardware forensic tools range from simple, single-purpose components to complete computer systems and servers</a:t>
            </a:r>
          </a:p>
          <a:p>
            <a:pPr eaLnBrk="1" hangingPunct="1"/>
            <a:r>
              <a:rPr lang="en-US" altLang="en-US" dirty="0"/>
              <a:t>Software forensic tools can be grouped into the following:</a:t>
            </a:r>
          </a:p>
          <a:p>
            <a:pPr lvl="1"/>
            <a:r>
              <a:rPr lang="en-US" altLang="en-US" dirty="0"/>
              <a:t>Command-line applications</a:t>
            </a:r>
          </a:p>
          <a:p>
            <a:pPr lvl="1"/>
            <a:r>
              <a:rPr lang="en-US" altLang="en-US" dirty="0"/>
              <a:t>GUI applications</a:t>
            </a:r>
          </a:p>
          <a:p>
            <a:r>
              <a:rPr lang="en-US" altLang="en-US" dirty="0"/>
              <a:t>Software tools are commonly used to copy data from a suspect’s disk drive to an image file</a:t>
            </a:r>
          </a:p>
          <a:p>
            <a:endParaRPr lang="en-US" dirty="0"/>
          </a:p>
        </p:txBody>
      </p:sp>
    </p:spTree>
    <p:extLst>
      <p:ext uri="{BB962C8B-B14F-4D97-AF65-F5344CB8AC3E}">
        <p14:creationId xmlns:p14="http://schemas.microsoft.com/office/powerpoint/2010/main" val="3880514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E0AD5-9377-CF36-E1AA-70F282027B45}"/>
              </a:ext>
            </a:extLst>
          </p:cNvPr>
          <p:cNvSpPr>
            <a:spLocks noGrp="1"/>
          </p:cNvSpPr>
          <p:nvPr>
            <p:ph type="title"/>
          </p:nvPr>
        </p:nvSpPr>
        <p:spPr/>
        <p:txBody>
          <a:bodyPr/>
          <a:lstStyle/>
          <a:p>
            <a:r>
              <a:rPr lang="en-US" dirty="0"/>
              <a:t>Tasks Performed by Digital Forensics Tools (1 of 6)</a:t>
            </a:r>
          </a:p>
        </p:txBody>
      </p:sp>
      <p:sp>
        <p:nvSpPr>
          <p:cNvPr id="2" name="Content Placeholder 1">
            <a:extLst>
              <a:ext uri="{FF2B5EF4-FFF2-40B4-BE49-F238E27FC236}">
                <a16:creationId xmlns:a16="http://schemas.microsoft.com/office/drawing/2014/main" id="{7926E144-9AB2-3883-805F-B8773F985143}"/>
              </a:ext>
            </a:extLst>
          </p:cNvPr>
          <p:cNvSpPr>
            <a:spLocks noGrp="1"/>
          </p:cNvSpPr>
          <p:nvPr>
            <p:ph idx="1"/>
          </p:nvPr>
        </p:nvSpPr>
        <p:spPr/>
        <p:txBody>
          <a:bodyPr/>
          <a:lstStyle/>
          <a:p>
            <a:pPr eaLnBrk="1" hangingPunct="1"/>
            <a:r>
              <a:rPr lang="en-US" altLang="en-US" b="1" dirty="0"/>
              <a:t>Acquisition </a:t>
            </a:r>
            <a:r>
              <a:rPr lang="en-US" altLang="en-US" dirty="0"/>
              <a:t>involves making a copy of the original drive</a:t>
            </a:r>
          </a:p>
          <a:p>
            <a:pPr lvl="1" eaLnBrk="1" hangingPunct="1"/>
            <a:r>
              <a:rPr lang="en-US" altLang="en-US" dirty="0"/>
              <a:t>Two types of data-copying methods are used in software acquisitions:</a:t>
            </a:r>
          </a:p>
          <a:p>
            <a:pPr lvl="2" eaLnBrk="1" hangingPunct="1"/>
            <a:r>
              <a:rPr lang="en-US" altLang="en-US" dirty="0"/>
              <a:t>Physical copying of the entire drive</a:t>
            </a:r>
          </a:p>
          <a:p>
            <a:pPr lvl="2" eaLnBrk="1" hangingPunct="1"/>
            <a:r>
              <a:rPr lang="en-US" altLang="en-US" dirty="0"/>
              <a:t>Logical copying of a disk partition</a:t>
            </a:r>
          </a:p>
          <a:p>
            <a:pPr lvl="1" eaLnBrk="1" hangingPunct="1"/>
            <a:r>
              <a:rPr lang="en-US" altLang="en-US" dirty="0"/>
              <a:t>The formats for disk acquisitions vary from raw data to vendor-specific proprietary</a:t>
            </a:r>
          </a:p>
          <a:p>
            <a:pPr lvl="1" eaLnBrk="1" hangingPunct="1"/>
            <a:r>
              <a:rPr lang="en-US" altLang="en-US" dirty="0"/>
              <a:t>You can view a raw image file’s contents with any hexadecimal editor</a:t>
            </a:r>
          </a:p>
        </p:txBody>
      </p:sp>
    </p:spTree>
    <p:extLst>
      <p:ext uri="{BB962C8B-B14F-4D97-AF65-F5344CB8AC3E}">
        <p14:creationId xmlns:p14="http://schemas.microsoft.com/office/powerpoint/2010/main" val="814214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E0AD5-9377-CF36-E1AA-70F282027B45}"/>
              </a:ext>
            </a:extLst>
          </p:cNvPr>
          <p:cNvSpPr>
            <a:spLocks noGrp="1"/>
          </p:cNvSpPr>
          <p:nvPr>
            <p:ph type="title"/>
          </p:nvPr>
        </p:nvSpPr>
        <p:spPr/>
        <p:txBody>
          <a:bodyPr/>
          <a:lstStyle/>
          <a:p>
            <a:r>
              <a:rPr lang="en-US" dirty="0"/>
              <a:t>Tasks Performed by Digital Forensics Tools (2 of 6)</a:t>
            </a:r>
          </a:p>
        </p:txBody>
      </p:sp>
      <p:sp>
        <p:nvSpPr>
          <p:cNvPr id="2" name="Content Placeholder 1">
            <a:extLst>
              <a:ext uri="{FF2B5EF4-FFF2-40B4-BE49-F238E27FC236}">
                <a16:creationId xmlns:a16="http://schemas.microsoft.com/office/drawing/2014/main" id="{7926E144-9AB2-3883-805F-B8773F985143}"/>
              </a:ext>
            </a:extLst>
          </p:cNvPr>
          <p:cNvSpPr>
            <a:spLocks noGrp="1"/>
          </p:cNvSpPr>
          <p:nvPr>
            <p:ph idx="1"/>
          </p:nvPr>
        </p:nvSpPr>
        <p:spPr/>
        <p:txBody>
          <a:bodyPr/>
          <a:lstStyle/>
          <a:p>
            <a:r>
              <a:rPr lang="en-US" altLang="en-US" b="1" dirty="0"/>
              <a:t>Validation </a:t>
            </a:r>
            <a:r>
              <a:rPr lang="en-US" altLang="en-US" dirty="0"/>
              <a:t>is the process of confirming that a tool is functioning as intended</a:t>
            </a:r>
          </a:p>
          <a:p>
            <a:r>
              <a:rPr lang="en-US" altLang="en-US" b="1" dirty="0"/>
              <a:t>Verification </a:t>
            </a:r>
            <a:r>
              <a:rPr lang="en-US" altLang="en-US" dirty="0"/>
              <a:t>proves that two sets of data are identical by calculating hash values or using another similar method</a:t>
            </a:r>
          </a:p>
          <a:p>
            <a:pPr lvl="1"/>
            <a:r>
              <a:rPr lang="en-US" altLang="en-US" sz="2200" dirty="0"/>
              <a:t>A related process is filtering, which involves sorting and searching through investigation findings to separate good data and suspicious data</a:t>
            </a:r>
          </a:p>
          <a:p>
            <a:pPr lvl="1" eaLnBrk="1" hangingPunct="1"/>
            <a:r>
              <a:rPr lang="en-US" altLang="en-US" sz="2200" dirty="0"/>
              <a:t>Many forensics programs include a list of common header values</a:t>
            </a:r>
          </a:p>
          <a:p>
            <a:pPr lvl="2" eaLnBrk="1" hangingPunct="1"/>
            <a:r>
              <a:rPr lang="en-US" altLang="en-US" sz="2200" dirty="0"/>
              <a:t>With this information, you can see whether a file extension is incorrect for the file type</a:t>
            </a:r>
          </a:p>
          <a:p>
            <a:pPr lvl="1"/>
            <a:endParaRPr lang="en-US" altLang="en-US" dirty="0"/>
          </a:p>
        </p:txBody>
      </p:sp>
    </p:spTree>
    <p:extLst>
      <p:ext uri="{BB962C8B-B14F-4D97-AF65-F5344CB8AC3E}">
        <p14:creationId xmlns:p14="http://schemas.microsoft.com/office/powerpoint/2010/main" val="2544150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Tasks Performed by Digital Forensics Tools (3 of 6)</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3-7</a:t>
            </a:r>
            <a:r>
              <a:rPr lang="en-US" sz="2400" dirty="0">
                <a:latin typeface="Work Sans" pitchFamily="2" charset="0"/>
              </a:rPr>
              <a:t>  The file header indicates a .jpeg file</a:t>
            </a:r>
            <a:endParaRPr lang="en-US" altLang="en-US" sz="2400" dirty="0">
              <a:latin typeface="+mj-lt"/>
            </a:endParaRPr>
          </a:p>
          <a:p>
            <a:endParaRPr lang="en-US" sz="2400" dirty="0">
              <a:latin typeface="Work Sans" pitchFamily="2" charset="0"/>
            </a:endParaRPr>
          </a:p>
        </p:txBody>
      </p:sp>
      <p:pic>
        <p:nvPicPr>
          <p:cNvPr id="6" name="Picture 5" descr="A screenshot depicts the data in H x D. The window displays the data listed for offset, 00, 01, 02, 03, 04, 05, 06, 07, 08, 09, 0 A, 0 B, 0 C, 0 D, 0 E, 0 F, and decoded text. Here, the file name reads, Rio Grande N M dot docx. The data inspector tab is on the right navigation panel with byte order selected as little endian.">
            <a:extLst>
              <a:ext uri="{FF2B5EF4-FFF2-40B4-BE49-F238E27FC236}">
                <a16:creationId xmlns:a16="http://schemas.microsoft.com/office/drawing/2014/main" id="{44A5AEBF-F0F0-9101-FAFD-F6CCA60CFB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1768" y="1758464"/>
            <a:ext cx="5143915" cy="3341072"/>
          </a:xfrm>
          <a:prstGeom prst="rect">
            <a:avLst/>
          </a:prstGeom>
        </p:spPr>
      </p:pic>
    </p:spTree>
    <p:extLst>
      <p:ext uri="{BB962C8B-B14F-4D97-AF65-F5344CB8AC3E}">
        <p14:creationId xmlns:p14="http://schemas.microsoft.com/office/powerpoint/2010/main" val="193826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BD9D06-C9EE-950E-ABA3-0E264B66387C}"/>
              </a:ext>
            </a:extLst>
          </p:cNvPr>
          <p:cNvSpPr>
            <a:spLocks noGrp="1"/>
          </p:cNvSpPr>
          <p:nvPr>
            <p:ph type="title"/>
          </p:nvPr>
        </p:nvSpPr>
        <p:spPr/>
        <p:txBody>
          <a:bodyPr/>
          <a:lstStyle/>
          <a:p>
            <a:r>
              <a:rPr lang="en-US" dirty="0"/>
              <a:t>Understanding Forensics Lab Accreditation Requirements</a:t>
            </a:r>
          </a:p>
        </p:txBody>
      </p:sp>
      <p:sp>
        <p:nvSpPr>
          <p:cNvPr id="2" name="Content Placeholder 1">
            <a:extLst>
              <a:ext uri="{FF2B5EF4-FFF2-40B4-BE49-F238E27FC236}">
                <a16:creationId xmlns:a16="http://schemas.microsoft.com/office/drawing/2014/main" id="{33800297-CDAC-D7B9-F4C0-291DF6CA4AA0}"/>
              </a:ext>
            </a:extLst>
          </p:cNvPr>
          <p:cNvSpPr>
            <a:spLocks noGrp="1"/>
          </p:cNvSpPr>
          <p:nvPr>
            <p:ph idx="1"/>
          </p:nvPr>
        </p:nvSpPr>
        <p:spPr/>
        <p:txBody>
          <a:bodyPr/>
          <a:lstStyle/>
          <a:p>
            <a:pPr eaLnBrk="1" hangingPunct="1">
              <a:lnSpc>
                <a:spcPct val="90000"/>
              </a:lnSpc>
            </a:pPr>
            <a:r>
              <a:rPr lang="en-US" altLang="en-US" dirty="0"/>
              <a:t>A </a:t>
            </a:r>
            <a:r>
              <a:rPr lang="en-US" altLang="en-US" b="1" dirty="0"/>
              <a:t>digital forensics lab</a:t>
            </a:r>
            <a:r>
              <a:rPr lang="en-US" altLang="en-US" dirty="0"/>
              <a:t> is where you conduct investigations, store evidence, and do most of your work</a:t>
            </a:r>
          </a:p>
          <a:p>
            <a:pPr eaLnBrk="1" hangingPunct="1">
              <a:lnSpc>
                <a:spcPct val="90000"/>
              </a:lnSpc>
            </a:pPr>
            <a:r>
              <a:rPr lang="en-US" altLang="en-US" dirty="0"/>
              <a:t>The </a:t>
            </a:r>
            <a:r>
              <a:rPr lang="en-US" altLang="en-US" b="1" dirty="0"/>
              <a:t>ANSI-ASQ National Accreditation Board (ANAB) </a:t>
            </a:r>
            <a:r>
              <a:rPr lang="en-US" altLang="en-US" dirty="0"/>
              <a:t>provides accreditation of crime and forensics labs worldwide</a:t>
            </a:r>
          </a:p>
          <a:p>
            <a:pPr lvl="1" eaLnBrk="1" hangingPunct="1">
              <a:lnSpc>
                <a:spcPct val="90000"/>
              </a:lnSpc>
              <a:spcBef>
                <a:spcPts val="1000"/>
              </a:spcBef>
            </a:pPr>
            <a:r>
              <a:rPr lang="en-US" altLang="en-US" dirty="0"/>
              <a:t>This accreditation includes forensics labs that analyze digital evidence</a:t>
            </a:r>
          </a:p>
          <a:p>
            <a:pPr lvl="1" eaLnBrk="1" hangingPunct="1">
              <a:lnSpc>
                <a:spcPct val="90000"/>
              </a:lnSpc>
              <a:spcBef>
                <a:spcPts val="1000"/>
              </a:spcBef>
            </a:pPr>
            <a:r>
              <a:rPr lang="en-US" altLang="en-US" dirty="0"/>
              <a:t>ANAB audits lab functions and procedures</a:t>
            </a:r>
          </a:p>
          <a:p>
            <a:endParaRPr lang="en-US" dirty="0"/>
          </a:p>
        </p:txBody>
      </p:sp>
    </p:spTree>
    <p:extLst>
      <p:ext uri="{BB962C8B-B14F-4D97-AF65-F5344CB8AC3E}">
        <p14:creationId xmlns:p14="http://schemas.microsoft.com/office/powerpoint/2010/main" val="1788467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E0AD5-9377-CF36-E1AA-70F282027B45}"/>
              </a:ext>
            </a:extLst>
          </p:cNvPr>
          <p:cNvSpPr>
            <a:spLocks noGrp="1"/>
          </p:cNvSpPr>
          <p:nvPr>
            <p:ph type="title"/>
          </p:nvPr>
        </p:nvSpPr>
        <p:spPr/>
        <p:txBody>
          <a:bodyPr/>
          <a:lstStyle/>
          <a:p>
            <a:r>
              <a:rPr lang="en-US" dirty="0"/>
              <a:t>Tasks Performed by Digital Forensics Tools (4 of 6)</a:t>
            </a:r>
          </a:p>
        </p:txBody>
      </p:sp>
      <p:sp>
        <p:nvSpPr>
          <p:cNvPr id="2" name="Content Placeholder 1">
            <a:extLst>
              <a:ext uri="{FF2B5EF4-FFF2-40B4-BE49-F238E27FC236}">
                <a16:creationId xmlns:a16="http://schemas.microsoft.com/office/drawing/2014/main" id="{7926E144-9AB2-3883-805F-B8773F985143}"/>
              </a:ext>
            </a:extLst>
          </p:cNvPr>
          <p:cNvSpPr>
            <a:spLocks noGrp="1"/>
          </p:cNvSpPr>
          <p:nvPr>
            <p:ph idx="1"/>
          </p:nvPr>
        </p:nvSpPr>
        <p:spPr/>
        <p:txBody>
          <a:bodyPr/>
          <a:lstStyle/>
          <a:p>
            <a:pPr eaLnBrk="1" hangingPunct="1"/>
            <a:r>
              <a:rPr lang="en-US" altLang="en-US" b="1" dirty="0"/>
              <a:t>Extraction </a:t>
            </a:r>
            <a:r>
              <a:rPr lang="en-US" altLang="en-US" dirty="0"/>
              <a:t>is the recovery task in a digital investigation and is the most challenging of all tasks to master</a:t>
            </a:r>
          </a:p>
          <a:p>
            <a:pPr lvl="1" eaLnBrk="1" hangingPunct="1"/>
            <a:r>
              <a:rPr lang="en-US" altLang="en-US" sz="2200" dirty="0"/>
              <a:t>Recovering data is the first step in analyzing an investigation’s data</a:t>
            </a:r>
          </a:p>
          <a:p>
            <a:r>
              <a:rPr lang="en-US" altLang="en-US" dirty="0"/>
              <a:t>From an investigation perspective, encrypted files and systems are a problem</a:t>
            </a:r>
          </a:p>
          <a:p>
            <a:pPr lvl="1" eaLnBrk="1" hangingPunct="1"/>
            <a:r>
              <a:rPr lang="en-US" altLang="en-US" sz="2200" dirty="0"/>
              <a:t>Many password recovery tools have a feature for generating potential password lists for a </a:t>
            </a:r>
            <a:r>
              <a:rPr lang="en-US" altLang="en-US" sz="2200" b="1" dirty="0"/>
              <a:t>password dictionary attack</a:t>
            </a:r>
          </a:p>
          <a:p>
            <a:pPr lvl="1" eaLnBrk="1" hangingPunct="1"/>
            <a:r>
              <a:rPr lang="en-US" altLang="en-US" sz="2200" dirty="0"/>
              <a:t>If a password dictionary attack fails, you can run a </a:t>
            </a:r>
            <a:r>
              <a:rPr lang="en-US" altLang="en-US" sz="2200" b="1" dirty="0"/>
              <a:t>brute-force attack</a:t>
            </a:r>
          </a:p>
          <a:p>
            <a:pPr lvl="1"/>
            <a:endParaRPr lang="en-US" altLang="en-US" dirty="0"/>
          </a:p>
        </p:txBody>
      </p:sp>
    </p:spTree>
    <p:extLst>
      <p:ext uri="{BB962C8B-B14F-4D97-AF65-F5344CB8AC3E}">
        <p14:creationId xmlns:p14="http://schemas.microsoft.com/office/powerpoint/2010/main" val="1099998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E0AD5-9377-CF36-E1AA-70F282027B45}"/>
              </a:ext>
            </a:extLst>
          </p:cNvPr>
          <p:cNvSpPr>
            <a:spLocks noGrp="1"/>
          </p:cNvSpPr>
          <p:nvPr>
            <p:ph type="title"/>
          </p:nvPr>
        </p:nvSpPr>
        <p:spPr/>
        <p:txBody>
          <a:bodyPr/>
          <a:lstStyle/>
          <a:p>
            <a:r>
              <a:rPr lang="en-US" dirty="0"/>
              <a:t>Tasks Performed by Digital Forensics Tools (5 of 6)</a:t>
            </a:r>
          </a:p>
        </p:txBody>
      </p:sp>
      <p:sp>
        <p:nvSpPr>
          <p:cNvPr id="2" name="Content Placeholder 1">
            <a:extLst>
              <a:ext uri="{FF2B5EF4-FFF2-40B4-BE49-F238E27FC236}">
                <a16:creationId xmlns:a16="http://schemas.microsoft.com/office/drawing/2014/main" id="{7926E144-9AB2-3883-805F-B8773F985143}"/>
              </a:ext>
            </a:extLst>
          </p:cNvPr>
          <p:cNvSpPr>
            <a:spLocks noGrp="1"/>
          </p:cNvSpPr>
          <p:nvPr>
            <p:ph idx="1"/>
          </p:nvPr>
        </p:nvSpPr>
        <p:spPr/>
        <p:txBody>
          <a:bodyPr/>
          <a:lstStyle/>
          <a:p>
            <a:pPr eaLnBrk="1" hangingPunct="1"/>
            <a:r>
              <a:rPr lang="en-US" altLang="en-US" b="1" dirty="0"/>
              <a:t>Reconstruction </a:t>
            </a:r>
            <a:r>
              <a:rPr lang="en-US" altLang="en-US" dirty="0"/>
              <a:t>is to re-create a suspect drive to show what happened during a crime or an incident</a:t>
            </a:r>
          </a:p>
          <a:p>
            <a:pPr lvl="1" eaLnBrk="1" hangingPunct="1"/>
            <a:r>
              <a:rPr lang="en-US" altLang="en-US" sz="2200" dirty="0"/>
              <a:t>Methods of reconstruction include the following:</a:t>
            </a:r>
          </a:p>
          <a:p>
            <a:pPr lvl="2" eaLnBrk="1" hangingPunct="1"/>
            <a:r>
              <a:rPr lang="en-US" altLang="en-US" sz="2200" dirty="0"/>
              <a:t>Disk-to-disk copy</a:t>
            </a:r>
          </a:p>
          <a:p>
            <a:pPr lvl="2" eaLnBrk="1" hangingPunct="1"/>
            <a:r>
              <a:rPr lang="en-US" altLang="en-US" sz="2200" dirty="0"/>
              <a:t>Partition-to-partition copy</a:t>
            </a:r>
          </a:p>
          <a:p>
            <a:pPr lvl="2" eaLnBrk="1" hangingPunct="1"/>
            <a:r>
              <a:rPr lang="en-US" altLang="en-US" sz="2200" dirty="0"/>
              <a:t>Image-to-disk copy</a:t>
            </a:r>
          </a:p>
          <a:p>
            <a:pPr lvl="2" eaLnBrk="1" hangingPunct="1"/>
            <a:r>
              <a:rPr lang="en-US" altLang="en-US" sz="2200" dirty="0"/>
              <a:t>Image-to-partition copy</a:t>
            </a:r>
          </a:p>
          <a:p>
            <a:pPr lvl="2" eaLnBrk="1" hangingPunct="1"/>
            <a:r>
              <a:rPr lang="en-US" altLang="en-US" sz="2200" dirty="0"/>
              <a:t>Disk-to-image copy</a:t>
            </a:r>
          </a:p>
          <a:p>
            <a:pPr lvl="2" eaLnBrk="1" hangingPunct="1"/>
            <a:r>
              <a:rPr lang="en-US" altLang="en-US" sz="2200" dirty="0"/>
              <a:t>Rebuilding files from data runs and carving</a:t>
            </a:r>
          </a:p>
          <a:p>
            <a:pPr lvl="1"/>
            <a:endParaRPr lang="en-US" altLang="en-US" dirty="0"/>
          </a:p>
        </p:txBody>
      </p:sp>
    </p:spTree>
    <p:extLst>
      <p:ext uri="{BB962C8B-B14F-4D97-AF65-F5344CB8AC3E}">
        <p14:creationId xmlns:p14="http://schemas.microsoft.com/office/powerpoint/2010/main" val="308082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E0AD5-9377-CF36-E1AA-70F282027B45}"/>
              </a:ext>
            </a:extLst>
          </p:cNvPr>
          <p:cNvSpPr>
            <a:spLocks noGrp="1"/>
          </p:cNvSpPr>
          <p:nvPr>
            <p:ph type="title"/>
          </p:nvPr>
        </p:nvSpPr>
        <p:spPr/>
        <p:txBody>
          <a:bodyPr/>
          <a:lstStyle/>
          <a:p>
            <a:r>
              <a:rPr lang="en-US" dirty="0"/>
              <a:t>Tasks Performed by Digital Forensics Tools (6 of 6)</a:t>
            </a:r>
          </a:p>
        </p:txBody>
      </p:sp>
      <p:sp>
        <p:nvSpPr>
          <p:cNvPr id="2" name="Content Placeholder 1">
            <a:extLst>
              <a:ext uri="{FF2B5EF4-FFF2-40B4-BE49-F238E27FC236}">
                <a16:creationId xmlns:a16="http://schemas.microsoft.com/office/drawing/2014/main" id="{7926E144-9AB2-3883-805F-B8773F985143}"/>
              </a:ext>
            </a:extLst>
          </p:cNvPr>
          <p:cNvSpPr>
            <a:spLocks noGrp="1"/>
          </p:cNvSpPr>
          <p:nvPr>
            <p:ph idx="1"/>
          </p:nvPr>
        </p:nvSpPr>
        <p:spPr>
          <a:xfrm>
            <a:off x="476843" y="1690692"/>
            <a:ext cx="11241915" cy="4351338"/>
          </a:xfrm>
        </p:spPr>
        <p:txBody>
          <a:bodyPr/>
          <a:lstStyle/>
          <a:p>
            <a:pPr eaLnBrk="1" hangingPunct="1">
              <a:lnSpc>
                <a:spcPct val="90000"/>
              </a:lnSpc>
            </a:pPr>
            <a:r>
              <a:rPr lang="en-US" altLang="en-US" b="1" dirty="0"/>
              <a:t>Reporting</a:t>
            </a:r>
          </a:p>
          <a:p>
            <a:pPr lvl="1" eaLnBrk="1" hangingPunct="1">
              <a:lnSpc>
                <a:spcPct val="90000"/>
              </a:lnSpc>
            </a:pPr>
            <a:r>
              <a:rPr lang="en-US" altLang="en-US" dirty="0"/>
              <a:t>To perform a forensics disk analysis and examination, you need to create a report</a:t>
            </a:r>
          </a:p>
          <a:p>
            <a:pPr lvl="1" eaLnBrk="1" hangingPunct="1">
              <a:lnSpc>
                <a:spcPct val="90000"/>
              </a:lnSpc>
            </a:pPr>
            <a:r>
              <a:rPr lang="en-US" altLang="en-US" dirty="0"/>
              <a:t>Subfunctions of reporting</a:t>
            </a:r>
          </a:p>
          <a:p>
            <a:pPr lvl="2" eaLnBrk="1" hangingPunct="1">
              <a:lnSpc>
                <a:spcPct val="90000"/>
              </a:lnSpc>
            </a:pPr>
            <a:r>
              <a:rPr lang="en-US" altLang="en-US" sz="2200" dirty="0"/>
              <a:t>Bookmarking or tagging</a:t>
            </a:r>
          </a:p>
          <a:p>
            <a:pPr lvl="2" eaLnBrk="1" hangingPunct="1">
              <a:lnSpc>
                <a:spcPct val="90000"/>
              </a:lnSpc>
            </a:pPr>
            <a:r>
              <a:rPr lang="en-US" altLang="en-US" sz="2200" dirty="0"/>
              <a:t>Log reports</a:t>
            </a:r>
          </a:p>
          <a:p>
            <a:pPr lvl="2" eaLnBrk="1" hangingPunct="1">
              <a:lnSpc>
                <a:spcPct val="90000"/>
              </a:lnSpc>
            </a:pPr>
            <a:r>
              <a:rPr lang="en-US" altLang="en-US" sz="2200" dirty="0"/>
              <a:t>Timelines</a:t>
            </a:r>
          </a:p>
          <a:p>
            <a:pPr lvl="2" eaLnBrk="1" hangingPunct="1">
              <a:lnSpc>
                <a:spcPct val="90000"/>
              </a:lnSpc>
            </a:pPr>
            <a:r>
              <a:rPr lang="en-US" altLang="en-US" sz="2200" dirty="0"/>
              <a:t>Report generator</a:t>
            </a:r>
          </a:p>
          <a:p>
            <a:pPr lvl="1" eaLnBrk="1" hangingPunct="1">
              <a:lnSpc>
                <a:spcPct val="90000"/>
              </a:lnSpc>
            </a:pPr>
            <a:r>
              <a:rPr lang="en-US" altLang="en-US" dirty="0"/>
              <a:t>Use this information when producing a final report for your investigation</a:t>
            </a:r>
          </a:p>
          <a:p>
            <a:pPr lvl="1"/>
            <a:endParaRPr lang="en-US" altLang="en-US" dirty="0"/>
          </a:p>
        </p:txBody>
      </p:sp>
    </p:spTree>
    <p:extLst>
      <p:ext uri="{BB962C8B-B14F-4D97-AF65-F5344CB8AC3E}">
        <p14:creationId xmlns:p14="http://schemas.microsoft.com/office/powerpoint/2010/main" val="1486545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DAF114-92C5-4D9A-5DE7-D3E0DE0FB008}"/>
              </a:ext>
            </a:extLst>
          </p:cNvPr>
          <p:cNvSpPr>
            <a:spLocks noGrp="1"/>
          </p:cNvSpPr>
          <p:nvPr>
            <p:ph type="title"/>
          </p:nvPr>
        </p:nvSpPr>
        <p:spPr/>
        <p:txBody>
          <a:bodyPr/>
          <a:lstStyle/>
          <a:p>
            <a:r>
              <a:rPr lang="en-US" dirty="0"/>
              <a:t>Command-Line Forensics Tools</a:t>
            </a:r>
          </a:p>
        </p:txBody>
      </p:sp>
      <p:sp>
        <p:nvSpPr>
          <p:cNvPr id="2" name="Content Placeholder 1">
            <a:extLst>
              <a:ext uri="{FF2B5EF4-FFF2-40B4-BE49-F238E27FC236}">
                <a16:creationId xmlns:a16="http://schemas.microsoft.com/office/drawing/2014/main" id="{5A8FE20C-A47B-4B43-4299-5DB7C32888F7}"/>
              </a:ext>
            </a:extLst>
          </p:cNvPr>
          <p:cNvSpPr>
            <a:spLocks noGrp="1"/>
          </p:cNvSpPr>
          <p:nvPr>
            <p:ph idx="1"/>
          </p:nvPr>
        </p:nvSpPr>
        <p:spPr/>
        <p:txBody>
          <a:bodyPr/>
          <a:lstStyle/>
          <a:p>
            <a:pPr eaLnBrk="1" hangingPunct="1"/>
            <a:r>
              <a:rPr lang="en-US" altLang="en-US" dirty="0"/>
              <a:t>The first tools that analyzed and extracted data from floppy disks and hard disks were MS-DOS tools for IBM PC file systems</a:t>
            </a:r>
          </a:p>
          <a:p>
            <a:pPr eaLnBrk="1" hangingPunct="1"/>
            <a:r>
              <a:rPr lang="en-US" altLang="en-US" dirty="0"/>
              <a:t>Norton DiskEdit was one of the first MS-DOS tools used for computer investigations</a:t>
            </a:r>
          </a:p>
          <a:p>
            <a:pPr eaLnBrk="1" hangingPunct="1"/>
            <a:r>
              <a:rPr lang="en-US" altLang="en-US" dirty="0"/>
              <a:t>Command-line tools require few system resources and are designed to run in minimal configurations</a:t>
            </a:r>
          </a:p>
          <a:p>
            <a:pPr eaLnBrk="1" hangingPunct="1"/>
            <a:endParaRPr lang="en-US" altLang="en-US" dirty="0"/>
          </a:p>
          <a:p>
            <a:pPr eaLnBrk="1" hangingPunct="1"/>
            <a:endParaRPr lang="en-US" altLang="en-US" dirty="0"/>
          </a:p>
          <a:p>
            <a:endParaRPr lang="en-US" dirty="0"/>
          </a:p>
        </p:txBody>
      </p:sp>
    </p:spTree>
    <p:extLst>
      <p:ext uri="{BB962C8B-B14F-4D97-AF65-F5344CB8AC3E}">
        <p14:creationId xmlns:p14="http://schemas.microsoft.com/office/powerpoint/2010/main" val="2334304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8B22A9-746D-6AAA-6F89-E5320A2F4997}"/>
              </a:ext>
            </a:extLst>
          </p:cNvPr>
          <p:cNvSpPr>
            <a:spLocks noGrp="1"/>
          </p:cNvSpPr>
          <p:nvPr>
            <p:ph type="title"/>
          </p:nvPr>
        </p:nvSpPr>
        <p:spPr/>
        <p:txBody>
          <a:bodyPr/>
          <a:lstStyle/>
          <a:p>
            <a:r>
              <a:rPr lang="en-US" dirty="0"/>
              <a:t>Linux Forensics Tools</a:t>
            </a:r>
          </a:p>
        </p:txBody>
      </p:sp>
      <p:sp>
        <p:nvSpPr>
          <p:cNvPr id="2" name="Content Placeholder 1">
            <a:extLst>
              <a:ext uri="{FF2B5EF4-FFF2-40B4-BE49-F238E27FC236}">
                <a16:creationId xmlns:a16="http://schemas.microsoft.com/office/drawing/2014/main" id="{88973AD7-0B4D-5F16-0950-719E35679A30}"/>
              </a:ext>
            </a:extLst>
          </p:cNvPr>
          <p:cNvSpPr>
            <a:spLocks noGrp="1"/>
          </p:cNvSpPr>
          <p:nvPr>
            <p:ph idx="1"/>
          </p:nvPr>
        </p:nvSpPr>
        <p:spPr/>
        <p:txBody>
          <a:bodyPr/>
          <a:lstStyle/>
          <a:p>
            <a:pPr eaLnBrk="1" hangingPunct="1"/>
            <a:r>
              <a:rPr lang="en-US" altLang="en-US" dirty="0"/>
              <a:t>UNIX has been mostly replaced by Linux, however, you might still encounter systems running UNIX</a:t>
            </a:r>
          </a:p>
          <a:p>
            <a:pPr eaLnBrk="1" hangingPunct="1"/>
            <a:r>
              <a:rPr lang="en-US" altLang="en-US" dirty="0"/>
              <a:t>Kali Linux, formerly known as BackTrack, includes a variety of tools and has an easy-to-use KDE interface</a:t>
            </a:r>
          </a:p>
          <a:p>
            <a:pPr eaLnBrk="1" hangingPunct="1"/>
            <a:r>
              <a:rPr lang="en-US" altLang="en-US" dirty="0"/>
              <a:t>Autopsy and Sleuth Kit</a:t>
            </a:r>
          </a:p>
          <a:p>
            <a:pPr lvl="1" eaLnBrk="1" hangingPunct="1"/>
            <a:r>
              <a:rPr lang="en-US" altLang="en-US" dirty="0"/>
              <a:t>Sleuth Kit is a Linux forensics tool</a:t>
            </a:r>
          </a:p>
          <a:p>
            <a:pPr lvl="1" eaLnBrk="1" hangingPunct="1"/>
            <a:r>
              <a:rPr lang="en-US" altLang="en-US" dirty="0"/>
              <a:t>Autopsy was the browser interface used to access Sleuth Kit’s tools</a:t>
            </a:r>
          </a:p>
          <a:p>
            <a:pPr eaLnBrk="1" hangingPunct="1"/>
            <a:endParaRPr lang="en-US" altLang="en-US" dirty="0"/>
          </a:p>
          <a:p>
            <a:endParaRPr lang="en-US" dirty="0"/>
          </a:p>
        </p:txBody>
      </p:sp>
    </p:spTree>
    <p:extLst>
      <p:ext uri="{BB962C8B-B14F-4D97-AF65-F5344CB8AC3E}">
        <p14:creationId xmlns:p14="http://schemas.microsoft.com/office/powerpoint/2010/main" val="1947043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60BD0-5F4E-4625-23B4-1CACE319CF68}"/>
              </a:ext>
            </a:extLst>
          </p:cNvPr>
          <p:cNvSpPr>
            <a:spLocks noGrp="1"/>
          </p:cNvSpPr>
          <p:nvPr>
            <p:ph type="title"/>
          </p:nvPr>
        </p:nvSpPr>
        <p:spPr/>
        <p:txBody>
          <a:bodyPr/>
          <a:lstStyle/>
          <a:p>
            <a:r>
              <a:rPr lang="en-US" dirty="0"/>
              <a:t>Other GUI Forensics Tools</a:t>
            </a:r>
          </a:p>
        </p:txBody>
      </p:sp>
      <p:sp>
        <p:nvSpPr>
          <p:cNvPr id="2" name="Content Placeholder 1">
            <a:extLst>
              <a:ext uri="{FF2B5EF4-FFF2-40B4-BE49-F238E27FC236}">
                <a16:creationId xmlns:a16="http://schemas.microsoft.com/office/drawing/2014/main" id="{944B9423-7554-9255-83AD-88B8459E12CC}"/>
              </a:ext>
            </a:extLst>
          </p:cNvPr>
          <p:cNvSpPr>
            <a:spLocks noGrp="1"/>
          </p:cNvSpPr>
          <p:nvPr>
            <p:ph idx="1"/>
          </p:nvPr>
        </p:nvSpPr>
        <p:spPr/>
        <p:txBody>
          <a:bodyPr/>
          <a:lstStyle/>
          <a:p>
            <a:pPr eaLnBrk="1" hangingPunct="1"/>
            <a:r>
              <a:rPr lang="en-US" altLang="en-US" dirty="0"/>
              <a:t>GUI forensics tools can simplify digital forensics investigations and have also simplified training for beginning examiners</a:t>
            </a:r>
          </a:p>
          <a:p>
            <a:pPr eaLnBrk="1" hangingPunct="1"/>
            <a:r>
              <a:rPr lang="en-US" altLang="en-US" dirty="0"/>
              <a:t>Most of them are put together as suites of tools</a:t>
            </a:r>
          </a:p>
          <a:p>
            <a:pPr eaLnBrk="1" hangingPunct="1"/>
            <a:r>
              <a:rPr lang="en-US" altLang="en-US" dirty="0"/>
              <a:t>Advantages include the following:</a:t>
            </a:r>
          </a:p>
          <a:p>
            <a:pPr lvl="1" eaLnBrk="1" hangingPunct="1"/>
            <a:r>
              <a:rPr lang="en-US" altLang="en-US" dirty="0"/>
              <a:t>Ease of use, multitasking, and no need to learn older OSs</a:t>
            </a:r>
          </a:p>
          <a:p>
            <a:r>
              <a:rPr lang="en-US" dirty="0"/>
              <a:t>Disadvantages include the following:</a:t>
            </a:r>
          </a:p>
          <a:p>
            <a:pPr lvl="1" eaLnBrk="1" hangingPunct="1"/>
            <a:r>
              <a:rPr lang="en-US" altLang="en-US" dirty="0"/>
              <a:t>Excessive resource requirements, inconsistent results, and they create tool dependencies</a:t>
            </a:r>
            <a:endParaRPr lang="en-US" dirty="0"/>
          </a:p>
        </p:txBody>
      </p:sp>
    </p:spTree>
    <p:extLst>
      <p:ext uri="{BB962C8B-B14F-4D97-AF65-F5344CB8AC3E}">
        <p14:creationId xmlns:p14="http://schemas.microsoft.com/office/powerpoint/2010/main" val="4076159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7C5A96-2F87-94EA-AF1B-2056326FCDD3}"/>
              </a:ext>
            </a:extLst>
          </p:cNvPr>
          <p:cNvSpPr>
            <a:spLocks noGrp="1"/>
          </p:cNvSpPr>
          <p:nvPr>
            <p:ph type="title"/>
          </p:nvPr>
        </p:nvSpPr>
        <p:spPr/>
        <p:txBody>
          <a:bodyPr/>
          <a:lstStyle/>
          <a:p>
            <a:r>
              <a:rPr lang="en-US" dirty="0"/>
              <a:t>Forensic Workstations (1 of 2)</a:t>
            </a:r>
          </a:p>
        </p:txBody>
      </p:sp>
      <p:sp>
        <p:nvSpPr>
          <p:cNvPr id="2" name="Content Placeholder 1">
            <a:extLst>
              <a:ext uri="{FF2B5EF4-FFF2-40B4-BE49-F238E27FC236}">
                <a16:creationId xmlns:a16="http://schemas.microsoft.com/office/drawing/2014/main" id="{7C79BBAB-51C0-4CA4-EF00-DEDE337B3F53}"/>
              </a:ext>
            </a:extLst>
          </p:cNvPr>
          <p:cNvSpPr>
            <a:spLocks noGrp="1"/>
          </p:cNvSpPr>
          <p:nvPr>
            <p:ph idx="1"/>
          </p:nvPr>
        </p:nvSpPr>
        <p:spPr/>
        <p:txBody>
          <a:bodyPr/>
          <a:lstStyle/>
          <a:p>
            <a:pPr eaLnBrk="1" hangingPunct="1">
              <a:lnSpc>
                <a:spcPct val="90000"/>
              </a:lnSpc>
            </a:pPr>
            <a:r>
              <a:rPr lang="en-US" altLang="en-US" dirty="0"/>
              <a:t>Forensic workstations are divided into the following categories:</a:t>
            </a:r>
          </a:p>
          <a:p>
            <a:pPr lvl="1" eaLnBrk="1" hangingPunct="1">
              <a:lnSpc>
                <a:spcPct val="90000"/>
              </a:lnSpc>
            </a:pPr>
            <a:r>
              <a:rPr lang="en-US" altLang="en-US" sz="2200" dirty="0"/>
              <a:t>Stationary workstation</a:t>
            </a:r>
          </a:p>
          <a:p>
            <a:pPr lvl="1" eaLnBrk="1" hangingPunct="1">
              <a:lnSpc>
                <a:spcPct val="90000"/>
              </a:lnSpc>
            </a:pPr>
            <a:r>
              <a:rPr lang="en-US" altLang="en-US" sz="2200" dirty="0"/>
              <a:t>Portable workstation</a:t>
            </a:r>
          </a:p>
          <a:p>
            <a:pPr lvl="1" eaLnBrk="1" hangingPunct="1">
              <a:lnSpc>
                <a:spcPct val="90000"/>
              </a:lnSpc>
            </a:pPr>
            <a:r>
              <a:rPr lang="en-US" altLang="en-US" sz="2200" dirty="0"/>
              <a:t>Lightweight workstation</a:t>
            </a:r>
          </a:p>
          <a:p>
            <a:pPr eaLnBrk="1" hangingPunct="1">
              <a:lnSpc>
                <a:spcPct val="90000"/>
              </a:lnSpc>
            </a:pPr>
            <a:r>
              <a:rPr lang="en-US" altLang="en-US" dirty="0"/>
              <a:t>Balance what you need and what your system can handle</a:t>
            </a:r>
          </a:p>
          <a:p>
            <a:pPr lvl="1" eaLnBrk="1" hangingPunct="1">
              <a:lnSpc>
                <a:spcPct val="90000"/>
              </a:lnSpc>
            </a:pPr>
            <a:r>
              <a:rPr lang="en-US" altLang="en-US" dirty="0"/>
              <a:t>Remember that RAM and storage need updates as technology advances</a:t>
            </a:r>
          </a:p>
          <a:p>
            <a:endParaRPr lang="en-US" dirty="0"/>
          </a:p>
        </p:txBody>
      </p:sp>
    </p:spTree>
    <p:extLst>
      <p:ext uri="{BB962C8B-B14F-4D97-AF65-F5344CB8AC3E}">
        <p14:creationId xmlns:p14="http://schemas.microsoft.com/office/powerpoint/2010/main" val="1273920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7C5A96-2F87-94EA-AF1B-2056326FCDD3}"/>
              </a:ext>
            </a:extLst>
          </p:cNvPr>
          <p:cNvSpPr>
            <a:spLocks noGrp="1"/>
          </p:cNvSpPr>
          <p:nvPr>
            <p:ph type="title"/>
          </p:nvPr>
        </p:nvSpPr>
        <p:spPr/>
        <p:txBody>
          <a:bodyPr/>
          <a:lstStyle/>
          <a:p>
            <a:r>
              <a:rPr lang="en-US" dirty="0"/>
              <a:t>Forensic Workstations (2 of 2)</a:t>
            </a:r>
          </a:p>
        </p:txBody>
      </p:sp>
      <p:sp>
        <p:nvSpPr>
          <p:cNvPr id="2" name="Content Placeholder 1">
            <a:extLst>
              <a:ext uri="{FF2B5EF4-FFF2-40B4-BE49-F238E27FC236}">
                <a16:creationId xmlns:a16="http://schemas.microsoft.com/office/drawing/2014/main" id="{7C79BBAB-51C0-4CA4-EF00-DEDE337B3F53}"/>
              </a:ext>
            </a:extLst>
          </p:cNvPr>
          <p:cNvSpPr>
            <a:spLocks noGrp="1"/>
          </p:cNvSpPr>
          <p:nvPr>
            <p:ph idx="1"/>
          </p:nvPr>
        </p:nvSpPr>
        <p:spPr/>
        <p:txBody>
          <a:bodyPr/>
          <a:lstStyle/>
          <a:p>
            <a:pPr eaLnBrk="1" hangingPunct="1"/>
            <a:r>
              <a:rPr lang="en-US" altLang="en-US" dirty="0"/>
              <a:t>Advantages of building your own workstation include the following:</a:t>
            </a:r>
          </a:p>
          <a:p>
            <a:pPr lvl="1" eaLnBrk="1" hangingPunct="1"/>
            <a:r>
              <a:rPr lang="en-US" altLang="en-US" dirty="0"/>
              <a:t>You can customize to your needs and save money</a:t>
            </a:r>
          </a:p>
          <a:p>
            <a:pPr eaLnBrk="1" hangingPunct="1"/>
            <a:r>
              <a:rPr lang="en-US" altLang="en-US" dirty="0"/>
              <a:t>Disadvantages include:</a:t>
            </a:r>
          </a:p>
          <a:p>
            <a:pPr lvl="1"/>
            <a:r>
              <a:rPr lang="en-US" altLang="en-US" dirty="0"/>
              <a:t>It can be hard to find support for problems and it can become expensive if careless</a:t>
            </a:r>
          </a:p>
          <a:p>
            <a:pPr eaLnBrk="1" hangingPunct="1"/>
            <a:r>
              <a:rPr lang="en-US" altLang="en-US" dirty="0"/>
              <a:t>Also need to identify what you intend to analyze</a:t>
            </a:r>
          </a:p>
          <a:p>
            <a:endParaRPr lang="en-US" dirty="0"/>
          </a:p>
        </p:txBody>
      </p:sp>
    </p:spTree>
    <p:extLst>
      <p:ext uri="{BB962C8B-B14F-4D97-AF65-F5344CB8AC3E}">
        <p14:creationId xmlns:p14="http://schemas.microsoft.com/office/powerpoint/2010/main" val="1178814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B20D6-10C6-60A0-1FCA-906D7D4E0978}"/>
              </a:ext>
            </a:extLst>
          </p:cNvPr>
          <p:cNvSpPr>
            <a:spLocks noGrp="1"/>
          </p:cNvSpPr>
          <p:nvPr>
            <p:ph type="title"/>
          </p:nvPr>
        </p:nvSpPr>
        <p:spPr/>
        <p:txBody>
          <a:bodyPr/>
          <a:lstStyle/>
          <a:p>
            <a:r>
              <a:rPr lang="en-US" dirty="0"/>
              <a:t>Using a Write-Blocker</a:t>
            </a:r>
          </a:p>
        </p:txBody>
      </p:sp>
      <p:sp>
        <p:nvSpPr>
          <p:cNvPr id="2" name="Content Placeholder 1">
            <a:extLst>
              <a:ext uri="{FF2B5EF4-FFF2-40B4-BE49-F238E27FC236}">
                <a16:creationId xmlns:a16="http://schemas.microsoft.com/office/drawing/2014/main" id="{4DCD0DDD-A337-B29A-CBDE-9A38B0A85759}"/>
              </a:ext>
            </a:extLst>
          </p:cNvPr>
          <p:cNvSpPr>
            <a:spLocks noGrp="1"/>
          </p:cNvSpPr>
          <p:nvPr>
            <p:ph idx="1"/>
          </p:nvPr>
        </p:nvSpPr>
        <p:spPr/>
        <p:txBody>
          <a:bodyPr/>
          <a:lstStyle/>
          <a:p>
            <a:pPr eaLnBrk="1" hangingPunct="1">
              <a:lnSpc>
                <a:spcPct val="90000"/>
              </a:lnSpc>
            </a:pPr>
            <a:r>
              <a:rPr lang="en-US" altLang="en-US" b="1" dirty="0"/>
              <a:t>Write-blockers </a:t>
            </a:r>
            <a:r>
              <a:rPr lang="en-US" altLang="en-US" dirty="0"/>
              <a:t>prevents data from being written to a hard disk</a:t>
            </a:r>
          </a:p>
          <a:p>
            <a:pPr eaLnBrk="1" hangingPunct="1">
              <a:lnSpc>
                <a:spcPct val="90000"/>
              </a:lnSpc>
              <a:spcBef>
                <a:spcPts val="500"/>
              </a:spcBef>
            </a:pPr>
            <a:r>
              <a:rPr lang="en-US" altLang="en-US" dirty="0"/>
              <a:t>Software-enabled blockers have been developed to change the Windows Registry so that selected disk drives connected to a workstation are set to read-only</a:t>
            </a:r>
          </a:p>
          <a:p>
            <a:pPr eaLnBrk="1" hangingPunct="1">
              <a:lnSpc>
                <a:spcPct val="90000"/>
              </a:lnSpc>
            </a:pPr>
            <a:r>
              <a:rPr lang="en-US" altLang="en-US" dirty="0"/>
              <a:t>Hardware write-blockers act as a bridge between the suspect drive and the forensic workstation</a:t>
            </a:r>
          </a:p>
          <a:p>
            <a:pPr lvl="1">
              <a:lnSpc>
                <a:spcPct val="90000"/>
              </a:lnSpc>
            </a:pPr>
            <a:r>
              <a:rPr lang="en-US" altLang="en-US" dirty="0"/>
              <a:t>They are ideal for GUI forensic tools</a:t>
            </a:r>
          </a:p>
          <a:p>
            <a:pPr lvl="1">
              <a:lnSpc>
                <a:spcPct val="90000"/>
              </a:lnSpc>
            </a:pPr>
            <a:endParaRPr lang="en-US" altLang="en-US" dirty="0"/>
          </a:p>
          <a:p>
            <a:endParaRPr lang="en-US" dirty="0"/>
          </a:p>
        </p:txBody>
      </p:sp>
    </p:spTree>
    <p:extLst>
      <p:ext uri="{BB962C8B-B14F-4D97-AF65-F5344CB8AC3E}">
        <p14:creationId xmlns:p14="http://schemas.microsoft.com/office/powerpoint/2010/main" val="3208410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EE233-8931-5A1A-A801-0FDD16F32826}"/>
              </a:ext>
            </a:extLst>
          </p:cNvPr>
          <p:cNvSpPr>
            <a:spLocks noGrp="1"/>
          </p:cNvSpPr>
          <p:nvPr>
            <p:ph type="title"/>
          </p:nvPr>
        </p:nvSpPr>
        <p:spPr/>
        <p:txBody>
          <a:bodyPr/>
          <a:lstStyle/>
          <a:p>
            <a:r>
              <a:rPr lang="en-US" dirty="0"/>
              <a:t>Recommendations for a Forensic Workstation</a:t>
            </a:r>
          </a:p>
        </p:txBody>
      </p:sp>
      <p:sp>
        <p:nvSpPr>
          <p:cNvPr id="2" name="Content Placeholder 1">
            <a:extLst>
              <a:ext uri="{FF2B5EF4-FFF2-40B4-BE49-F238E27FC236}">
                <a16:creationId xmlns:a16="http://schemas.microsoft.com/office/drawing/2014/main" id="{25672514-C53E-7A75-2858-A4D27C3247F8}"/>
              </a:ext>
            </a:extLst>
          </p:cNvPr>
          <p:cNvSpPr>
            <a:spLocks noGrp="1"/>
          </p:cNvSpPr>
          <p:nvPr>
            <p:ph idx="1"/>
          </p:nvPr>
        </p:nvSpPr>
        <p:spPr/>
        <p:txBody>
          <a:bodyPr/>
          <a:lstStyle/>
          <a:p>
            <a:pPr eaLnBrk="1" hangingPunct="1"/>
            <a:r>
              <a:rPr lang="en-US" altLang="en-US" dirty="0"/>
              <a:t>Determine where data acquisitions will take place</a:t>
            </a:r>
          </a:p>
          <a:p>
            <a:pPr eaLnBrk="1" hangingPunct="1"/>
            <a:r>
              <a:rPr lang="en-US" altLang="en-US" dirty="0"/>
              <a:t>With Firewire and USB write-blocking devices you can acquire data easily with Tableau write-blocker and a laptop</a:t>
            </a:r>
          </a:p>
          <a:p>
            <a:pPr eaLnBrk="1" hangingPunct="1"/>
            <a:r>
              <a:rPr lang="en-US" altLang="en-US" dirty="0"/>
              <a:t>If you want to reduce hardware to carry, consider WiebeTech Forensic UltraDock or the Logicube Talon</a:t>
            </a:r>
          </a:p>
          <a:p>
            <a:r>
              <a:rPr lang="en-US" altLang="en-US" dirty="0"/>
              <a:t>If you have a limited budget, one option for outfitting your lab is to use high-end game PCs</a:t>
            </a:r>
          </a:p>
          <a:p>
            <a:endParaRPr lang="en-US" dirty="0"/>
          </a:p>
        </p:txBody>
      </p:sp>
    </p:spTree>
    <p:extLst>
      <p:ext uri="{BB962C8B-B14F-4D97-AF65-F5344CB8AC3E}">
        <p14:creationId xmlns:p14="http://schemas.microsoft.com/office/powerpoint/2010/main" val="363729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19E1D7-F825-89DF-1CFB-DEABE590CEAF}"/>
              </a:ext>
            </a:extLst>
          </p:cNvPr>
          <p:cNvSpPr>
            <a:spLocks noGrp="1"/>
          </p:cNvSpPr>
          <p:nvPr>
            <p:ph type="title"/>
          </p:nvPr>
        </p:nvSpPr>
        <p:spPr/>
        <p:txBody>
          <a:bodyPr/>
          <a:lstStyle/>
          <a:p>
            <a:r>
              <a:rPr lang="en-US" dirty="0"/>
              <a:t>Identifying Duties of the Lab Manager and Staff</a:t>
            </a:r>
          </a:p>
        </p:txBody>
      </p:sp>
      <p:sp>
        <p:nvSpPr>
          <p:cNvPr id="2" name="Content Placeholder 1">
            <a:extLst>
              <a:ext uri="{FF2B5EF4-FFF2-40B4-BE49-F238E27FC236}">
                <a16:creationId xmlns:a16="http://schemas.microsoft.com/office/drawing/2014/main" id="{BB9D1DD3-DACB-91D2-F0B4-8A972B679461}"/>
              </a:ext>
            </a:extLst>
          </p:cNvPr>
          <p:cNvSpPr>
            <a:spLocks noGrp="1"/>
          </p:cNvSpPr>
          <p:nvPr>
            <p:ph idx="1"/>
          </p:nvPr>
        </p:nvSpPr>
        <p:spPr>
          <a:xfrm>
            <a:off x="476843" y="1697456"/>
            <a:ext cx="11241915" cy="4351338"/>
          </a:xfrm>
        </p:spPr>
        <p:txBody>
          <a:bodyPr/>
          <a:lstStyle/>
          <a:p>
            <a:pPr eaLnBrk="1" hangingPunct="1"/>
            <a:r>
              <a:rPr lang="en-US" altLang="en-US" dirty="0"/>
              <a:t>Some lab manager duties include the following:</a:t>
            </a:r>
          </a:p>
          <a:p>
            <a:pPr lvl="1" eaLnBrk="1" hangingPunct="1"/>
            <a:r>
              <a:rPr lang="en-US" altLang="en-US" sz="2200" dirty="0"/>
              <a:t>Set up processes for managing cases</a:t>
            </a:r>
          </a:p>
          <a:p>
            <a:pPr lvl="1" eaLnBrk="1" hangingPunct="1"/>
            <a:r>
              <a:rPr lang="en-US" altLang="en-US" sz="2200" dirty="0"/>
              <a:t>Promote group consensus in decision making</a:t>
            </a:r>
          </a:p>
          <a:p>
            <a:pPr lvl="1" eaLnBrk="1" hangingPunct="1"/>
            <a:r>
              <a:rPr lang="en-US" altLang="en-US" sz="2200" dirty="0"/>
              <a:t>Maintain fiscal responsibility for lab needs</a:t>
            </a:r>
          </a:p>
          <a:p>
            <a:pPr lvl="1" eaLnBrk="1" hangingPunct="1"/>
            <a:r>
              <a:rPr lang="en-US" altLang="en-US" sz="2200" dirty="0"/>
              <a:t>Enforce ethical standards among lab staff members</a:t>
            </a:r>
          </a:p>
          <a:p>
            <a:pPr lvl="1" eaLnBrk="1" hangingPunct="1"/>
            <a:r>
              <a:rPr lang="en-US" altLang="en-US" sz="2200" dirty="0"/>
              <a:t>Plan updates for the lab</a:t>
            </a:r>
          </a:p>
          <a:p>
            <a:pPr lvl="1" eaLnBrk="1" hangingPunct="1"/>
            <a:r>
              <a:rPr lang="en-US" altLang="en-US" sz="2200" dirty="0"/>
              <a:t>Establish and promote quality-assurance processes</a:t>
            </a:r>
          </a:p>
          <a:p>
            <a:pPr lvl="1" eaLnBrk="1" hangingPunct="1"/>
            <a:r>
              <a:rPr lang="en-US" altLang="en-US" sz="2200" dirty="0"/>
              <a:t>Set reasonable production schedules</a:t>
            </a:r>
          </a:p>
          <a:p>
            <a:pPr lvl="1" eaLnBrk="1" hangingPunct="1"/>
            <a:r>
              <a:rPr lang="en-US" altLang="en-US" sz="2200" dirty="0"/>
              <a:t>Estimate how many cases an investigator can ha</a:t>
            </a:r>
            <a:r>
              <a:rPr lang="en-US" altLang="en-US" dirty="0"/>
              <a:t>ndle</a:t>
            </a:r>
          </a:p>
          <a:p>
            <a:endParaRPr lang="en-US" dirty="0"/>
          </a:p>
        </p:txBody>
      </p:sp>
    </p:spTree>
    <p:extLst>
      <p:ext uri="{BB962C8B-B14F-4D97-AF65-F5344CB8AC3E}">
        <p14:creationId xmlns:p14="http://schemas.microsoft.com/office/powerpoint/2010/main" val="288165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E0ADF7-DC07-8CD2-2AFA-8C97605469DB}"/>
              </a:ext>
            </a:extLst>
          </p:cNvPr>
          <p:cNvSpPr>
            <a:spLocks noGrp="1"/>
          </p:cNvSpPr>
          <p:nvPr>
            <p:ph type="title"/>
          </p:nvPr>
        </p:nvSpPr>
        <p:spPr/>
        <p:txBody>
          <a:bodyPr/>
          <a:lstStyle/>
          <a:p>
            <a:r>
              <a:rPr lang="en-US" dirty="0"/>
              <a:t>Using National Institute of Standards and Technology Tools (1 of 2)</a:t>
            </a:r>
          </a:p>
        </p:txBody>
      </p:sp>
      <p:sp>
        <p:nvSpPr>
          <p:cNvPr id="2" name="Content Placeholder 1">
            <a:extLst>
              <a:ext uri="{FF2B5EF4-FFF2-40B4-BE49-F238E27FC236}">
                <a16:creationId xmlns:a16="http://schemas.microsoft.com/office/drawing/2014/main" id="{43322D76-E9EA-6205-02DA-8E1CB5B27D68}"/>
              </a:ext>
            </a:extLst>
          </p:cNvPr>
          <p:cNvSpPr>
            <a:spLocks noGrp="1"/>
          </p:cNvSpPr>
          <p:nvPr>
            <p:ph idx="1"/>
          </p:nvPr>
        </p:nvSpPr>
        <p:spPr/>
        <p:txBody>
          <a:bodyPr/>
          <a:lstStyle/>
          <a:p>
            <a:r>
              <a:rPr lang="en-US" dirty="0"/>
              <a:t>NIST publishes articles, provides tools, and creates procedures for testing/validating forensics software</a:t>
            </a:r>
          </a:p>
          <a:p>
            <a:r>
              <a:rPr lang="en-US" dirty="0"/>
              <a:t>The Computer Forensics Tool Testing (CFTT) project manages research on forensics tools</a:t>
            </a:r>
          </a:p>
          <a:p>
            <a:r>
              <a:rPr lang="en-US" dirty="0"/>
              <a:t>NIST has created criteria for testing forensics tools based on:</a:t>
            </a:r>
          </a:p>
          <a:p>
            <a:pPr lvl="1"/>
            <a:r>
              <a:rPr lang="en-US" dirty="0"/>
              <a:t>Standard testing methods </a:t>
            </a:r>
          </a:p>
          <a:p>
            <a:pPr lvl="1"/>
            <a:r>
              <a:rPr lang="en-US" dirty="0"/>
              <a:t>ISO 17025 criteria for testing items that have no current standards</a:t>
            </a:r>
          </a:p>
          <a:p>
            <a:endParaRPr lang="en-US" dirty="0"/>
          </a:p>
          <a:p>
            <a:endParaRPr lang="en-US" dirty="0"/>
          </a:p>
        </p:txBody>
      </p:sp>
    </p:spTree>
    <p:extLst>
      <p:ext uri="{BB962C8B-B14F-4D97-AF65-F5344CB8AC3E}">
        <p14:creationId xmlns:p14="http://schemas.microsoft.com/office/powerpoint/2010/main" val="3193873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E0ADF7-DC07-8CD2-2AFA-8C97605469DB}"/>
              </a:ext>
            </a:extLst>
          </p:cNvPr>
          <p:cNvSpPr>
            <a:spLocks noGrp="1"/>
          </p:cNvSpPr>
          <p:nvPr>
            <p:ph type="title"/>
          </p:nvPr>
        </p:nvSpPr>
        <p:spPr/>
        <p:txBody>
          <a:bodyPr/>
          <a:lstStyle/>
          <a:p>
            <a:r>
              <a:rPr lang="en-US" dirty="0"/>
              <a:t>Using National Institute of Standards and Technology Tools (2 of 2)</a:t>
            </a:r>
          </a:p>
        </p:txBody>
      </p:sp>
      <p:sp>
        <p:nvSpPr>
          <p:cNvPr id="2" name="Content Placeholder 1">
            <a:extLst>
              <a:ext uri="{FF2B5EF4-FFF2-40B4-BE49-F238E27FC236}">
                <a16:creationId xmlns:a16="http://schemas.microsoft.com/office/drawing/2014/main" id="{43322D76-E9EA-6205-02DA-8E1CB5B27D68}"/>
              </a:ext>
            </a:extLst>
          </p:cNvPr>
          <p:cNvSpPr>
            <a:spLocks noGrp="1"/>
          </p:cNvSpPr>
          <p:nvPr>
            <p:ph idx="1"/>
          </p:nvPr>
        </p:nvSpPr>
        <p:spPr/>
        <p:txBody>
          <a:bodyPr/>
          <a:lstStyle/>
          <a:p>
            <a:pPr eaLnBrk="1" hangingPunct="1"/>
            <a:r>
              <a:rPr lang="en-US" altLang="en-US" dirty="0"/>
              <a:t>Your lab must meet the following criteria</a:t>
            </a:r>
          </a:p>
          <a:p>
            <a:pPr lvl="1" eaLnBrk="1" hangingPunct="1"/>
            <a:r>
              <a:rPr lang="en-US" altLang="en-US" sz="2200" dirty="0"/>
              <a:t>Establish categories for digital forensics tools</a:t>
            </a:r>
          </a:p>
          <a:p>
            <a:pPr lvl="1" eaLnBrk="1" hangingPunct="1"/>
            <a:r>
              <a:rPr lang="en-US" altLang="en-US" sz="2200" dirty="0"/>
              <a:t>Identify forensics category requirements</a:t>
            </a:r>
          </a:p>
          <a:p>
            <a:pPr lvl="1" eaLnBrk="1" hangingPunct="1"/>
            <a:r>
              <a:rPr lang="en-US" altLang="en-US" sz="2200" dirty="0"/>
              <a:t>Develop test assertions</a:t>
            </a:r>
          </a:p>
          <a:p>
            <a:pPr lvl="1" eaLnBrk="1" hangingPunct="1"/>
            <a:r>
              <a:rPr lang="en-US" altLang="en-US" sz="2200" dirty="0"/>
              <a:t>Identify test cases</a:t>
            </a:r>
          </a:p>
          <a:p>
            <a:pPr lvl="1" eaLnBrk="1" hangingPunct="1"/>
            <a:r>
              <a:rPr lang="en-US" altLang="en-US" sz="2200" dirty="0"/>
              <a:t>Establish a test method</a:t>
            </a:r>
          </a:p>
          <a:p>
            <a:pPr lvl="1" eaLnBrk="1" hangingPunct="1"/>
            <a:r>
              <a:rPr lang="en-US" altLang="en-US" sz="2200" dirty="0"/>
              <a:t>Report test results</a:t>
            </a:r>
          </a:p>
          <a:p>
            <a:r>
              <a:rPr lang="en-US" altLang="en-US" dirty="0"/>
              <a:t>ISO 5725 specifies results must be repeatable and reproducible</a:t>
            </a:r>
          </a:p>
          <a:p>
            <a:endParaRPr lang="en-US" dirty="0"/>
          </a:p>
        </p:txBody>
      </p:sp>
    </p:spTree>
    <p:extLst>
      <p:ext uri="{BB962C8B-B14F-4D97-AF65-F5344CB8AC3E}">
        <p14:creationId xmlns:p14="http://schemas.microsoft.com/office/powerpoint/2010/main" val="194224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C6FB7-7B1D-E316-AA88-5325F73CE1FF}"/>
              </a:ext>
            </a:extLst>
          </p:cNvPr>
          <p:cNvSpPr>
            <a:spLocks noGrp="1"/>
          </p:cNvSpPr>
          <p:nvPr>
            <p:ph type="title"/>
          </p:nvPr>
        </p:nvSpPr>
        <p:spPr/>
        <p:txBody>
          <a:bodyPr/>
          <a:lstStyle/>
          <a:p>
            <a:r>
              <a:rPr lang="en-US" dirty="0"/>
              <a:t>Using Validation Protocols (1 of 2)</a:t>
            </a:r>
          </a:p>
        </p:txBody>
      </p:sp>
      <p:sp>
        <p:nvSpPr>
          <p:cNvPr id="2" name="Content Placeholder 1">
            <a:extLst>
              <a:ext uri="{FF2B5EF4-FFF2-40B4-BE49-F238E27FC236}">
                <a16:creationId xmlns:a16="http://schemas.microsoft.com/office/drawing/2014/main" id="{9E2AF50F-E232-6C08-F4D7-57319AB1F9E6}"/>
              </a:ext>
            </a:extLst>
          </p:cNvPr>
          <p:cNvSpPr>
            <a:spLocks noGrp="1"/>
          </p:cNvSpPr>
          <p:nvPr>
            <p:ph idx="1"/>
          </p:nvPr>
        </p:nvSpPr>
        <p:spPr/>
        <p:txBody>
          <a:bodyPr/>
          <a:lstStyle/>
          <a:p>
            <a:pPr eaLnBrk="1" hangingPunct="1">
              <a:lnSpc>
                <a:spcPct val="90000"/>
              </a:lnSpc>
            </a:pPr>
            <a:r>
              <a:rPr lang="en-US" altLang="en-US" dirty="0"/>
              <a:t>Always verify your results by performing the same tasks with other similar forensics tools</a:t>
            </a:r>
          </a:p>
          <a:p>
            <a:pPr eaLnBrk="1" hangingPunct="1">
              <a:lnSpc>
                <a:spcPct val="90000"/>
              </a:lnSpc>
            </a:pPr>
            <a:r>
              <a:rPr lang="en-US" altLang="en-US" dirty="0"/>
              <a:t>Use at least two tools to verify your work</a:t>
            </a:r>
          </a:p>
          <a:p>
            <a:pPr eaLnBrk="1" hangingPunct="1"/>
            <a:r>
              <a:rPr lang="en-US" altLang="en-US" dirty="0"/>
              <a:t>One way to compare results and verify a new tool is by using a disk editor, such as HxD, Hex Workshop, or WinHex</a:t>
            </a:r>
          </a:p>
          <a:p>
            <a:pPr eaLnBrk="1" hangingPunct="1">
              <a:lnSpc>
                <a:spcPct val="90000"/>
              </a:lnSpc>
            </a:pPr>
            <a:r>
              <a:rPr lang="en-US" altLang="en-US" dirty="0"/>
              <a:t>Digital Forensics Examination Protocol</a:t>
            </a:r>
          </a:p>
          <a:p>
            <a:pPr lvl="1" eaLnBrk="1" hangingPunct="1">
              <a:lnSpc>
                <a:spcPct val="90000"/>
              </a:lnSpc>
            </a:pPr>
            <a:r>
              <a:rPr lang="en-US" altLang="en-US" dirty="0"/>
              <a:t>Conduct the investigation with a GUI tool</a:t>
            </a:r>
          </a:p>
          <a:p>
            <a:pPr lvl="1" eaLnBrk="1" hangingPunct="1">
              <a:lnSpc>
                <a:spcPct val="90000"/>
              </a:lnSpc>
            </a:pPr>
            <a:r>
              <a:rPr lang="en-US" altLang="en-US" dirty="0"/>
              <a:t>Perform the same investigation with a disk editor for verification</a:t>
            </a:r>
          </a:p>
          <a:p>
            <a:pPr lvl="1" eaLnBrk="1" hangingPunct="1">
              <a:lnSpc>
                <a:spcPct val="90000"/>
              </a:lnSpc>
            </a:pPr>
            <a:r>
              <a:rPr lang="en-US" altLang="en-US" dirty="0"/>
              <a:t>Compare hash values obtained with both tools</a:t>
            </a:r>
          </a:p>
          <a:p>
            <a:endParaRPr lang="en-US" dirty="0"/>
          </a:p>
        </p:txBody>
      </p:sp>
    </p:spTree>
    <p:extLst>
      <p:ext uri="{BB962C8B-B14F-4D97-AF65-F5344CB8AC3E}">
        <p14:creationId xmlns:p14="http://schemas.microsoft.com/office/powerpoint/2010/main" val="100255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C6FB7-7B1D-E316-AA88-5325F73CE1FF}"/>
              </a:ext>
            </a:extLst>
          </p:cNvPr>
          <p:cNvSpPr>
            <a:spLocks noGrp="1"/>
          </p:cNvSpPr>
          <p:nvPr>
            <p:ph type="title"/>
          </p:nvPr>
        </p:nvSpPr>
        <p:spPr/>
        <p:txBody>
          <a:bodyPr/>
          <a:lstStyle/>
          <a:p>
            <a:r>
              <a:rPr lang="en-US" dirty="0"/>
              <a:t>Using Validation Protocols (2 of 2)</a:t>
            </a:r>
          </a:p>
        </p:txBody>
      </p:sp>
      <p:sp>
        <p:nvSpPr>
          <p:cNvPr id="2" name="Content Placeholder 1">
            <a:extLst>
              <a:ext uri="{FF2B5EF4-FFF2-40B4-BE49-F238E27FC236}">
                <a16:creationId xmlns:a16="http://schemas.microsoft.com/office/drawing/2014/main" id="{9E2AF50F-E232-6C08-F4D7-57319AB1F9E6}"/>
              </a:ext>
            </a:extLst>
          </p:cNvPr>
          <p:cNvSpPr>
            <a:spLocks noGrp="1"/>
          </p:cNvSpPr>
          <p:nvPr>
            <p:ph idx="1"/>
          </p:nvPr>
        </p:nvSpPr>
        <p:spPr/>
        <p:txBody>
          <a:bodyPr/>
          <a:lstStyle/>
          <a:p>
            <a:pPr eaLnBrk="1" hangingPunct="1">
              <a:lnSpc>
                <a:spcPct val="90000"/>
              </a:lnSpc>
            </a:pPr>
            <a:r>
              <a:rPr lang="en-US" altLang="en-US" dirty="0"/>
              <a:t>Digital Forensics Tool Upgrade Protocol</a:t>
            </a:r>
          </a:p>
          <a:p>
            <a:pPr lvl="1" eaLnBrk="1" hangingPunct="1">
              <a:lnSpc>
                <a:spcPct val="90000"/>
              </a:lnSpc>
            </a:pPr>
            <a:r>
              <a:rPr lang="en-US" altLang="en-US" dirty="0"/>
              <a:t>You should test all new releases and OS patches and upgrades</a:t>
            </a:r>
          </a:p>
          <a:p>
            <a:pPr lvl="1" eaLnBrk="1" hangingPunct="1">
              <a:lnSpc>
                <a:spcPct val="90000"/>
              </a:lnSpc>
            </a:pPr>
            <a:r>
              <a:rPr lang="en-US" altLang="en-US" dirty="0"/>
              <a:t>If you find a problem, report it to forensics tool vendor</a:t>
            </a:r>
          </a:p>
          <a:p>
            <a:pPr lvl="2" eaLnBrk="1" hangingPunct="1">
              <a:lnSpc>
                <a:spcPct val="90000"/>
              </a:lnSpc>
            </a:pPr>
            <a:r>
              <a:rPr lang="en-US" altLang="en-US" sz="2200" dirty="0"/>
              <a:t>Do not use the forensics tool until the problem has been fixed</a:t>
            </a:r>
          </a:p>
          <a:p>
            <a:pPr lvl="1" eaLnBrk="1" hangingPunct="1">
              <a:lnSpc>
                <a:spcPct val="90000"/>
              </a:lnSpc>
            </a:pPr>
            <a:r>
              <a:rPr lang="en-US" altLang="en-US" dirty="0"/>
              <a:t>Use a test hard disk for validation purposes</a:t>
            </a:r>
          </a:p>
          <a:p>
            <a:pPr lvl="1" eaLnBrk="1" hangingPunct="1">
              <a:lnSpc>
                <a:spcPct val="90000"/>
              </a:lnSpc>
            </a:pPr>
            <a:r>
              <a:rPr lang="en-US" altLang="en-US" dirty="0"/>
              <a:t>Check the Web for new editions, updates, patches, and validation tests for your tools</a:t>
            </a:r>
          </a:p>
          <a:p>
            <a:endParaRPr lang="en-US" dirty="0"/>
          </a:p>
        </p:txBody>
      </p:sp>
    </p:spTree>
    <p:extLst>
      <p:ext uri="{BB962C8B-B14F-4D97-AF65-F5344CB8AC3E}">
        <p14:creationId xmlns:p14="http://schemas.microsoft.com/office/powerpoint/2010/main" val="666266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3-2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What are the features and limitations of command-line digital forensics tools? (Choose all that apply.)</a:t>
            </a:r>
          </a:p>
          <a:p>
            <a:pPr marL="0" indent="0">
              <a:buNone/>
            </a:pPr>
            <a:r>
              <a:rPr lang="en-US" dirty="0"/>
              <a:t>a. They can only be run from a Windows GUI booted computer.</a:t>
            </a:r>
          </a:p>
          <a:p>
            <a:pPr marL="0" indent="0">
              <a:buNone/>
            </a:pPr>
            <a:r>
              <a:rPr lang="en-US" dirty="0"/>
              <a:t>b. They work with any desktop, laptop, or mobile computing device.</a:t>
            </a:r>
          </a:p>
          <a:p>
            <a:pPr marL="0" indent="0">
              <a:buNone/>
            </a:pPr>
            <a:r>
              <a:rPr lang="en-US" dirty="0"/>
              <a:t>c. They only work with Linux computers.</a:t>
            </a:r>
          </a:p>
          <a:p>
            <a:pPr marL="0" indent="0">
              <a:buNone/>
            </a:pPr>
            <a:r>
              <a:rPr lang="en-US" dirty="0"/>
              <a:t>d. They are compact and require very few resources on a suspect’s computer.</a:t>
            </a:r>
          </a:p>
        </p:txBody>
      </p:sp>
    </p:spTree>
    <p:extLst>
      <p:ext uri="{BB962C8B-B14F-4D97-AF65-F5344CB8AC3E}">
        <p14:creationId xmlns:p14="http://schemas.microsoft.com/office/powerpoint/2010/main" val="622453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3-2: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What are the features and limitations of command-line digital forensics tools? (Choose all that apply.)</a:t>
            </a:r>
          </a:p>
          <a:p>
            <a:pPr marL="0" indent="0">
              <a:buNone/>
            </a:pPr>
            <a:r>
              <a:rPr lang="en-US" b="1" dirty="0"/>
              <a:t>Answer: d. </a:t>
            </a:r>
            <a:r>
              <a:rPr lang="en-US" dirty="0"/>
              <a:t>They are compact and require very few resources on a suspect’s computer.</a:t>
            </a:r>
          </a:p>
          <a:p>
            <a:pPr marL="0" indent="0">
              <a:buNone/>
            </a:pPr>
            <a:r>
              <a:rPr lang="en-US" sz="2200" dirty="0"/>
              <a:t>Command-line tools require few system resources because they are designed to run in minimal configurations. Most tools fit on bootable media (USB drives, CDs, and DVDs). These tools work well for conducting an initial inquiry for a suspect’s computer. The digital forensics examiner can boot a suspect’s computer and access its data drives in read-only mode. The examiner can easily copy data from a suspect’s computer to an externally mounted USB drive for follow-up examination.</a:t>
            </a:r>
          </a:p>
        </p:txBody>
      </p:sp>
    </p:spTree>
    <p:extLst>
      <p:ext uri="{BB962C8B-B14F-4D97-AF65-F5344CB8AC3E}">
        <p14:creationId xmlns:p14="http://schemas.microsoft.com/office/powerpoint/2010/main" val="28296680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Why is configuration management important?</a:t>
            </a:r>
          </a:p>
          <a:p>
            <a:pPr marL="0" indent="0">
              <a:buNone/>
            </a:pPr>
            <a:endParaRPr lang="en-US" dirty="0"/>
          </a:p>
          <a:p>
            <a:pPr marL="0" indent="0">
              <a:buNone/>
            </a:pPr>
            <a:endParaRPr lang="en-US" dirty="0"/>
          </a:p>
          <a:p>
            <a:pPr marL="0" indent="0">
              <a:buNone/>
            </a:pPr>
            <a:r>
              <a:rPr lang="en-US" dirty="0"/>
              <a:t>Where can you go to learn more about validation methods for digital forensics tools?</a:t>
            </a:r>
          </a:p>
          <a:p>
            <a:pPr marL="0" indent="0">
              <a:buNone/>
            </a:pPr>
            <a:endParaRPr lang="en-US" dirty="0"/>
          </a:p>
        </p:txBody>
      </p:sp>
    </p:spTree>
    <p:extLst>
      <p:ext uri="{BB962C8B-B14F-4D97-AF65-F5344CB8AC3E}">
        <p14:creationId xmlns:p14="http://schemas.microsoft.com/office/powerpoint/2010/main" val="1705943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 (1 of 2)</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r>
              <a:rPr lang="en-US" altLang="en-US" dirty="0"/>
              <a:t>Describe certification requirements for digital forensics labs</a:t>
            </a:r>
          </a:p>
          <a:p>
            <a:pPr eaLnBrk="1" hangingPunct="1"/>
            <a:r>
              <a:rPr lang="en-US" altLang="en-US" dirty="0"/>
              <a:t>List physical requirements for a digital forensics lab</a:t>
            </a:r>
          </a:p>
          <a:p>
            <a:pPr eaLnBrk="1" hangingPunct="1"/>
            <a:r>
              <a:rPr lang="en-US" altLang="en-US" dirty="0"/>
              <a:t>Explain the criteria for selecting a basic forensic workstation</a:t>
            </a:r>
          </a:p>
          <a:p>
            <a:pPr eaLnBrk="1" hangingPunct="1"/>
            <a:r>
              <a:rPr lang="en-US" altLang="en-US" dirty="0"/>
              <a:t>Describe components used to build a business case for developing a forensics lab </a:t>
            </a:r>
          </a:p>
          <a:p>
            <a:endParaRPr lang="en-US" dirty="0"/>
          </a:p>
        </p:txBody>
      </p:sp>
    </p:spTree>
    <p:extLst>
      <p:ext uri="{BB962C8B-B14F-4D97-AF65-F5344CB8AC3E}">
        <p14:creationId xmlns:p14="http://schemas.microsoft.com/office/powerpoint/2010/main" val="328760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 (2 of 2)</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 (continued):</a:t>
            </a:r>
          </a:p>
          <a:p>
            <a:pPr eaLnBrk="1" hangingPunct="1"/>
            <a:r>
              <a:rPr lang="en-US" altLang="en-US" dirty="0"/>
              <a:t>Explain how to evaluate needs for digital forensics tools</a:t>
            </a:r>
          </a:p>
          <a:p>
            <a:pPr eaLnBrk="1" hangingPunct="1"/>
            <a:r>
              <a:rPr lang="en-US" altLang="en-US" dirty="0"/>
              <a:t>Describe available digital forensics software tools</a:t>
            </a:r>
          </a:p>
          <a:p>
            <a:pPr eaLnBrk="1" hangingPunct="1"/>
            <a:r>
              <a:rPr lang="en-US" altLang="en-US" dirty="0"/>
              <a:t>List some considerations for digital forensics hardware tools</a:t>
            </a:r>
          </a:p>
          <a:p>
            <a:pPr eaLnBrk="1" hangingPunct="1"/>
            <a:r>
              <a:rPr lang="en-US" altLang="en-US" dirty="0"/>
              <a:t>Describe methods for validating and testing forensics tools</a:t>
            </a:r>
          </a:p>
          <a:p>
            <a:pPr marL="0" indent="0">
              <a:buNone/>
            </a:pPr>
            <a:endParaRPr lang="en-US" dirty="0"/>
          </a:p>
        </p:txBody>
      </p:sp>
    </p:spTree>
    <p:extLst>
      <p:ext uri="{BB962C8B-B14F-4D97-AF65-F5344CB8AC3E}">
        <p14:creationId xmlns:p14="http://schemas.microsoft.com/office/powerpoint/2010/main" val="93985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FB22D-CA4D-FB9C-D71A-1D1CF64B8421}"/>
              </a:ext>
            </a:extLst>
          </p:cNvPr>
          <p:cNvSpPr>
            <a:spLocks noGrp="1"/>
          </p:cNvSpPr>
          <p:nvPr>
            <p:ph type="title"/>
          </p:nvPr>
        </p:nvSpPr>
        <p:spPr/>
        <p:txBody>
          <a:bodyPr/>
          <a:lstStyle/>
          <a:p>
            <a:r>
              <a:rPr lang="en-US" dirty="0"/>
              <a:t>Lab Budget Planning (1 of 2)</a:t>
            </a:r>
          </a:p>
        </p:txBody>
      </p:sp>
      <p:sp>
        <p:nvSpPr>
          <p:cNvPr id="2" name="Content Placeholder 1">
            <a:extLst>
              <a:ext uri="{FF2B5EF4-FFF2-40B4-BE49-F238E27FC236}">
                <a16:creationId xmlns:a16="http://schemas.microsoft.com/office/drawing/2014/main" id="{78ED2DBA-0B6B-3D0B-D337-8C8282B2EA57}"/>
              </a:ext>
            </a:extLst>
          </p:cNvPr>
          <p:cNvSpPr>
            <a:spLocks noGrp="1"/>
          </p:cNvSpPr>
          <p:nvPr>
            <p:ph idx="1"/>
          </p:nvPr>
        </p:nvSpPr>
        <p:spPr/>
        <p:txBody>
          <a:bodyPr/>
          <a:lstStyle/>
          <a:p>
            <a:pPr eaLnBrk="1" hangingPunct="1"/>
            <a:r>
              <a:rPr lang="en-US" altLang="en-US" dirty="0"/>
              <a:t>Expenses for a lab include the following:</a:t>
            </a:r>
          </a:p>
          <a:p>
            <a:pPr lvl="1" eaLnBrk="1" hangingPunct="1"/>
            <a:r>
              <a:rPr lang="en-US" altLang="en-US" dirty="0"/>
              <a:t>Hardware, software, facility space, travel costs, and personnel training</a:t>
            </a:r>
          </a:p>
          <a:p>
            <a:pPr eaLnBrk="1" hangingPunct="1"/>
            <a:r>
              <a:rPr lang="en-US" altLang="en-US" dirty="0"/>
              <a:t>Estimate the number of cases your lab expects to examine</a:t>
            </a:r>
          </a:p>
          <a:p>
            <a:pPr lvl="1" eaLnBrk="1" hangingPunct="1"/>
            <a:r>
              <a:rPr lang="en-US" altLang="en-US" dirty="0"/>
              <a:t>Identify types of computers you’re likely to examine</a:t>
            </a:r>
          </a:p>
          <a:p>
            <a:pPr eaLnBrk="1" hangingPunct="1"/>
            <a:r>
              <a:rPr lang="en-US" altLang="en-US" dirty="0"/>
              <a:t>Take into account changes in technology</a:t>
            </a:r>
          </a:p>
          <a:p>
            <a:pPr eaLnBrk="1" hangingPunct="1"/>
            <a:r>
              <a:rPr lang="en-US" altLang="en-US" dirty="0"/>
              <a:t>Use statistics to determine what kind of computer crimes are more likely to occur and use that to plan your equipment purchases</a:t>
            </a:r>
            <a:endParaRPr lang="en-US" dirty="0"/>
          </a:p>
        </p:txBody>
      </p:sp>
    </p:spTree>
    <p:extLst>
      <p:ext uri="{BB962C8B-B14F-4D97-AF65-F5344CB8AC3E}">
        <p14:creationId xmlns:p14="http://schemas.microsoft.com/office/powerpoint/2010/main" val="14722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FB22D-CA4D-FB9C-D71A-1D1CF64B8421}"/>
              </a:ext>
            </a:extLst>
          </p:cNvPr>
          <p:cNvSpPr>
            <a:spLocks noGrp="1"/>
          </p:cNvSpPr>
          <p:nvPr>
            <p:ph type="title"/>
          </p:nvPr>
        </p:nvSpPr>
        <p:spPr/>
        <p:txBody>
          <a:bodyPr/>
          <a:lstStyle/>
          <a:p>
            <a:r>
              <a:rPr lang="en-US" dirty="0"/>
              <a:t>Lab Budget Planning (2 of 2)</a:t>
            </a:r>
          </a:p>
        </p:txBody>
      </p:sp>
      <p:sp>
        <p:nvSpPr>
          <p:cNvPr id="2" name="Content Placeholder 1">
            <a:extLst>
              <a:ext uri="{FF2B5EF4-FFF2-40B4-BE49-F238E27FC236}">
                <a16:creationId xmlns:a16="http://schemas.microsoft.com/office/drawing/2014/main" id="{78ED2DBA-0B6B-3D0B-D337-8C8282B2EA57}"/>
              </a:ext>
            </a:extLst>
          </p:cNvPr>
          <p:cNvSpPr>
            <a:spLocks noGrp="1"/>
          </p:cNvSpPr>
          <p:nvPr>
            <p:ph idx="1"/>
          </p:nvPr>
        </p:nvSpPr>
        <p:spPr/>
        <p:txBody>
          <a:bodyPr/>
          <a:lstStyle/>
          <a:p>
            <a:pPr eaLnBrk="1" hangingPunct="1"/>
            <a:r>
              <a:rPr lang="en-US" altLang="en-US" dirty="0"/>
              <a:t>Check statistics from the </a:t>
            </a:r>
            <a:r>
              <a:rPr lang="en-US" altLang="en-US" b="1" dirty="0"/>
              <a:t>Uniform Crime Report</a:t>
            </a:r>
          </a:p>
          <a:p>
            <a:pPr eaLnBrk="1" hangingPunct="1"/>
            <a:r>
              <a:rPr lang="en-US" altLang="en-US" dirty="0"/>
              <a:t>Identify crimes committed with specialized software</a:t>
            </a:r>
          </a:p>
          <a:p>
            <a:pPr eaLnBrk="1" hangingPunct="1"/>
            <a:r>
              <a:rPr lang="en-US" altLang="en-US" dirty="0"/>
              <a:t>When setting up a lab for a private company, check:</a:t>
            </a:r>
          </a:p>
          <a:p>
            <a:pPr lvl="1" eaLnBrk="1" hangingPunct="1"/>
            <a:r>
              <a:rPr lang="en-US" altLang="en-US" dirty="0"/>
              <a:t>Hardware and software inventory</a:t>
            </a:r>
          </a:p>
          <a:p>
            <a:pPr lvl="1" eaLnBrk="1" hangingPunct="1"/>
            <a:r>
              <a:rPr lang="en-US" altLang="en-US" dirty="0"/>
              <a:t>Problems reported last year</a:t>
            </a:r>
          </a:p>
          <a:p>
            <a:pPr lvl="1" eaLnBrk="1" hangingPunct="1"/>
            <a:r>
              <a:rPr lang="en-US" altLang="en-US" dirty="0"/>
              <a:t>Future developments in digital technology</a:t>
            </a:r>
          </a:p>
          <a:p>
            <a:pPr eaLnBrk="1" hangingPunct="1"/>
            <a:r>
              <a:rPr lang="en-US" altLang="en-US" dirty="0"/>
              <a:t>Time management is a major issue when choosing software and hardware to purchase</a:t>
            </a:r>
          </a:p>
          <a:p>
            <a:pPr lvl="1" eaLnBrk="1" hangingPunct="1"/>
            <a:endParaRPr lang="en-US" dirty="0"/>
          </a:p>
        </p:txBody>
      </p:sp>
    </p:spTree>
    <p:extLst>
      <p:ext uri="{BB962C8B-B14F-4D97-AF65-F5344CB8AC3E}">
        <p14:creationId xmlns:p14="http://schemas.microsoft.com/office/powerpoint/2010/main" val="143916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916C29-7CFE-9EC8-776C-65BA8E42223A}"/>
              </a:ext>
            </a:extLst>
          </p:cNvPr>
          <p:cNvSpPr>
            <a:spLocks noGrp="1"/>
          </p:cNvSpPr>
          <p:nvPr>
            <p:ph type="title"/>
          </p:nvPr>
        </p:nvSpPr>
        <p:spPr/>
        <p:txBody>
          <a:bodyPr/>
          <a:lstStyle/>
          <a:p>
            <a:r>
              <a:rPr lang="en-US" dirty="0"/>
              <a:t>Acquiring Certification and Training (1 of 2)</a:t>
            </a:r>
          </a:p>
        </p:txBody>
      </p:sp>
      <p:sp>
        <p:nvSpPr>
          <p:cNvPr id="2" name="Content Placeholder 1">
            <a:extLst>
              <a:ext uri="{FF2B5EF4-FFF2-40B4-BE49-F238E27FC236}">
                <a16:creationId xmlns:a16="http://schemas.microsoft.com/office/drawing/2014/main" id="{0F8519E6-9881-7EA2-6125-2D846D9413DB}"/>
              </a:ext>
            </a:extLst>
          </p:cNvPr>
          <p:cNvSpPr>
            <a:spLocks noGrp="1"/>
          </p:cNvSpPr>
          <p:nvPr>
            <p:ph idx="1"/>
          </p:nvPr>
        </p:nvSpPr>
        <p:spPr/>
        <p:txBody>
          <a:bodyPr/>
          <a:lstStyle/>
          <a:p>
            <a:pPr eaLnBrk="1" hangingPunct="1">
              <a:lnSpc>
                <a:spcPct val="90000"/>
              </a:lnSpc>
            </a:pPr>
            <a:r>
              <a:rPr lang="en-US" altLang="en-US" dirty="0"/>
              <a:t>Update your skills through appropriate training</a:t>
            </a:r>
          </a:p>
          <a:p>
            <a:pPr lvl="1" eaLnBrk="1" hangingPunct="1">
              <a:lnSpc>
                <a:spcPct val="90000"/>
              </a:lnSpc>
            </a:pPr>
            <a:r>
              <a:rPr lang="en-US" altLang="en-US" dirty="0"/>
              <a:t>Thoroughly research the requirements, cost, and acceptability in your area of employment</a:t>
            </a:r>
          </a:p>
          <a:p>
            <a:pPr eaLnBrk="1" hangingPunct="1">
              <a:lnSpc>
                <a:spcPct val="90000"/>
              </a:lnSpc>
            </a:pPr>
            <a:r>
              <a:rPr lang="en-US" altLang="en-US" dirty="0"/>
              <a:t>International Association of Computer Investigative Specialists (IACIS) </a:t>
            </a:r>
          </a:p>
          <a:p>
            <a:pPr lvl="1" eaLnBrk="1" hangingPunct="1">
              <a:lnSpc>
                <a:spcPct val="90000"/>
              </a:lnSpc>
            </a:pPr>
            <a:r>
              <a:rPr lang="en-US" altLang="en-US" dirty="0"/>
              <a:t>Candidates who complete the IACIS test are designated as a </a:t>
            </a:r>
            <a:r>
              <a:rPr lang="en-US" altLang="en-US" b="1" dirty="0"/>
              <a:t>Certified Forensic Computer Examiner (CFCE)</a:t>
            </a:r>
          </a:p>
          <a:p>
            <a:pPr eaLnBrk="1" hangingPunct="1">
              <a:lnSpc>
                <a:spcPct val="90000"/>
              </a:lnSpc>
            </a:pPr>
            <a:r>
              <a:rPr lang="en-US" altLang="en-US" b="1" dirty="0"/>
              <a:t>High-Tech Crime Network (HTCN)</a:t>
            </a:r>
          </a:p>
          <a:p>
            <a:pPr lvl="1" eaLnBrk="1" hangingPunct="1">
              <a:lnSpc>
                <a:spcPct val="90000"/>
              </a:lnSpc>
            </a:pPr>
            <a:r>
              <a:rPr lang="en-US" altLang="en-US" dirty="0"/>
              <a:t>Certified Computer Crime Investigator, Basic and Advanced Level</a:t>
            </a:r>
          </a:p>
          <a:p>
            <a:pPr lvl="1" eaLnBrk="1" hangingPunct="1">
              <a:lnSpc>
                <a:spcPct val="90000"/>
              </a:lnSpc>
            </a:pPr>
            <a:r>
              <a:rPr lang="en-US" altLang="en-US" dirty="0"/>
              <a:t>Certified Computer Forensic Technician, Basic and Advanced Level</a:t>
            </a:r>
          </a:p>
          <a:p>
            <a:endParaRPr lang="en-US" dirty="0"/>
          </a:p>
        </p:txBody>
      </p:sp>
    </p:spTree>
    <p:extLst>
      <p:ext uri="{BB962C8B-B14F-4D97-AF65-F5344CB8AC3E}">
        <p14:creationId xmlns:p14="http://schemas.microsoft.com/office/powerpoint/2010/main" val="153645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916C29-7CFE-9EC8-776C-65BA8E42223A}"/>
              </a:ext>
            </a:extLst>
          </p:cNvPr>
          <p:cNvSpPr>
            <a:spLocks noGrp="1"/>
          </p:cNvSpPr>
          <p:nvPr>
            <p:ph type="title"/>
          </p:nvPr>
        </p:nvSpPr>
        <p:spPr/>
        <p:txBody>
          <a:bodyPr/>
          <a:lstStyle/>
          <a:p>
            <a:r>
              <a:rPr lang="en-US" dirty="0"/>
              <a:t>Acquiring Certification and Training (2 of 2)</a:t>
            </a:r>
          </a:p>
        </p:txBody>
      </p:sp>
      <p:sp>
        <p:nvSpPr>
          <p:cNvPr id="2" name="Content Placeholder 1">
            <a:extLst>
              <a:ext uri="{FF2B5EF4-FFF2-40B4-BE49-F238E27FC236}">
                <a16:creationId xmlns:a16="http://schemas.microsoft.com/office/drawing/2014/main" id="{0F8519E6-9881-7EA2-6125-2D846D9413DB}"/>
              </a:ext>
            </a:extLst>
          </p:cNvPr>
          <p:cNvSpPr>
            <a:spLocks noGrp="1"/>
          </p:cNvSpPr>
          <p:nvPr>
            <p:ph idx="1"/>
          </p:nvPr>
        </p:nvSpPr>
        <p:spPr/>
        <p:txBody>
          <a:bodyPr/>
          <a:lstStyle/>
          <a:p>
            <a:pPr eaLnBrk="1" hangingPunct="1">
              <a:lnSpc>
                <a:spcPct val="90000"/>
              </a:lnSpc>
            </a:pPr>
            <a:r>
              <a:rPr lang="en-US" altLang="en-US" b="1" dirty="0"/>
              <a:t>EnCase Certified Examiner (EnCE) Certification</a:t>
            </a:r>
          </a:p>
          <a:p>
            <a:pPr lvl="1" eaLnBrk="1" hangingPunct="1">
              <a:lnSpc>
                <a:spcPct val="90000"/>
              </a:lnSpc>
            </a:pPr>
            <a:r>
              <a:rPr lang="en-US" altLang="en-US" dirty="0"/>
              <a:t>Open to the public and private sectors and is specific to use and mastery of EnCase forensics analysis software</a:t>
            </a:r>
          </a:p>
          <a:p>
            <a:pPr eaLnBrk="1" hangingPunct="1">
              <a:lnSpc>
                <a:spcPct val="90000"/>
              </a:lnSpc>
            </a:pPr>
            <a:r>
              <a:rPr lang="en-US" altLang="en-US" b="1" dirty="0"/>
              <a:t>Exterro Forensic Certification</a:t>
            </a:r>
          </a:p>
          <a:p>
            <a:pPr lvl="1">
              <a:lnSpc>
                <a:spcPct val="90000"/>
              </a:lnSpc>
            </a:pPr>
            <a:r>
              <a:rPr lang="en-US" altLang="en-US" dirty="0"/>
              <a:t>Formerly AccessData </a:t>
            </a:r>
          </a:p>
          <a:p>
            <a:pPr lvl="1">
              <a:lnSpc>
                <a:spcPct val="90000"/>
              </a:lnSpc>
            </a:pPr>
            <a:r>
              <a:rPr lang="en-US" altLang="en-US" dirty="0"/>
              <a:t>Exterro Ace (AccessData Certified Examiner)</a:t>
            </a:r>
          </a:p>
          <a:p>
            <a:pPr lvl="1" eaLnBrk="1" hangingPunct="1">
              <a:lnSpc>
                <a:spcPct val="90000"/>
              </a:lnSpc>
            </a:pPr>
            <a:r>
              <a:rPr lang="en-US" altLang="en-US" dirty="0"/>
              <a:t>Exterro Ace for Enterprise</a:t>
            </a:r>
          </a:p>
          <a:p>
            <a:pPr>
              <a:lnSpc>
                <a:spcPct val="90000"/>
              </a:lnSpc>
            </a:pPr>
            <a:r>
              <a:rPr lang="en-US" dirty="0"/>
              <a:t>Many other training and certifications are available</a:t>
            </a:r>
          </a:p>
        </p:txBody>
      </p:sp>
    </p:spTree>
    <p:extLst>
      <p:ext uri="{BB962C8B-B14F-4D97-AF65-F5344CB8AC3E}">
        <p14:creationId xmlns:p14="http://schemas.microsoft.com/office/powerpoint/2010/main" val="4010964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c8ecdccd-e3b0-4392-94c4-49d90f16d1d5"/>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terms/"/>
    <ds:schemaRef ds:uri="cc1e726a-7c3b-4654-9122-87de3e28a51c"/>
    <ds:schemaRef ds:uri="http://purl.org/dc/dcmitype/"/>
    <ds:schemaRef ds:uri="http://purl.org/dc/elements/1.1/"/>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6052</TotalTime>
  <Words>3497</Words>
  <Application>Microsoft Office PowerPoint</Application>
  <PresentationFormat>Widescreen</PresentationFormat>
  <Paragraphs>369</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 (1 of 2)</vt:lpstr>
      <vt:lpstr>Module Objectives (2 of 2)</vt:lpstr>
      <vt:lpstr>Understanding Forensics Lab Accreditation Requirements</vt:lpstr>
      <vt:lpstr>Identifying Duties of the Lab Manager and Staff</vt:lpstr>
      <vt:lpstr>Lab Budget Planning (1 of 2)</vt:lpstr>
      <vt:lpstr>Lab Budget Planning (2 of 2)</vt:lpstr>
      <vt:lpstr>Acquiring Certification and Training (1 of 2)</vt:lpstr>
      <vt:lpstr>Acquiring Certification and Training (2 of 2)</vt:lpstr>
      <vt:lpstr>Determining the Physical Requirements for a Digital Forensics Lab</vt:lpstr>
      <vt:lpstr>Access and Security</vt:lpstr>
      <vt:lpstr>Security for High-Risk Investigations</vt:lpstr>
      <vt:lpstr>Evidence Storage Containers (1 of 2)</vt:lpstr>
      <vt:lpstr>Evidence Storage Containers (2 of 2)</vt:lpstr>
      <vt:lpstr>Facility Maintenance</vt:lpstr>
      <vt:lpstr>Auditing a Digital Forensics Lab</vt:lpstr>
      <vt:lpstr>Floor Plans for Digital Forensics Labs (1 of 4)</vt:lpstr>
      <vt:lpstr>Floor Plans for Digital Forensics Labs (2 of 4)</vt:lpstr>
      <vt:lpstr>Floor Plans for Digital Forensics Labs (3 of 4)</vt:lpstr>
      <vt:lpstr>Floor Plans for Digital Forensics Labs (4 of 4)</vt:lpstr>
      <vt:lpstr>Selecting Workstations for a Lab</vt:lpstr>
      <vt:lpstr>Selecting Workstations for Private-Sector Labs</vt:lpstr>
      <vt:lpstr>Stocking Hardware Peripherals (1 of 2)</vt:lpstr>
      <vt:lpstr>Stocking Hardware Peripherals (2 of 2)</vt:lpstr>
      <vt:lpstr>Maintaining Operating Systems and Software Inventories</vt:lpstr>
      <vt:lpstr>Using a Disaster Recovery Plan</vt:lpstr>
      <vt:lpstr>Planning for Equipment Upgrades</vt:lpstr>
      <vt:lpstr>Preparing a Business Case for a Digital Forensics Lab (1 of 5)</vt:lpstr>
      <vt:lpstr>Preparing a Business Case for a Digital Forensics Lab (2 of 5)</vt:lpstr>
      <vt:lpstr>Preparing a Business Case for a Digital Forensics Lab (3 of 5)</vt:lpstr>
      <vt:lpstr>Preparing a Business Case for a Digital Forensics Lab (4 of 5)</vt:lpstr>
      <vt:lpstr>Preparing a Business Case for a Digital Forensics Lab (5 of 5)</vt:lpstr>
      <vt:lpstr>Knowledge Check Activity 3-1</vt:lpstr>
      <vt:lpstr>Knowledge Check Activity 3-1: Answer</vt:lpstr>
      <vt:lpstr>Evaluating Digital Forensic Tools</vt:lpstr>
      <vt:lpstr>Types of Digital Forensics Tools</vt:lpstr>
      <vt:lpstr>Tasks Performed by Digital Forensics Tools (1 of 6)</vt:lpstr>
      <vt:lpstr>Tasks Performed by Digital Forensics Tools (2 of 6)</vt:lpstr>
      <vt:lpstr>Tasks Performed by Digital Forensics Tools (3 of 6)</vt:lpstr>
      <vt:lpstr>Tasks Performed by Digital Forensics Tools (4 of 6)</vt:lpstr>
      <vt:lpstr>Tasks Performed by Digital Forensics Tools (5 of 6)</vt:lpstr>
      <vt:lpstr>Tasks Performed by Digital Forensics Tools (6 of 6)</vt:lpstr>
      <vt:lpstr>Command-Line Forensics Tools</vt:lpstr>
      <vt:lpstr>Linux Forensics Tools</vt:lpstr>
      <vt:lpstr>Other GUI Forensics Tools</vt:lpstr>
      <vt:lpstr>Forensic Workstations (1 of 2)</vt:lpstr>
      <vt:lpstr>Forensic Workstations (2 of 2)</vt:lpstr>
      <vt:lpstr>Using a Write-Blocker</vt:lpstr>
      <vt:lpstr>Recommendations for a Forensic Workstation</vt:lpstr>
      <vt:lpstr>Using National Institute of Standards and Technology Tools (1 of 2)</vt:lpstr>
      <vt:lpstr>Using National Institute of Standards and Technology Tools (2 of 2)</vt:lpstr>
      <vt:lpstr>Using Validation Protocols (1 of 2)</vt:lpstr>
      <vt:lpstr>Using Validation Protocols (2 of 2)</vt:lpstr>
      <vt:lpstr>Knowledge Check Activity 3-2</vt:lpstr>
      <vt:lpstr>Knowledge Check Activity 3-2: Answer</vt:lpstr>
      <vt:lpstr>Self 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168</cp:revision>
  <cp:lastPrinted>2016-10-03T15:29:39Z</cp:lastPrinted>
  <dcterms:created xsi:type="dcterms:W3CDTF">2021-12-10T16:21:02Z</dcterms:created>
  <dcterms:modified xsi:type="dcterms:W3CDTF">2024-04-23T16:09:53Z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