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4"/>
  </p:sldMasterIdLst>
  <p:notesMasterIdLst>
    <p:notesMasterId r:id="rId55"/>
  </p:notesMasterIdLst>
  <p:handoutMasterIdLst>
    <p:handoutMasterId r:id="rId56"/>
  </p:handoutMasterIdLst>
  <p:sldIdLst>
    <p:sldId id="257" r:id="rId5"/>
    <p:sldId id="374" r:id="rId6"/>
    <p:sldId id="375"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7" r:id="rId21"/>
    <p:sldId id="438" r:id="rId22"/>
    <p:sldId id="439" r:id="rId23"/>
    <p:sldId id="440" r:id="rId24"/>
    <p:sldId id="441" r:id="rId25"/>
    <p:sldId id="442" r:id="rId26"/>
    <p:sldId id="443" r:id="rId27"/>
    <p:sldId id="444" r:id="rId28"/>
    <p:sldId id="320" r:id="rId29"/>
    <p:sldId id="445" r:id="rId30"/>
    <p:sldId id="446" r:id="rId31"/>
    <p:sldId id="323" r:id="rId32"/>
    <p:sldId id="263" r:id="rId33"/>
    <p:sldId id="447" r:id="rId34"/>
    <p:sldId id="448" r:id="rId35"/>
    <p:sldId id="449" r:id="rId36"/>
    <p:sldId id="450" r:id="rId37"/>
    <p:sldId id="451" r:id="rId38"/>
    <p:sldId id="452" r:id="rId39"/>
    <p:sldId id="390" r:id="rId40"/>
    <p:sldId id="453" r:id="rId41"/>
    <p:sldId id="454" r:id="rId42"/>
    <p:sldId id="409" r:id="rId43"/>
    <p:sldId id="455" r:id="rId44"/>
    <p:sldId id="456" r:id="rId45"/>
    <p:sldId id="457" r:id="rId46"/>
    <p:sldId id="458" r:id="rId47"/>
    <p:sldId id="459" r:id="rId48"/>
    <p:sldId id="460" r:id="rId49"/>
    <p:sldId id="353" r:id="rId50"/>
    <p:sldId id="354" r:id="rId51"/>
    <p:sldId id="355" r:id="rId52"/>
    <p:sldId id="356" r:id="rId53"/>
    <p:sldId id="423" r:id="rId54"/>
  </p:sldIdLst>
  <p:sldSz cx="12192000" cy="6858000"/>
  <p:notesSz cx="6858000" cy="9144000"/>
  <p:custDataLst>
    <p:tags r:id="rId57"/>
  </p:custDataLst>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iola, Courtney A" initials="TCA" lastIdx="1" clrIdx="0">
    <p:extLst>
      <p:ext uri="{19B8F6BF-5375-455C-9EA6-DF929625EA0E}">
        <p15:presenceInfo xmlns:p15="http://schemas.microsoft.com/office/powerpoint/2012/main" userId="S-1-5-21-4027829005-1107895287-290554039-156439" providerId="AD"/>
      </p:ext>
    </p:extLst>
  </p:cmAuthor>
  <p:cmAuthor id="2" name="N Williams" initials="NW" lastIdx="1" clrIdx="1">
    <p:extLst>
      <p:ext uri="{19B8F6BF-5375-455C-9EA6-DF929625EA0E}">
        <p15:presenceInfo xmlns:p15="http://schemas.microsoft.com/office/powerpoint/2012/main" userId="N William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F7C"/>
    <a:srgbClr val="F2F2F2"/>
    <a:srgbClr val="0098D4"/>
    <a:srgbClr val="003865"/>
    <a:srgbClr val="000000"/>
    <a:srgbClr val="004A78"/>
    <a:srgbClr val="006298"/>
    <a:srgbClr val="FF6300"/>
    <a:srgbClr val="E9255F"/>
    <a:srgbClr val="00B8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1" autoAdjust="0"/>
    <p:restoredTop sz="94136" autoAdjust="0"/>
  </p:normalViewPr>
  <p:slideViewPr>
    <p:cSldViewPr snapToGrid="0" snapToObjects="1">
      <p:cViewPr varScale="1">
        <p:scale>
          <a:sx n="79" d="100"/>
          <a:sy n="79" d="100"/>
        </p:scale>
        <p:origin x="850" y="77"/>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52" d="100"/>
          <a:sy n="52" d="100"/>
        </p:scale>
        <p:origin x="208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enhouse, Brooke" userId="452988ab-1343-4483-bbbf-06c809cf8e3f" providerId="ADAL" clId="{215F448F-477B-4738-824D-C14D7DC8598A}"/>
    <pc:docChg chg="modSld">
      <pc:chgData name="Greenhouse, Brooke" userId="452988ab-1343-4483-bbbf-06c809cf8e3f" providerId="ADAL" clId="{215F448F-477B-4738-824D-C14D7DC8598A}" dt="2024-04-23T16:27:08.844" v="55"/>
      <pc:docMkLst>
        <pc:docMk/>
      </pc:docMkLst>
      <pc:sldChg chg="modSp mod">
        <pc:chgData name="Greenhouse, Brooke" userId="452988ab-1343-4483-bbbf-06c809cf8e3f" providerId="ADAL" clId="{215F448F-477B-4738-824D-C14D7DC8598A}" dt="2024-04-23T16:21:12.722" v="0" actId="962"/>
        <pc:sldMkLst>
          <pc:docMk/>
          <pc:sldMk cId="2293288057" sldId="257"/>
        </pc:sldMkLst>
        <pc:picChg chg="mod">
          <ac:chgData name="Greenhouse, Brooke" userId="452988ab-1343-4483-bbbf-06c809cf8e3f" providerId="ADAL" clId="{215F448F-477B-4738-824D-C14D7DC8598A}" dt="2024-04-23T16:21:12.722" v="0" actId="962"/>
          <ac:picMkLst>
            <pc:docMk/>
            <pc:sldMk cId="2293288057" sldId="257"/>
            <ac:picMk id="7" creationId="{E0F24CBE-606E-F53B-B6F0-17B364174585}"/>
          </ac:picMkLst>
        </pc:picChg>
      </pc:sldChg>
      <pc:sldChg chg="modSp mod">
        <pc:chgData name="Greenhouse, Brooke" userId="452988ab-1343-4483-bbbf-06c809cf8e3f" providerId="ADAL" clId="{215F448F-477B-4738-824D-C14D7DC8598A}" dt="2024-04-23T16:21:54.378" v="2" actId="962"/>
        <pc:sldMkLst>
          <pc:docMk/>
          <pc:sldMk cId="2895723522" sldId="320"/>
        </pc:sldMkLst>
        <pc:picChg chg="mod">
          <ac:chgData name="Greenhouse, Brooke" userId="452988ab-1343-4483-bbbf-06c809cf8e3f" providerId="ADAL" clId="{215F448F-477B-4738-824D-C14D7DC8598A}" dt="2024-04-23T16:21:54.378" v="2" actId="962"/>
          <ac:picMkLst>
            <pc:docMk/>
            <pc:sldMk cId="2895723522" sldId="320"/>
            <ac:picMk id="6" creationId="{809486A4-59DD-6369-AC24-0AC6449131D2}"/>
          </ac:picMkLst>
        </pc:picChg>
      </pc:sldChg>
      <pc:sldChg chg="modSp mod">
        <pc:chgData name="Greenhouse, Brooke" userId="452988ab-1343-4483-bbbf-06c809cf8e3f" providerId="ADAL" clId="{215F448F-477B-4738-824D-C14D7DC8598A}" dt="2024-04-23T16:27:01.390" v="53"/>
        <pc:sldMkLst>
          <pc:docMk/>
          <pc:sldMk cId="1705943123" sldId="355"/>
        </pc:sldMkLst>
        <pc:spChg chg="ord">
          <ac:chgData name="Greenhouse, Brooke" userId="452988ab-1343-4483-bbbf-06c809cf8e3f" providerId="ADAL" clId="{215F448F-477B-4738-824D-C14D7DC8598A}" dt="2024-04-23T16:27:01.390" v="53"/>
          <ac:spMkLst>
            <pc:docMk/>
            <pc:sldMk cId="1705943123" sldId="355"/>
            <ac:spMk id="3" creationId="{1076C9D7-44DF-C70D-F74C-D607A28F5E06}"/>
          </ac:spMkLst>
        </pc:spChg>
      </pc:sldChg>
      <pc:sldChg chg="modSp mod">
        <pc:chgData name="Greenhouse, Brooke" userId="452988ab-1343-4483-bbbf-06c809cf8e3f" providerId="ADAL" clId="{215F448F-477B-4738-824D-C14D7DC8598A}" dt="2024-04-23T16:27:05.233" v="54"/>
        <pc:sldMkLst>
          <pc:docMk/>
          <pc:sldMk cId="328760898" sldId="356"/>
        </pc:sldMkLst>
        <pc:spChg chg="ord">
          <ac:chgData name="Greenhouse, Brooke" userId="452988ab-1343-4483-bbbf-06c809cf8e3f" providerId="ADAL" clId="{215F448F-477B-4738-824D-C14D7DC8598A}" dt="2024-04-23T16:27:05.233" v="54"/>
          <ac:spMkLst>
            <pc:docMk/>
            <pc:sldMk cId="328760898" sldId="356"/>
            <ac:spMk id="3" creationId="{B59DB9C0-A1E4-78BE-4089-F4E0C2F71CFE}"/>
          </ac:spMkLst>
        </pc:spChg>
      </pc:sldChg>
      <pc:sldChg chg="modSp mod">
        <pc:chgData name="Greenhouse, Brooke" userId="452988ab-1343-4483-bbbf-06c809cf8e3f" providerId="ADAL" clId="{215F448F-477B-4738-824D-C14D7DC8598A}" dt="2024-04-23T16:23:51.987" v="15"/>
        <pc:sldMkLst>
          <pc:docMk/>
          <pc:sldMk cId="614826646" sldId="374"/>
        </pc:sldMkLst>
        <pc:spChg chg="ord">
          <ac:chgData name="Greenhouse, Brooke" userId="452988ab-1343-4483-bbbf-06c809cf8e3f" providerId="ADAL" clId="{215F448F-477B-4738-824D-C14D7DC8598A}" dt="2024-04-23T16:23:51.987" v="15"/>
          <ac:spMkLst>
            <pc:docMk/>
            <pc:sldMk cId="614826646" sldId="374"/>
            <ac:spMk id="3" creationId="{70A8E94C-E1A3-849B-5863-D51815FE7997}"/>
          </ac:spMkLst>
        </pc:spChg>
      </pc:sldChg>
      <pc:sldChg chg="modSp mod">
        <pc:chgData name="Greenhouse, Brooke" userId="452988ab-1343-4483-bbbf-06c809cf8e3f" providerId="ADAL" clId="{215F448F-477B-4738-824D-C14D7DC8598A}" dt="2024-04-23T16:23:56.410" v="16"/>
        <pc:sldMkLst>
          <pc:docMk/>
          <pc:sldMk cId="1824391185" sldId="375"/>
        </pc:sldMkLst>
        <pc:spChg chg="ord">
          <ac:chgData name="Greenhouse, Brooke" userId="452988ab-1343-4483-bbbf-06c809cf8e3f" providerId="ADAL" clId="{215F448F-477B-4738-824D-C14D7DC8598A}" dt="2024-04-23T16:23:56.410" v="16"/>
          <ac:spMkLst>
            <pc:docMk/>
            <pc:sldMk cId="1824391185" sldId="375"/>
            <ac:spMk id="3" creationId="{70A8E94C-E1A3-849B-5863-D51815FE7997}"/>
          </ac:spMkLst>
        </pc:spChg>
      </pc:sldChg>
      <pc:sldChg chg="modSp mod">
        <pc:chgData name="Greenhouse, Brooke" userId="452988ab-1343-4483-bbbf-06c809cf8e3f" providerId="ADAL" clId="{215F448F-477B-4738-824D-C14D7DC8598A}" dt="2024-04-23T16:22:22.510" v="4" actId="962"/>
        <pc:sldMkLst>
          <pc:docMk/>
          <pc:sldMk cId="124204329" sldId="390"/>
        </pc:sldMkLst>
        <pc:picChg chg="mod">
          <ac:chgData name="Greenhouse, Brooke" userId="452988ab-1343-4483-bbbf-06c809cf8e3f" providerId="ADAL" clId="{215F448F-477B-4738-824D-C14D7DC8598A}" dt="2024-04-23T16:22:22.510" v="4" actId="962"/>
          <ac:picMkLst>
            <pc:docMk/>
            <pc:sldMk cId="124204329" sldId="390"/>
            <ac:picMk id="4" creationId="{E5FD9A1F-3474-FA2D-9628-9CDEF92728AC}"/>
          </ac:picMkLst>
        </pc:picChg>
      </pc:sldChg>
      <pc:sldChg chg="modSp mod">
        <pc:chgData name="Greenhouse, Brooke" userId="452988ab-1343-4483-bbbf-06c809cf8e3f" providerId="ADAL" clId="{215F448F-477B-4738-824D-C14D7DC8598A}" dt="2024-04-23T16:23:01.398" v="10" actId="962"/>
        <pc:sldMkLst>
          <pc:docMk/>
          <pc:sldMk cId="1938260301" sldId="409"/>
        </pc:sldMkLst>
        <pc:picChg chg="mod">
          <ac:chgData name="Greenhouse, Brooke" userId="452988ab-1343-4483-bbbf-06c809cf8e3f" providerId="ADAL" clId="{215F448F-477B-4738-824D-C14D7DC8598A}" dt="2024-04-23T16:22:49.430" v="8" actId="962"/>
          <ac:picMkLst>
            <pc:docMk/>
            <pc:sldMk cId="1938260301" sldId="409"/>
            <ac:picMk id="4" creationId="{E09DA8BF-1D51-3407-58CA-EE75E9F6ADA2}"/>
          </ac:picMkLst>
        </pc:picChg>
        <pc:picChg chg="mod">
          <ac:chgData name="Greenhouse, Brooke" userId="452988ab-1343-4483-bbbf-06c809cf8e3f" providerId="ADAL" clId="{215F448F-477B-4738-824D-C14D7DC8598A}" dt="2024-04-23T16:23:01.398" v="10" actId="962"/>
          <ac:picMkLst>
            <pc:docMk/>
            <pc:sldMk cId="1938260301" sldId="409"/>
            <ac:picMk id="8" creationId="{76AFB437-7622-9A54-35DC-554D043CF87C}"/>
          </ac:picMkLst>
        </pc:picChg>
      </pc:sldChg>
      <pc:sldChg chg="modSp mod">
        <pc:chgData name="Greenhouse, Brooke" userId="452988ab-1343-4483-bbbf-06c809cf8e3f" providerId="ADAL" clId="{215F448F-477B-4738-824D-C14D7DC8598A}" dt="2024-04-23T16:27:08.844" v="55"/>
        <pc:sldMkLst>
          <pc:docMk/>
          <pc:sldMk cId="939859026" sldId="423"/>
        </pc:sldMkLst>
        <pc:spChg chg="ord">
          <ac:chgData name="Greenhouse, Brooke" userId="452988ab-1343-4483-bbbf-06c809cf8e3f" providerId="ADAL" clId="{215F448F-477B-4738-824D-C14D7DC8598A}" dt="2024-04-23T16:27:08.844" v="55"/>
          <ac:spMkLst>
            <pc:docMk/>
            <pc:sldMk cId="939859026" sldId="423"/>
            <ac:spMk id="3" creationId="{B59DB9C0-A1E4-78BE-4089-F4E0C2F71CFE}"/>
          </ac:spMkLst>
        </pc:spChg>
      </pc:sldChg>
      <pc:sldChg chg="modSp mod">
        <pc:chgData name="Greenhouse, Brooke" userId="452988ab-1343-4483-bbbf-06c809cf8e3f" providerId="ADAL" clId="{215F448F-477B-4738-824D-C14D7DC8598A}" dt="2024-04-23T16:24:01.017" v="17"/>
        <pc:sldMkLst>
          <pc:docMk/>
          <pc:sldMk cId="1433836710" sldId="424"/>
        </pc:sldMkLst>
        <pc:spChg chg="ord">
          <ac:chgData name="Greenhouse, Brooke" userId="452988ab-1343-4483-bbbf-06c809cf8e3f" providerId="ADAL" clId="{215F448F-477B-4738-824D-C14D7DC8598A}" dt="2024-04-23T16:24:01.017" v="17"/>
          <ac:spMkLst>
            <pc:docMk/>
            <pc:sldMk cId="1433836710" sldId="424"/>
            <ac:spMk id="3" creationId="{82FCE04C-3792-56FE-FB14-EB99EB980EA5}"/>
          </ac:spMkLst>
        </pc:spChg>
      </pc:sldChg>
      <pc:sldChg chg="modSp mod">
        <pc:chgData name="Greenhouse, Brooke" userId="452988ab-1343-4483-bbbf-06c809cf8e3f" providerId="ADAL" clId="{215F448F-477B-4738-824D-C14D7DC8598A}" dt="2024-04-23T16:24:05.505" v="18"/>
        <pc:sldMkLst>
          <pc:docMk/>
          <pc:sldMk cId="47045889" sldId="425"/>
        </pc:sldMkLst>
        <pc:spChg chg="ord">
          <ac:chgData name="Greenhouse, Brooke" userId="452988ab-1343-4483-bbbf-06c809cf8e3f" providerId="ADAL" clId="{215F448F-477B-4738-824D-C14D7DC8598A}" dt="2024-04-23T16:24:05.505" v="18"/>
          <ac:spMkLst>
            <pc:docMk/>
            <pc:sldMk cId="47045889" sldId="425"/>
            <ac:spMk id="3" creationId="{8C32D05C-E80A-4063-E677-DD5597782045}"/>
          </ac:spMkLst>
        </pc:spChg>
      </pc:sldChg>
      <pc:sldChg chg="modSp mod">
        <pc:chgData name="Greenhouse, Brooke" userId="452988ab-1343-4483-bbbf-06c809cf8e3f" providerId="ADAL" clId="{215F448F-477B-4738-824D-C14D7DC8598A}" dt="2024-04-23T16:24:11.115" v="19"/>
        <pc:sldMkLst>
          <pc:docMk/>
          <pc:sldMk cId="3075662491" sldId="426"/>
        </pc:sldMkLst>
        <pc:spChg chg="ord">
          <ac:chgData name="Greenhouse, Brooke" userId="452988ab-1343-4483-bbbf-06c809cf8e3f" providerId="ADAL" clId="{215F448F-477B-4738-824D-C14D7DC8598A}" dt="2024-04-23T16:24:11.115" v="19"/>
          <ac:spMkLst>
            <pc:docMk/>
            <pc:sldMk cId="3075662491" sldId="426"/>
            <ac:spMk id="3" creationId="{8C32D05C-E80A-4063-E677-DD5597782045}"/>
          </ac:spMkLst>
        </pc:spChg>
      </pc:sldChg>
      <pc:sldChg chg="modSp mod">
        <pc:chgData name="Greenhouse, Brooke" userId="452988ab-1343-4483-bbbf-06c809cf8e3f" providerId="ADAL" clId="{215F448F-477B-4738-824D-C14D7DC8598A}" dt="2024-04-23T16:24:14.464" v="20"/>
        <pc:sldMkLst>
          <pc:docMk/>
          <pc:sldMk cId="2920899766" sldId="427"/>
        </pc:sldMkLst>
        <pc:spChg chg="ord">
          <ac:chgData name="Greenhouse, Brooke" userId="452988ab-1343-4483-bbbf-06c809cf8e3f" providerId="ADAL" clId="{215F448F-477B-4738-824D-C14D7DC8598A}" dt="2024-04-23T16:24:14.464" v="20"/>
          <ac:spMkLst>
            <pc:docMk/>
            <pc:sldMk cId="2920899766" sldId="427"/>
            <ac:spMk id="3" creationId="{AC23B317-BC9B-60A2-3E5F-A090C10A6408}"/>
          </ac:spMkLst>
        </pc:spChg>
      </pc:sldChg>
      <pc:sldChg chg="modSp mod">
        <pc:chgData name="Greenhouse, Brooke" userId="452988ab-1343-4483-bbbf-06c809cf8e3f" providerId="ADAL" clId="{215F448F-477B-4738-824D-C14D7DC8598A}" dt="2024-04-23T16:24:18.415" v="21"/>
        <pc:sldMkLst>
          <pc:docMk/>
          <pc:sldMk cId="512119226" sldId="428"/>
        </pc:sldMkLst>
        <pc:spChg chg="ord">
          <ac:chgData name="Greenhouse, Brooke" userId="452988ab-1343-4483-bbbf-06c809cf8e3f" providerId="ADAL" clId="{215F448F-477B-4738-824D-C14D7DC8598A}" dt="2024-04-23T16:24:18.415" v="21"/>
          <ac:spMkLst>
            <pc:docMk/>
            <pc:sldMk cId="512119226" sldId="428"/>
            <ac:spMk id="3" creationId="{27014886-4D7B-C0E7-E175-C68FEE304955}"/>
          </ac:spMkLst>
        </pc:spChg>
      </pc:sldChg>
      <pc:sldChg chg="modSp mod">
        <pc:chgData name="Greenhouse, Brooke" userId="452988ab-1343-4483-bbbf-06c809cf8e3f" providerId="ADAL" clId="{215F448F-477B-4738-824D-C14D7DC8598A}" dt="2024-04-23T16:24:22.062" v="22"/>
        <pc:sldMkLst>
          <pc:docMk/>
          <pc:sldMk cId="1020041062" sldId="429"/>
        </pc:sldMkLst>
        <pc:spChg chg="ord">
          <ac:chgData name="Greenhouse, Brooke" userId="452988ab-1343-4483-bbbf-06c809cf8e3f" providerId="ADAL" clId="{215F448F-477B-4738-824D-C14D7DC8598A}" dt="2024-04-23T16:24:22.062" v="22"/>
          <ac:spMkLst>
            <pc:docMk/>
            <pc:sldMk cId="1020041062" sldId="429"/>
            <ac:spMk id="3" creationId="{6176EC8B-C265-1840-183C-A621612EF484}"/>
          </ac:spMkLst>
        </pc:spChg>
      </pc:sldChg>
      <pc:sldChg chg="modSp mod">
        <pc:chgData name="Greenhouse, Brooke" userId="452988ab-1343-4483-bbbf-06c809cf8e3f" providerId="ADAL" clId="{215F448F-477B-4738-824D-C14D7DC8598A}" dt="2024-04-23T16:24:25.256" v="23"/>
        <pc:sldMkLst>
          <pc:docMk/>
          <pc:sldMk cId="3814816662" sldId="430"/>
        </pc:sldMkLst>
        <pc:spChg chg="ord">
          <ac:chgData name="Greenhouse, Brooke" userId="452988ab-1343-4483-bbbf-06c809cf8e3f" providerId="ADAL" clId="{215F448F-477B-4738-824D-C14D7DC8598A}" dt="2024-04-23T16:24:25.256" v="23"/>
          <ac:spMkLst>
            <pc:docMk/>
            <pc:sldMk cId="3814816662" sldId="430"/>
            <ac:spMk id="3" creationId="{6176EC8B-C265-1840-183C-A621612EF484}"/>
          </ac:spMkLst>
        </pc:spChg>
      </pc:sldChg>
      <pc:sldChg chg="modSp mod">
        <pc:chgData name="Greenhouse, Brooke" userId="452988ab-1343-4483-bbbf-06c809cf8e3f" providerId="ADAL" clId="{215F448F-477B-4738-824D-C14D7DC8598A}" dt="2024-04-23T16:24:29.370" v="24"/>
        <pc:sldMkLst>
          <pc:docMk/>
          <pc:sldMk cId="4209706998" sldId="431"/>
        </pc:sldMkLst>
        <pc:spChg chg="ord">
          <ac:chgData name="Greenhouse, Brooke" userId="452988ab-1343-4483-bbbf-06c809cf8e3f" providerId="ADAL" clId="{215F448F-477B-4738-824D-C14D7DC8598A}" dt="2024-04-23T16:24:29.370" v="24"/>
          <ac:spMkLst>
            <pc:docMk/>
            <pc:sldMk cId="4209706998" sldId="431"/>
            <ac:spMk id="3" creationId="{6176EC8B-C265-1840-183C-A621612EF484}"/>
          </ac:spMkLst>
        </pc:spChg>
      </pc:sldChg>
      <pc:sldChg chg="modSp mod">
        <pc:chgData name="Greenhouse, Brooke" userId="452988ab-1343-4483-bbbf-06c809cf8e3f" providerId="ADAL" clId="{215F448F-477B-4738-824D-C14D7DC8598A}" dt="2024-04-23T16:24:32.895" v="25"/>
        <pc:sldMkLst>
          <pc:docMk/>
          <pc:sldMk cId="538996425" sldId="432"/>
        </pc:sldMkLst>
        <pc:spChg chg="ord">
          <ac:chgData name="Greenhouse, Brooke" userId="452988ab-1343-4483-bbbf-06c809cf8e3f" providerId="ADAL" clId="{215F448F-477B-4738-824D-C14D7DC8598A}" dt="2024-04-23T16:24:32.895" v="25"/>
          <ac:spMkLst>
            <pc:docMk/>
            <pc:sldMk cId="538996425" sldId="432"/>
            <ac:spMk id="3" creationId="{6176EC8B-C265-1840-183C-A621612EF484}"/>
          </ac:spMkLst>
        </pc:spChg>
      </pc:sldChg>
      <pc:sldChg chg="modSp mod">
        <pc:chgData name="Greenhouse, Brooke" userId="452988ab-1343-4483-bbbf-06c809cf8e3f" providerId="ADAL" clId="{215F448F-477B-4738-824D-C14D7DC8598A}" dt="2024-04-23T16:24:36.408" v="26"/>
        <pc:sldMkLst>
          <pc:docMk/>
          <pc:sldMk cId="2297055718" sldId="433"/>
        </pc:sldMkLst>
        <pc:spChg chg="ord">
          <ac:chgData name="Greenhouse, Brooke" userId="452988ab-1343-4483-bbbf-06c809cf8e3f" providerId="ADAL" clId="{215F448F-477B-4738-824D-C14D7DC8598A}" dt="2024-04-23T16:24:36.408" v="26"/>
          <ac:spMkLst>
            <pc:docMk/>
            <pc:sldMk cId="2297055718" sldId="433"/>
            <ac:spMk id="3" creationId="{A08D2C45-2DFC-117F-940B-0D5563C9E4E6}"/>
          </ac:spMkLst>
        </pc:spChg>
      </pc:sldChg>
      <pc:sldChg chg="modSp mod">
        <pc:chgData name="Greenhouse, Brooke" userId="452988ab-1343-4483-bbbf-06c809cf8e3f" providerId="ADAL" clId="{215F448F-477B-4738-824D-C14D7DC8598A}" dt="2024-04-23T16:24:39.907" v="27"/>
        <pc:sldMkLst>
          <pc:docMk/>
          <pc:sldMk cId="779583596" sldId="434"/>
        </pc:sldMkLst>
        <pc:spChg chg="ord">
          <ac:chgData name="Greenhouse, Brooke" userId="452988ab-1343-4483-bbbf-06c809cf8e3f" providerId="ADAL" clId="{215F448F-477B-4738-824D-C14D7DC8598A}" dt="2024-04-23T16:24:39.907" v="27"/>
          <ac:spMkLst>
            <pc:docMk/>
            <pc:sldMk cId="779583596" sldId="434"/>
            <ac:spMk id="3" creationId="{1E6E973B-DBD7-7FFB-E708-193441428F72}"/>
          </ac:spMkLst>
        </pc:spChg>
      </pc:sldChg>
      <pc:sldChg chg="modSp mod">
        <pc:chgData name="Greenhouse, Brooke" userId="452988ab-1343-4483-bbbf-06c809cf8e3f" providerId="ADAL" clId="{215F448F-477B-4738-824D-C14D7DC8598A}" dt="2024-04-23T16:24:43.482" v="28"/>
        <pc:sldMkLst>
          <pc:docMk/>
          <pc:sldMk cId="3453241265" sldId="435"/>
        </pc:sldMkLst>
        <pc:spChg chg="ord">
          <ac:chgData name="Greenhouse, Brooke" userId="452988ab-1343-4483-bbbf-06c809cf8e3f" providerId="ADAL" clId="{215F448F-477B-4738-824D-C14D7DC8598A}" dt="2024-04-23T16:24:43.482" v="28"/>
          <ac:spMkLst>
            <pc:docMk/>
            <pc:sldMk cId="3453241265" sldId="435"/>
            <ac:spMk id="3" creationId="{169C2A68-1F1A-B612-93BC-08A6AF207D44}"/>
          </ac:spMkLst>
        </pc:spChg>
      </pc:sldChg>
      <pc:sldChg chg="modSp mod">
        <pc:chgData name="Greenhouse, Brooke" userId="452988ab-1343-4483-bbbf-06c809cf8e3f" providerId="ADAL" clId="{215F448F-477B-4738-824D-C14D7DC8598A}" dt="2024-04-23T16:24:46.864" v="29"/>
        <pc:sldMkLst>
          <pc:docMk/>
          <pc:sldMk cId="4054466076" sldId="436"/>
        </pc:sldMkLst>
        <pc:spChg chg="ord">
          <ac:chgData name="Greenhouse, Brooke" userId="452988ab-1343-4483-bbbf-06c809cf8e3f" providerId="ADAL" clId="{215F448F-477B-4738-824D-C14D7DC8598A}" dt="2024-04-23T16:24:46.864" v="29"/>
          <ac:spMkLst>
            <pc:docMk/>
            <pc:sldMk cId="4054466076" sldId="436"/>
            <ac:spMk id="3" creationId="{ED0A53E9-40E9-9081-E939-40DC8E6BE83E}"/>
          </ac:spMkLst>
        </pc:spChg>
      </pc:sldChg>
      <pc:sldChg chg="modSp mod">
        <pc:chgData name="Greenhouse, Brooke" userId="452988ab-1343-4483-bbbf-06c809cf8e3f" providerId="ADAL" clId="{215F448F-477B-4738-824D-C14D7DC8598A}" dt="2024-04-23T16:24:52.021" v="30"/>
        <pc:sldMkLst>
          <pc:docMk/>
          <pc:sldMk cId="3749571060" sldId="437"/>
        </pc:sldMkLst>
        <pc:spChg chg="ord">
          <ac:chgData name="Greenhouse, Brooke" userId="452988ab-1343-4483-bbbf-06c809cf8e3f" providerId="ADAL" clId="{215F448F-477B-4738-824D-C14D7DC8598A}" dt="2024-04-23T16:24:52.021" v="30"/>
          <ac:spMkLst>
            <pc:docMk/>
            <pc:sldMk cId="3749571060" sldId="437"/>
            <ac:spMk id="3" creationId="{ED0A53E9-40E9-9081-E939-40DC8E6BE83E}"/>
          </ac:spMkLst>
        </pc:spChg>
      </pc:sldChg>
      <pc:sldChg chg="modSp mod">
        <pc:chgData name="Greenhouse, Brooke" userId="452988ab-1343-4483-bbbf-06c809cf8e3f" providerId="ADAL" clId="{215F448F-477B-4738-824D-C14D7DC8598A}" dt="2024-04-23T16:24:55.314" v="31"/>
        <pc:sldMkLst>
          <pc:docMk/>
          <pc:sldMk cId="187089150" sldId="438"/>
        </pc:sldMkLst>
        <pc:spChg chg="ord">
          <ac:chgData name="Greenhouse, Brooke" userId="452988ab-1343-4483-bbbf-06c809cf8e3f" providerId="ADAL" clId="{215F448F-477B-4738-824D-C14D7DC8598A}" dt="2024-04-23T16:24:55.314" v="31"/>
          <ac:spMkLst>
            <pc:docMk/>
            <pc:sldMk cId="187089150" sldId="438"/>
            <ac:spMk id="3" creationId="{ED0A53E9-40E9-9081-E939-40DC8E6BE83E}"/>
          </ac:spMkLst>
        </pc:spChg>
      </pc:sldChg>
      <pc:sldChg chg="modSp mod">
        <pc:chgData name="Greenhouse, Brooke" userId="452988ab-1343-4483-bbbf-06c809cf8e3f" providerId="ADAL" clId="{215F448F-477B-4738-824D-C14D7DC8598A}" dt="2024-04-23T16:24:58.553" v="32"/>
        <pc:sldMkLst>
          <pc:docMk/>
          <pc:sldMk cId="2340386649" sldId="439"/>
        </pc:sldMkLst>
        <pc:spChg chg="ord">
          <ac:chgData name="Greenhouse, Brooke" userId="452988ab-1343-4483-bbbf-06c809cf8e3f" providerId="ADAL" clId="{215F448F-477B-4738-824D-C14D7DC8598A}" dt="2024-04-23T16:24:58.553" v="32"/>
          <ac:spMkLst>
            <pc:docMk/>
            <pc:sldMk cId="2340386649" sldId="439"/>
            <ac:spMk id="3" creationId="{5A8EB87B-94E1-E90E-D3BE-282D78E5C7BA}"/>
          </ac:spMkLst>
        </pc:spChg>
      </pc:sldChg>
      <pc:sldChg chg="modSp mod">
        <pc:chgData name="Greenhouse, Brooke" userId="452988ab-1343-4483-bbbf-06c809cf8e3f" providerId="ADAL" clId="{215F448F-477B-4738-824D-C14D7DC8598A}" dt="2024-04-23T16:25:01.821" v="33"/>
        <pc:sldMkLst>
          <pc:docMk/>
          <pc:sldMk cId="1004500111" sldId="440"/>
        </pc:sldMkLst>
        <pc:spChg chg="ord">
          <ac:chgData name="Greenhouse, Brooke" userId="452988ab-1343-4483-bbbf-06c809cf8e3f" providerId="ADAL" clId="{215F448F-477B-4738-824D-C14D7DC8598A}" dt="2024-04-23T16:25:01.821" v="33"/>
          <ac:spMkLst>
            <pc:docMk/>
            <pc:sldMk cId="1004500111" sldId="440"/>
            <ac:spMk id="3" creationId="{D5CFE6EA-CAA8-F355-CE78-2D23D54B5AAF}"/>
          </ac:spMkLst>
        </pc:spChg>
      </pc:sldChg>
      <pc:sldChg chg="modSp mod">
        <pc:chgData name="Greenhouse, Brooke" userId="452988ab-1343-4483-bbbf-06c809cf8e3f" providerId="ADAL" clId="{215F448F-477B-4738-824D-C14D7DC8598A}" dt="2024-04-23T16:25:04.972" v="34"/>
        <pc:sldMkLst>
          <pc:docMk/>
          <pc:sldMk cId="2062541845" sldId="441"/>
        </pc:sldMkLst>
        <pc:spChg chg="ord">
          <ac:chgData name="Greenhouse, Brooke" userId="452988ab-1343-4483-bbbf-06c809cf8e3f" providerId="ADAL" clId="{215F448F-477B-4738-824D-C14D7DC8598A}" dt="2024-04-23T16:25:04.972" v="34"/>
          <ac:spMkLst>
            <pc:docMk/>
            <pc:sldMk cId="2062541845" sldId="441"/>
            <ac:spMk id="3" creationId="{F5DC8130-5A3D-3169-B2E1-6350924D9A04}"/>
          </ac:spMkLst>
        </pc:spChg>
      </pc:sldChg>
      <pc:sldChg chg="modSp mod">
        <pc:chgData name="Greenhouse, Brooke" userId="452988ab-1343-4483-bbbf-06c809cf8e3f" providerId="ADAL" clId="{215F448F-477B-4738-824D-C14D7DC8598A}" dt="2024-04-23T16:25:07.916" v="35"/>
        <pc:sldMkLst>
          <pc:docMk/>
          <pc:sldMk cId="2819684734" sldId="442"/>
        </pc:sldMkLst>
        <pc:spChg chg="ord">
          <ac:chgData name="Greenhouse, Brooke" userId="452988ab-1343-4483-bbbf-06c809cf8e3f" providerId="ADAL" clId="{215F448F-477B-4738-824D-C14D7DC8598A}" dt="2024-04-23T16:25:07.916" v="35"/>
          <ac:spMkLst>
            <pc:docMk/>
            <pc:sldMk cId="2819684734" sldId="442"/>
            <ac:spMk id="3" creationId="{1E6C4559-1359-AFF6-57F1-DD68D74EC3A9}"/>
          </ac:spMkLst>
        </pc:spChg>
      </pc:sldChg>
      <pc:sldChg chg="modSp mod">
        <pc:chgData name="Greenhouse, Brooke" userId="452988ab-1343-4483-bbbf-06c809cf8e3f" providerId="ADAL" clId="{215F448F-477B-4738-824D-C14D7DC8598A}" dt="2024-04-23T16:25:11.267" v="36"/>
        <pc:sldMkLst>
          <pc:docMk/>
          <pc:sldMk cId="1939923460" sldId="443"/>
        </pc:sldMkLst>
        <pc:spChg chg="ord">
          <ac:chgData name="Greenhouse, Brooke" userId="452988ab-1343-4483-bbbf-06c809cf8e3f" providerId="ADAL" clId="{215F448F-477B-4738-824D-C14D7DC8598A}" dt="2024-04-23T16:25:11.267" v="36"/>
          <ac:spMkLst>
            <pc:docMk/>
            <pc:sldMk cId="1939923460" sldId="443"/>
            <ac:spMk id="3" creationId="{1E6C4559-1359-AFF6-57F1-DD68D74EC3A9}"/>
          </ac:spMkLst>
        </pc:spChg>
      </pc:sldChg>
      <pc:sldChg chg="modSp mod">
        <pc:chgData name="Greenhouse, Brooke" userId="452988ab-1343-4483-bbbf-06c809cf8e3f" providerId="ADAL" clId="{215F448F-477B-4738-824D-C14D7DC8598A}" dt="2024-04-23T16:25:14.670" v="37"/>
        <pc:sldMkLst>
          <pc:docMk/>
          <pc:sldMk cId="2266052407" sldId="444"/>
        </pc:sldMkLst>
        <pc:spChg chg="ord">
          <ac:chgData name="Greenhouse, Brooke" userId="452988ab-1343-4483-bbbf-06c809cf8e3f" providerId="ADAL" clId="{215F448F-477B-4738-824D-C14D7DC8598A}" dt="2024-04-23T16:25:14.670" v="37"/>
          <ac:spMkLst>
            <pc:docMk/>
            <pc:sldMk cId="2266052407" sldId="444"/>
            <ac:spMk id="3" creationId="{AB2DE63E-A8FB-BBBD-4522-457F6446FD61}"/>
          </ac:spMkLst>
        </pc:spChg>
      </pc:sldChg>
      <pc:sldChg chg="modSp mod">
        <pc:chgData name="Greenhouse, Brooke" userId="452988ab-1343-4483-bbbf-06c809cf8e3f" providerId="ADAL" clId="{215F448F-477B-4738-824D-C14D7DC8598A}" dt="2024-04-23T16:25:30.676" v="39"/>
        <pc:sldMkLst>
          <pc:docMk/>
          <pc:sldMk cId="1063996125" sldId="445"/>
        </pc:sldMkLst>
        <pc:spChg chg="ord">
          <ac:chgData name="Greenhouse, Brooke" userId="452988ab-1343-4483-bbbf-06c809cf8e3f" providerId="ADAL" clId="{215F448F-477B-4738-824D-C14D7DC8598A}" dt="2024-04-23T16:25:28.947" v="38"/>
          <ac:spMkLst>
            <pc:docMk/>
            <pc:sldMk cId="1063996125" sldId="445"/>
            <ac:spMk id="3" creationId="{8D6C0DCE-518C-D6F0-63AF-3BF80F0CDAF7}"/>
          </ac:spMkLst>
        </pc:spChg>
        <pc:spChg chg="ord">
          <ac:chgData name="Greenhouse, Brooke" userId="452988ab-1343-4483-bbbf-06c809cf8e3f" providerId="ADAL" clId="{215F448F-477B-4738-824D-C14D7DC8598A}" dt="2024-04-23T16:25:30.676" v="39"/>
          <ac:spMkLst>
            <pc:docMk/>
            <pc:sldMk cId="1063996125" sldId="445"/>
            <ac:spMk id="5" creationId="{29D727D4-5AE2-AA68-B897-F51D64F7D025}"/>
          </ac:spMkLst>
        </pc:spChg>
      </pc:sldChg>
      <pc:sldChg chg="modSp mod">
        <pc:chgData name="Greenhouse, Brooke" userId="452988ab-1343-4483-bbbf-06c809cf8e3f" providerId="ADAL" clId="{215F448F-477B-4738-824D-C14D7DC8598A}" dt="2024-04-23T16:25:38.672" v="40"/>
        <pc:sldMkLst>
          <pc:docMk/>
          <pc:sldMk cId="3418260782" sldId="446"/>
        </pc:sldMkLst>
        <pc:spChg chg="ord">
          <ac:chgData name="Greenhouse, Brooke" userId="452988ab-1343-4483-bbbf-06c809cf8e3f" providerId="ADAL" clId="{215F448F-477B-4738-824D-C14D7DC8598A}" dt="2024-04-23T16:25:38.672" v="40"/>
          <ac:spMkLst>
            <pc:docMk/>
            <pc:sldMk cId="3418260782" sldId="446"/>
            <ac:spMk id="3" creationId="{3D110488-1FD8-3D3E-9EB1-470A914C3708}"/>
          </ac:spMkLst>
        </pc:spChg>
      </pc:sldChg>
      <pc:sldChg chg="modSp mod">
        <pc:chgData name="Greenhouse, Brooke" userId="452988ab-1343-4483-bbbf-06c809cf8e3f" providerId="ADAL" clId="{215F448F-477B-4738-824D-C14D7DC8598A}" dt="2024-04-23T16:25:43.466" v="41"/>
        <pc:sldMkLst>
          <pc:docMk/>
          <pc:sldMk cId="598105502" sldId="447"/>
        </pc:sldMkLst>
        <pc:spChg chg="ord">
          <ac:chgData name="Greenhouse, Brooke" userId="452988ab-1343-4483-bbbf-06c809cf8e3f" providerId="ADAL" clId="{215F448F-477B-4738-824D-C14D7DC8598A}" dt="2024-04-23T16:25:43.466" v="41"/>
          <ac:spMkLst>
            <pc:docMk/>
            <pc:sldMk cId="598105502" sldId="447"/>
            <ac:spMk id="3" creationId="{9D410DBC-6EFD-5EDE-8902-5F1B110F4F88}"/>
          </ac:spMkLst>
        </pc:spChg>
      </pc:sldChg>
      <pc:sldChg chg="modSp mod">
        <pc:chgData name="Greenhouse, Brooke" userId="452988ab-1343-4483-bbbf-06c809cf8e3f" providerId="ADAL" clId="{215F448F-477B-4738-824D-C14D7DC8598A}" dt="2024-04-23T16:25:46.765" v="42"/>
        <pc:sldMkLst>
          <pc:docMk/>
          <pc:sldMk cId="2037563597" sldId="448"/>
        </pc:sldMkLst>
        <pc:spChg chg="ord">
          <ac:chgData name="Greenhouse, Brooke" userId="452988ab-1343-4483-bbbf-06c809cf8e3f" providerId="ADAL" clId="{215F448F-477B-4738-824D-C14D7DC8598A}" dt="2024-04-23T16:25:46.765" v="42"/>
          <ac:spMkLst>
            <pc:docMk/>
            <pc:sldMk cId="2037563597" sldId="448"/>
            <ac:spMk id="3" creationId="{43D8ED94-F4BE-C206-8C56-FCA49C13D4EA}"/>
          </ac:spMkLst>
        </pc:spChg>
      </pc:sldChg>
      <pc:sldChg chg="modSp mod">
        <pc:chgData name="Greenhouse, Brooke" userId="452988ab-1343-4483-bbbf-06c809cf8e3f" providerId="ADAL" clId="{215F448F-477B-4738-824D-C14D7DC8598A}" dt="2024-04-23T16:25:50.540" v="43"/>
        <pc:sldMkLst>
          <pc:docMk/>
          <pc:sldMk cId="3401926073" sldId="449"/>
        </pc:sldMkLst>
        <pc:spChg chg="ord">
          <ac:chgData name="Greenhouse, Brooke" userId="452988ab-1343-4483-bbbf-06c809cf8e3f" providerId="ADAL" clId="{215F448F-477B-4738-824D-C14D7DC8598A}" dt="2024-04-23T16:25:50.540" v="43"/>
          <ac:spMkLst>
            <pc:docMk/>
            <pc:sldMk cId="3401926073" sldId="449"/>
            <ac:spMk id="3" creationId="{C09D6882-97E4-20B3-3820-AF2753A61DCF}"/>
          </ac:spMkLst>
        </pc:spChg>
      </pc:sldChg>
      <pc:sldChg chg="modSp mod">
        <pc:chgData name="Greenhouse, Brooke" userId="452988ab-1343-4483-bbbf-06c809cf8e3f" providerId="ADAL" clId="{215F448F-477B-4738-824D-C14D7DC8598A}" dt="2024-04-23T16:25:53.976" v="44"/>
        <pc:sldMkLst>
          <pc:docMk/>
          <pc:sldMk cId="2896111669" sldId="450"/>
        </pc:sldMkLst>
        <pc:spChg chg="ord">
          <ac:chgData name="Greenhouse, Brooke" userId="452988ab-1343-4483-bbbf-06c809cf8e3f" providerId="ADAL" clId="{215F448F-477B-4738-824D-C14D7DC8598A}" dt="2024-04-23T16:25:53.976" v="44"/>
          <ac:spMkLst>
            <pc:docMk/>
            <pc:sldMk cId="2896111669" sldId="450"/>
            <ac:spMk id="3" creationId="{0A8C0443-609D-9CCF-2BD8-F2001192744F}"/>
          </ac:spMkLst>
        </pc:spChg>
      </pc:sldChg>
      <pc:sldChg chg="modSp mod">
        <pc:chgData name="Greenhouse, Brooke" userId="452988ab-1343-4483-bbbf-06c809cf8e3f" providerId="ADAL" clId="{215F448F-477B-4738-824D-C14D7DC8598A}" dt="2024-04-23T16:25:57.615" v="45"/>
        <pc:sldMkLst>
          <pc:docMk/>
          <pc:sldMk cId="1734257610" sldId="451"/>
        </pc:sldMkLst>
        <pc:spChg chg="ord">
          <ac:chgData name="Greenhouse, Brooke" userId="452988ab-1343-4483-bbbf-06c809cf8e3f" providerId="ADAL" clId="{215F448F-477B-4738-824D-C14D7DC8598A}" dt="2024-04-23T16:25:57.615" v="45"/>
          <ac:spMkLst>
            <pc:docMk/>
            <pc:sldMk cId="1734257610" sldId="451"/>
            <ac:spMk id="3" creationId="{52ECADCF-70FE-D65A-7AF1-690289BB9E2F}"/>
          </ac:spMkLst>
        </pc:spChg>
      </pc:sldChg>
      <pc:sldChg chg="modSp mod">
        <pc:chgData name="Greenhouse, Brooke" userId="452988ab-1343-4483-bbbf-06c809cf8e3f" providerId="ADAL" clId="{215F448F-477B-4738-824D-C14D7DC8598A}" dt="2024-04-23T16:26:00.731" v="46"/>
        <pc:sldMkLst>
          <pc:docMk/>
          <pc:sldMk cId="361203041" sldId="452"/>
        </pc:sldMkLst>
        <pc:spChg chg="ord">
          <ac:chgData name="Greenhouse, Brooke" userId="452988ab-1343-4483-bbbf-06c809cf8e3f" providerId="ADAL" clId="{215F448F-477B-4738-824D-C14D7DC8598A}" dt="2024-04-23T16:26:00.731" v="46"/>
          <ac:spMkLst>
            <pc:docMk/>
            <pc:sldMk cId="361203041" sldId="452"/>
            <ac:spMk id="3" creationId="{2A00D827-F103-2B3D-0FBD-A043C7B14E95}"/>
          </ac:spMkLst>
        </pc:spChg>
      </pc:sldChg>
      <pc:sldChg chg="modSp mod">
        <pc:chgData name="Greenhouse, Brooke" userId="452988ab-1343-4483-bbbf-06c809cf8e3f" providerId="ADAL" clId="{215F448F-477B-4738-824D-C14D7DC8598A}" dt="2024-04-23T16:22:36.412" v="6" actId="962"/>
        <pc:sldMkLst>
          <pc:docMk/>
          <pc:sldMk cId="556906487" sldId="453"/>
        </pc:sldMkLst>
        <pc:picChg chg="mod">
          <ac:chgData name="Greenhouse, Brooke" userId="452988ab-1343-4483-bbbf-06c809cf8e3f" providerId="ADAL" clId="{215F448F-477B-4738-824D-C14D7DC8598A}" dt="2024-04-23T16:22:36.412" v="6" actId="962"/>
          <ac:picMkLst>
            <pc:docMk/>
            <pc:sldMk cId="556906487" sldId="453"/>
            <ac:picMk id="6" creationId="{42760676-72E3-5628-4933-D023BF35790C}"/>
          </ac:picMkLst>
        </pc:picChg>
      </pc:sldChg>
      <pc:sldChg chg="modSp mod">
        <pc:chgData name="Greenhouse, Brooke" userId="452988ab-1343-4483-bbbf-06c809cf8e3f" providerId="ADAL" clId="{215F448F-477B-4738-824D-C14D7DC8598A}" dt="2024-04-23T16:26:18.078" v="47"/>
        <pc:sldMkLst>
          <pc:docMk/>
          <pc:sldMk cId="1261689846" sldId="454"/>
        </pc:sldMkLst>
        <pc:spChg chg="ord">
          <ac:chgData name="Greenhouse, Brooke" userId="452988ab-1343-4483-bbbf-06c809cf8e3f" providerId="ADAL" clId="{215F448F-477B-4738-824D-C14D7DC8598A}" dt="2024-04-23T16:26:18.078" v="47"/>
          <ac:spMkLst>
            <pc:docMk/>
            <pc:sldMk cId="1261689846" sldId="454"/>
            <ac:spMk id="3" creationId="{B7080FD2-94D9-12ED-2575-DB9279B3AAD9}"/>
          </ac:spMkLst>
        </pc:spChg>
      </pc:sldChg>
      <pc:sldChg chg="modSp mod">
        <pc:chgData name="Greenhouse, Brooke" userId="452988ab-1343-4483-bbbf-06c809cf8e3f" providerId="ADAL" clId="{215F448F-477B-4738-824D-C14D7DC8598A}" dt="2024-04-23T16:26:34.599" v="48"/>
        <pc:sldMkLst>
          <pc:docMk/>
          <pc:sldMk cId="2942201175" sldId="455"/>
        </pc:sldMkLst>
        <pc:spChg chg="ord">
          <ac:chgData name="Greenhouse, Brooke" userId="452988ab-1343-4483-bbbf-06c809cf8e3f" providerId="ADAL" clId="{215F448F-477B-4738-824D-C14D7DC8598A}" dt="2024-04-23T16:26:34.599" v="48"/>
          <ac:spMkLst>
            <pc:docMk/>
            <pc:sldMk cId="2942201175" sldId="455"/>
            <ac:spMk id="3" creationId="{B7080FD2-94D9-12ED-2575-DB9279B3AAD9}"/>
          </ac:spMkLst>
        </pc:spChg>
      </pc:sldChg>
      <pc:sldChg chg="modSp mod">
        <pc:chgData name="Greenhouse, Brooke" userId="452988ab-1343-4483-bbbf-06c809cf8e3f" providerId="ADAL" clId="{215F448F-477B-4738-824D-C14D7DC8598A}" dt="2024-04-23T16:23:28.500" v="14" actId="962"/>
        <pc:sldMkLst>
          <pc:docMk/>
          <pc:sldMk cId="1784997883" sldId="456"/>
        </pc:sldMkLst>
        <pc:picChg chg="mod">
          <ac:chgData name="Greenhouse, Brooke" userId="452988ab-1343-4483-bbbf-06c809cf8e3f" providerId="ADAL" clId="{215F448F-477B-4738-824D-C14D7DC8598A}" dt="2024-04-23T16:23:18.635" v="12" actId="962"/>
          <ac:picMkLst>
            <pc:docMk/>
            <pc:sldMk cId="1784997883" sldId="456"/>
            <ac:picMk id="6" creationId="{F5788DC6-074A-F89F-F266-12DFFC96A608}"/>
          </ac:picMkLst>
        </pc:picChg>
        <pc:picChg chg="mod">
          <ac:chgData name="Greenhouse, Brooke" userId="452988ab-1343-4483-bbbf-06c809cf8e3f" providerId="ADAL" clId="{215F448F-477B-4738-824D-C14D7DC8598A}" dt="2024-04-23T16:23:28.500" v="14" actId="962"/>
          <ac:picMkLst>
            <pc:docMk/>
            <pc:sldMk cId="1784997883" sldId="456"/>
            <ac:picMk id="9" creationId="{64ACF644-6D1D-BC90-3A4B-F44AB88201B3}"/>
          </ac:picMkLst>
        </pc:picChg>
      </pc:sldChg>
      <pc:sldChg chg="modSp mod">
        <pc:chgData name="Greenhouse, Brooke" userId="452988ab-1343-4483-bbbf-06c809cf8e3f" providerId="ADAL" clId="{215F448F-477B-4738-824D-C14D7DC8598A}" dt="2024-04-23T16:26:44.152" v="49"/>
        <pc:sldMkLst>
          <pc:docMk/>
          <pc:sldMk cId="491084142" sldId="457"/>
        </pc:sldMkLst>
        <pc:spChg chg="ord">
          <ac:chgData name="Greenhouse, Brooke" userId="452988ab-1343-4483-bbbf-06c809cf8e3f" providerId="ADAL" clId="{215F448F-477B-4738-824D-C14D7DC8598A}" dt="2024-04-23T16:26:44.152" v="49"/>
          <ac:spMkLst>
            <pc:docMk/>
            <pc:sldMk cId="491084142" sldId="457"/>
            <ac:spMk id="3" creationId="{58905EEB-4E4E-4026-9148-C2CF8ABEF328}"/>
          </ac:spMkLst>
        </pc:spChg>
      </pc:sldChg>
      <pc:sldChg chg="modSp mod">
        <pc:chgData name="Greenhouse, Brooke" userId="452988ab-1343-4483-bbbf-06c809cf8e3f" providerId="ADAL" clId="{215F448F-477B-4738-824D-C14D7DC8598A}" dt="2024-04-23T16:26:48.742" v="50"/>
        <pc:sldMkLst>
          <pc:docMk/>
          <pc:sldMk cId="840395430" sldId="458"/>
        </pc:sldMkLst>
        <pc:spChg chg="ord">
          <ac:chgData name="Greenhouse, Brooke" userId="452988ab-1343-4483-bbbf-06c809cf8e3f" providerId="ADAL" clId="{215F448F-477B-4738-824D-C14D7DC8598A}" dt="2024-04-23T16:26:48.742" v="50"/>
          <ac:spMkLst>
            <pc:docMk/>
            <pc:sldMk cId="840395430" sldId="458"/>
            <ac:spMk id="3" creationId="{58905EEB-4E4E-4026-9148-C2CF8ABEF328}"/>
          </ac:spMkLst>
        </pc:spChg>
      </pc:sldChg>
      <pc:sldChg chg="modSp mod">
        <pc:chgData name="Greenhouse, Brooke" userId="452988ab-1343-4483-bbbf-06c809cf8e3f" providerId="ADAL" clId="{215F448F-477B-4738-824D-C14D7DC8598A}" dt="2024-04-23T16:26:53.079" v="51"/>
        <pc:sldMkLst>
          <pc:docMk/>
          <pc:sldMk cId="2454357200" sldId="459"/>
        </pc:sldMkLst>
        <pc:spChg chg="ord">
          <ac:chgData name="Greenhouse, Brooke" userId="452988ab-1343-4483-bbbf-06c809cf8e3f" providerId="ADAL" clId="{215F448F-477B-4738-824D-C14D7DC8598A}" dt="2024-04-23T16:26:53.079" v="51"/>
          <ac:spMkLst>
            <pc:docMk/>
            <pc:sldMk cId="2454357200" sldId="459"/>
            <ac:spMk id="3" creationId="{305C8895-99B2-3C71-AB28-AE97C71753AF}"/>
          </ac:spMkLst>
        </pc:spChg>
      </pc:sldChg>
      <pc:sldChg chg="modSp mod">
        <pc:chgData name="Greenhouse, Brooke" userId="452988ab-1343-4483-bbbf-06c809cf8e3f" providerId="ADAL" clId="{215F448F-477B-4738-824D-C14D7DC8598A}" dt="2024-04-23T16:26:57.284" v="52"/>
        <pc:sldMkLst>
          <pc:docMk/>
          <pc:sldMk cId="2818811311" sldId="460"/>
        </pc:sldMkLst>
        <pc:spChg chg="ord">
          <ac:chgData name="Greenhouse, Brooke" userId="452988ab-1343-4483-bbbf-06c809cf8e3f" providerId="ADAL" clId="{215F448F-477B-4738-824D-C14D7DC8598A}" dt="2024-04-23T16:26:57.284" v="52"/>
          <ac:spMkLst>
            <pc:docMk/>
            <pc:sldMk cId="2818811311" sldId="460"/>
            <ac:spMk id="3" creationId="{305C8895-99B2-3C71-AB28-AE97C71753AF}"/>
          </ac:spMkLst>
        </pc:spChg>
      </pc:sld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6075504" y="8685213"/>
            <a:ext cx="646682" cy="458787"/>
          </a:xfrm>
          <a:prstGeom prst="rect">
            <a:avLst/>
          </a:prstGeom>
        </p:spPr>
        <p:txBody>
          <a:bodyPr vert="horz" lIns="91440" tIns="45720" rIns="91440" bIns="45720" rtlCol="0" anchor="b"/>
          <a:lstStyle>
            <a:lvl1pPr algn="r">
              <a:defRPr sz="1200"/>
            </a:lvl1pPr>
          </a:lstStyle>
          <a:p>
            <a:fld id="{6767803E-66EE-42CE-8DFB-98553954E472}" type="slidenum">
              <a:rPr lang="en-US" sz="1000" smtClean="0">
                <a:solidFill>
                  <a:schemeClr val="bg1">
                    <a:lumMod val="50000"/>
                  </a:schemeClr>
                </a:solidFill>
                <a:latin typeface="Arial" panose="020B0604020202020204" pitchFamily="34" charset="0"/>
                <a:cs typeface="Arial" panose="020B0604020202020204" pitchFamily="34" charset="0"/>
              </a:rPr>
              <a:t>‹#›</a:t>
            </a:fld>
            <a:endParaRPr lang="en-US" sz="1000" dirty="0">
              <a:solidFill>
                <a:schemeClr val="bg1">
                  <a:lumMod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455392BA-16D5-4BCB-8BB3-D7B53B67DB8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D947FD3A-2300-48D5-81E3-9406328116EE}"/>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custDataLst>
      <p:tags r:id="rId2"/>
    </p:custDataLst>
    <p:extLst>
      <p:ext uri="{BB962C8B-B14F-4D97-AF65-F5344CB8AC3E}">
        <p14:creationId xmlns:p14="http://schemas.microsoft.com/office/powerpoint/2010/main" val="21762102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630237"/>
            <a:ext cx="3778647" cy="2125489"/>
          </a:xfrm>
          <a:prstGeom prst="rect">
            <a:avLst/>
          </a:prstGeom>
          <a:noFill/>
          <a:ln w="12700">
            <a:solidFill>
              <a:schemeClr val="bg1">
                <a:lumMod val="65000"/>
              </a:schemeClr>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2993721"/>
            <a:ext cx="5486400" cy="5520042"/>
          </a:xfrm>
          <a:prstGeom prst="rect">
            <a:avLst/>
          </a:prstGeom>
        </p:spPr>
        <p:txBody>
          <a:bodyPr vert="horz" lIns="91440" tIns="45720" rIns="91440" bIns="4572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7" name="Slide Number Placeholder 6"/>
          <p:cNvSpPr>
            <a:spLocks noGrp="1"/>
          </p:cNvSpPr>
          <p:nvPr>
            <p:ph type="sldNum" sz="quarter" idx="5"/>
          </p:nvPr>
        </p:nvSpPr>
        <p:spPr>
          <a:xfrm>
            <a:off x="6063017" y="8685213"/>
            <a:ext cx="684212" cy="458787"/>
          </a:xfrm>
          <a:prstGeom prst="rect">
            <a:avLst/>
          </a:prstGeom>
        </p:spPr>
        <p:txBody>
          <a:bodyPr vert="horz" lIns="91440" tIns="45720" rIns="91440" bIns="45720" rtlCol="0" anchor="b"/>
          <a:lstStyle>
            <a:lvl1pPr algn="r" eaLnBrk="1" fontAlgn="auto" hangingPunct="1">
              <a:spcBef>
                <a:spcPts val="0"/>
              </a:spcBef>
              <a:spcAft>
                <a:spcPts val="0"/>
              </a:spcAft>
              <a:defRPr sz="1000">
                <a:solidFill>
                  <a:schemeClr val="bg1">
                    <a:lumMod val="50000"/>
                  </a:schemeClr>
                </a:solidFill>
                <a:latin typeface="Arial" panose="020B0604020202020204" pitchFamily="34" charset="0"/>
                <a:cs typeface="Arial" panose="020B0604020202020204" pitchFamily="34" charset="0"/>
              </a:defRPr>
            </a:lvl1pPr>
          </a:lstStyle>
          <a:p>
            <a:pPr>
              <a:defRPr/>
            </a:pPr>
            <a:fld id="{91CAE60C-72A0-D14D-8733-C13212F694AD}" type="slidenum">
              <a:rPr lang="en-US" smtClean="0"/>
              <a:pPr>
                <a:defRPr/>
              </a:pPr>
              <a:t>‹#›</a:t>
            </a:fld>
            <a:endParaRPr lang="en-US" dirty="0"/>
          </a:p>
        </p:txBody>
      </p:sp>
      <p:pic>
        <p:nvPicPr>
          <p:cNvPr id="8" name="Picture 7">
            <a:extLst>
              <a:ext uri="{FF2B5EF4-FFF2-40B4-BE49-F238E27FC236}">
                <a16:creationId xmlns:a16="http://schemas.microsoft.com/office/drawing/2014/main" id="{A75DDB2F-32A5-4136-BC2E-0D7E0518B46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4311" y="155512"/>
            <a:ext cx="1262321" cy="2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037E5B37-4A58-4B32-B9B0-D824A69A3D97}"/>
              </a:ext>
            </a:extLst>
          </p:cNvPr>
          <p:cNvSpPr txBox="1"/>
          <p:nvPr/>
        </p:nvSpPr>
        <p:spPr>
          <a:xfrm>
            <a:off x="135896" y="8922557"/>
            <a:ext cx="6262949" cy="200055"/>
          </a:xfrm>
          <a:prstGeom prst="rect">
            <a:avLst/>
          </a:prstGeom>
          <a:noFill/>
        </p:spPr>
        <p:txBody>
          <a:bodyPr wrap="square" rtlCol="0">
            <a:spAutoFit/>
          </a:bodyPr>
          <a:lstStyle/>
          <a:p>
            <a:pPr algn="ctr"/>
            <a:r>
              <a:rPr lang="en-US" sz="700" dirty="0">
                <a:solidFill>
                  <a:schemeClr val="bg1">
                    <a:lumMod val="50000"/>
                  </a:schemeClr>
                </a:solidFill>
                <a:latin typeface="Arial" panose="020B0604020202020204" pitchFamily="34" charset="0"/>
                <a:cs typeface="Arial" panose="020B0604020202020204" pitchFamily="34" charset="0"/>
              </a:rPr>
              <a:t>©2019</a:t>
            </a:r>
            <a:r>
              <a:rPr lang="en-US" sz="700" baseline="0" dirty="0">
                <a:solidFill>
                  <a:schemeClr val="bg1">
                    <a:lumMod val="50000"/>
                  </a:schemeClr>
                </a:solidFill>
                <a:latin typeface="Arial" panose="020B0604020202020204" pitchFamily="34" charset="0"/>
                <a:cs typeface="Arial" panose="020B0604020202020204" pitchFamily="34" charset="0"/>
              </a:rPr>
              <a:t> </a:t>
            </a:r>
            <a:r>
              <a:rPr lang="en-US" sz="700" dirty="0">
                <a:solidFill>
                  <a:schemeClr val="bg1">
                    <a:lumMod val="50000"/>
                  </a:schemeClr>
                </a:solidFill>
                <a:latin typeface="Arial" panose="020B0604020202020204" pitchFamily="34" charset="0"/>
                <a:cs typeface="Arial" panose="020B0604020202020204" pitchFamily="34" charset="0"/>
              </a:rPr>
              <a:t>Cengage Learning. All Rights Reserved. May not be scanned, copied or duplicated, or posted to a publicly accessible website, in whole or in part.</a:t>
            </a:r>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22542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2pPr>
    <a:lvl3pPr marL="688975" indent="-225425" algn="l" rtl="0" eaLnBrk="0" fontAlgn="base" hangingPunct="0">
      <a:spcBef>
        <a:spcPct val="30000"/>
      </a:spcBef>
      <a:spcAft>
        <a:spcPct val="0"/>
      </a:spcAft>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3pPr>
    <a:lvl4pPr marL="1139825" indent="-225425" algn="l" rtl="0" eaLnBrk="0" fontAlgn="base" hangingPunct="0">
      <a:spcBef>
        <a:spcPct val="30000"/>
      </a:spcBef>
      <a:spcAft>
        <a:spcPct val="0"/>
      </a:spcAft>
      <a:buFont typeface="Wingdings" panose="05000000000000000000" pitchFamily="2" charset="2"/>
      <a:buChar char="§"/>
      <a:defRPr sz="1200" kern="1200">
        <a:solidFill>
          <a:schemeClr val="tx1"/>
        </a:solidFill>
        <a:latin typeface="Arial" panose="020B0604020202020204" pitchFamily="34" charset="0"/>
        <a:ea typeface="+mn-ea"/>
        <a:cs typeface="Arial" panose="020B0604020202020204" pitchFamily="34" charset="0"/>
      </a:defRPr>
    </a:lvl4pPr>
    <a:lvl5pPr marL="1603375" indent="-225425" algn="l" rtl="0" eaLnBrk="0" fontAlgn="base" hangingPunct="0">
      <a:spcBef>
        <a:spcPct val="30000"/>
      </a:spcBef>
      <a:spcAft>
        <a:spcPct val="0"/>
      </a:spcAft>
      <a:buFont typeface="Courier New" panose="02070309020205020404" pitchFamily="49" charset="0"/>
      <a:buChar char="o"/>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30238"/>
            <a:ext cx="3778250" cy="2125662"/>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1CAE60C-72A0-D14D-8733-C13212F694AD}" type="slidenum">
              <a:rPr lang="en-US" smtClean="0"/>
              <a:pPr>
                <a:defRPr/>
              </a:pPr>
              <a:t>1</a:t>
            </a:fld>
            <a:endParaRPr lang="en-US" dirty="0"/>
          </a:p>
        </p:txBody>
      </p:sp>
    </p:spTree>
    <p:extLst>
      <p:ext uri="{BB962C8B-B14F-4D97-AF65-F5344CB8AC3E}">
        <p14:creationId xmlns:p14="http://schemas.microsoft.com/office/powerpoint/2010/main" val="10758626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First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D23111E-2710-4C1A-A7DB-CE3FE7C03336}"/>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14068"/>
            <a:ext cx="12192000" cy="6858000"/>
          </a:xfrm>
          <a:prstGeom prst="rect">
            <a:avLst/>
          </a:prstGeom>
        </p:spPr>
      </p:pic>
      <p:sp>
        <p:nvSpPr>
          <p:cNvPr id="2" name="Title"/>
          <p:cNvSpPr>
            <a:spLocks noGrp="1"/>
          </p:cNvSpPr>
          <p:nvPr>
            <p:ph type="ctrTitle" hasCustomPrompt="1"/>
          </p:nvPr>
        </p:nvSpPr>
        <p:spPr>
          <a:xfrm>
            <a:off x="5646420" y="1168663"/>
            <a:ext cx="6104302" cy="2387600"/>
          </a:xfrm>
        </p:spPr>
        <p:txBody>
          <a:bodyPr anchor="b"/>
          <a:lstStyle>
            <a:lvl1pPr algn="l">
              <a:defRPr sz="4800" baseline="0">
                <a:solidFill>
                  <a:schemeClr val="bg1"/>
                </a:solidFill>
              </a:defRPr>
            </a:lvl1pPr>
          </a:lstStyle>
          <a:p>
            <a:r>
              <a:rPr lang="en-US" dirty="0"/>
              <a:t>Title, #e</a:t>
            </a:r>
          </a:p>
        </p:txBody>
      </p:sp>
      <p:sp>
        <p:nvSpPr>
          <p:cNvPr id="3" name="Subtitle 2"/>
          <p:cNvSpPr>
            <a:spLocks noGrp="1"/>
          </p:cNvSpPr>
          <p:nvPr>
            <p:ph type="subTitle" idx="1" hasCustomPrompt="1"/>
          </p:nvPr>
        </p:nvSpPr>
        <p:spPr>
          <a:xfrm>
            <a:off x="5646420" y="3809720"/>
            <a:ext cx="6104302" cy="1424930"/>
          </a:xfrm>
          <a:noFill/>
        </p:spPr>
        <p:txBody>
          <a:bodyPr anchor="t"/>
          <a:lstStyle>
            <a:lvl1pPr marL="0" indent="0" algn="l">
              <a:lnSpc>
                <a:spcPct val="100000"/>
              </a:lnSpc>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Chapter #: Chapter Title</a:t>
            </a:r>
          </a:p>
        </p:txBody>
      </p:sp>
      <p:sp>
        <p:nvSpPr>
          <p:cNvPr id="12" name="Picture Placeholder 11">
            <a:extLst>
              <a:ext uri="{FF2B5EF4-FFF2-40B4-BE49-F238E27FC236}">
                <a16:creationId xmlns:a16="http://schemas.microsoft.com/office/drawing/2014/main" id="{7BF6BBBC-452C-48FA-A1E1-E851567E5383}"/>
              </a:ext>
            </a:extLst>
          </p:cNvPr>
          <p:cNvSpPr>
            <a:spLocks noGrp="1"/>
          </p:cNvSpPr>
          <p:nvPr>
            <p:ph type="pic" sz="quarter" idx="11" hasCustomPrompt="1"/>
          </p:nvPr>
        </p:nvSpPr>
        <p:spPr>
          <a:xfrm>
            <a:off x="475250" y="808037"/>
            <a:ext cx="4713288" cy="5241925"/>
          </a:xfrm>
        </p:spPr>
        <p:txBody>
          <a:bodyPr/>
          <a:lstStyle>
            <a:lvl1pPr marL="0" indent="0">
              <a:buNone/>
              <a:defRPr b="0">
                <a:solidFill>
                  <a:schemeClr val="bg1"/>
                </a:solidFill>
              </a:defRPr>
            </a:lvl1pPr>
          </a:lstStyle>
          <a:p>
            <a:r>
              <a:rPr lang="en-US" dirty="0"/>
              <a:t>Add Image Here</a:t>
            </a:r>
          </a:p>
        </p:txBody>
      </p:sp>
      <p:sp>
        <p:nvSpPr>
          <p:cNvPr id="9" name="Slide Number Placeholder 5">
            <a:extLst>
              <a:ext uri="{FF2B5EF4-FFF2-40B4-BE49-F238E27FC236}">
                <a16:creationId xmlns:a16="http://schemas.microsoft.com/office/drawing/2014/main" id="{6B326DFF-C872-4426-8563-39BC58624663}"/>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pic>
        <p:nvPicPr>
          <p:cNvPr id="21" name="Picture 20">
            <a:extLst>
              <a:ext uri="{FF2B5EF4-FFF2-40B4-BE49-F238E27FC236}">
                <a16:creationId xmlns:a16="http://schemas.microsoft.com/office/drawing/2014/main" id="{FDE6C580-026E-426D-A0EE-BDE15B891A0A}"/>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Tree>
    <p:custDataLst>
      <p:tags r:id="rId1"/>
    </p:custDataLst>
    <p:extLst>
      <p:ext uri="{BB962C8B-B14F-4D97-AF65-F5344CB8AC3E}">
        <p14:creationId xmlns:p14="http://schemas.microsoft.com/office/powerpoint/2010/main" val="217082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6" name="Content Placeholder Bottom">
            <a:extLst>
              <a:ext uri="{FF2B5EF4-FFF2-40B4-BE49-F238E27FC236}">
                <a16:creationId xmlns:a16="http://schemas.microsoft.com/office/drawing/2014/main" id="{4003AB72-C071-4875-8D31-00FB47092143}"/>
              </a:ext>
            </a:extLst>
          </p:cNvPr>
          <p:cNvSpPr>
            <a:spLocks noGrp="1"/>
          </p:cNvSpPr>
          <p:nvPr>
            <p:ph sz="half" idx="15" hasCustomPrompt="1"/>
          </p:nvPr>
        </p:nvSpPr>
        <p:spPr>
          <a:xfrm>
            <a:off x="3624199" y="4136860"/>
            <a:ext cx="8090957" cy="204572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728650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Imag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1217447"/>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Top"/>
          <p:cNvSpPr>
            <a:spLocks noGrp="1"/>
          </p:cNvSpPr>
          <p:nvPr>
            <p:ph sz="half" idx="2" hasCustomPrompt="1"/>
          </p:nvPr>
        </p:nvSpPr>
        <p:spPr>
          <a:xfrm>
            <a:off x="3624200" y="1825625"/>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4" name="Image Placeholder 2">
            <a:extLst>
              <a:ext uri="{FF2B5EF4-FFF2-40B4-BE49-F238E27FC236}">
                <a16:creationId xmlns:a16="http://schemas.microsoft.com/office/drawing/2014/main" id="{329BB347-70F5-49B3-A1D7-9C05C8ED5028}"/>
              </a:ext>
            </a:extLst>
          </p:cNvPr>
          <p:cNvSpPr>
            <a:spLocks noGrp="1"/>
          </p:cNvSpPr>
          <p:nvPr>
            <p:ph sz="half" idx="14" hasCustomPrompt="1"/>
          </p:nvPr>
        </p:nvSpPr>
        <p:spPr>
          <a:xfrm>
            <a:off x="479343" y="3207219"/>
            <a:ext cx="2875957" cy="121744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5" name="Content Placeholder Middle">
            <a:extLst>
              <a:ext uri="{FF2B5EF4-FFF2-40B4-BE49-F238E27FC236}">
                <a16:creationId xmlns:a16="http://schemas.microsoft.com/office/drawing/2014/main" id="{E344C337-1A6E-4BE6-8E9E-7076FBBEEFAC}"/>
              </a:ext>
            </a:extLst>
          </p:cNvPr>
          <p:cNvSpPr>
            <a:spLocks noGrp="1"/>
          </p:cNvSpPr>
          <p:nvPr>
            <p:ph sz="half" idx="15" hasCustomPrompt="1"/>
          </p:nvPr>
        </p:nvSpPr>
        <p:spPr>
          <a:xfrm>
            <a:off x="3626700" y="3207216"/>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
        <p:nvSpPr>
          <p:cNvPr id="16" name="Image Placeholder 3">
            <a:extLst>
              <a:ext uri="{FF2B5EF4-FFF2-40B4-BE49-F238E27FC236}">
                <a16:creationId xmlns:a16="http://schemas.microsoft.com/office/drawing/2014/main" id="{A70ED764-0931-4273-A125-CE2D6E0F8A8D}"/>
              </a:ext>
            </a:extLst>
          </p:cNvPr>
          <p:cNvSpPr>
            <a:spLocks noGrp="1"/>
          </p:cNvSpPr>
          <p:nvPr>
            <p:ph sz="half" idx="16" hasCustomPrompt="1"/>
          </p:nvPr>
        </p:nvSpPr>
        <p:spPr>
          <a:xfrm>
            <a:off x="479343" y="4631282"/>
            <a:ext cx="2875957" cy="1217447"/>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7" name="Content Placeholder Bottom">
            <a:extLst>
              <a:ext uri="{FF2B5EF4-FFF2-40B4-BE49-F238E27FC236}">
                <a16:creationId xmlns:a16="http://schemas.microsoft.com/office/drawing/2014/main" id="{1A924411-097F-4689-AC4D-9173B40A69F2}"/>
              </a:ext>
            </a:extLst>
          </p:cNvPr>
          <p:cNvSpPr>
            <a:spLocks noGrp="1"/>
          </p:cNvSpPr>
          <p:nvPr>
            <p:ph sz="half" idx="17" hasCustomPrompt="1"/>
          </p:nvPr>
        </p:nvSpPr>
        <p:spPr>
          <a:xfrm>
            <a:off x="3626700" y="4631279"/>
            <a:ext cx="8090957" cy="1217450"/>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95082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Image/Four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899814"/>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9" name="Content Placeholder 1"/>
          <p:cNvSpPr>
            <a:spLocks noGrp="1"/>
          </p:cNvSpPr>
          <p:nvPr>
            <p:ph sz="half" idx="2" hasCustomPrompt="1"/>
          </p:nvPr>
        </p:nvSpPr>
        <p:spPr>
          <a:xfrm>
            <a:off x="3624200" y="182562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0" name="Image Placeholder 2">
            <a:extLst>
              <a:ext uri="{FF2B5EF4-FFF2-40B4-BE49-F238E27FC236}">
                <a16:creationId xmlns:a16="http://schemas.microsoft.com/office/drawing/2014/main" id="{02C25FD2-E251-4DC4-8F30-3EDA9A61D7DC}"/>
              </a:ext>
            </a:extLst>
          </p:cNvPr>
          <p:cNvSpPr>
            <a:spLocks noGrp="1"/>
          </p:cNvSpPr>
          <p:nvPr>
            <p:ph sz="half" idx="14" hasCustomPrompt="1"/>
          </p:nvPr>
        </p:nvSpPr>
        <p:spPr>
          <a:xfrm>
            <a:off x="476843" y="2941438"/>
            <a:ext cx="2875957" cy="899814"/>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11" name="Content Placeholder 2">
            <a:extLst>
              <a:ext uri="{FF2B5EF4-FFF2-40B4-BE49-F238E27FC236}">
                <a16:creationId xmlns:a16="http://schemas.microsoft.com/office/drawing/2014/main" id="{6FFE322F-E595-4582-997C-0A06F238C8D3}"/>
              </a:ext>
            </a:extLst>
          </p:cNvPr>
          <p:cNvSpPr>
            <a:spLocks noGrp="1"/>
          </p:cNvSpPr>
          <p:nvPr>
            <p:ph sz="half" idx="15" hasCustomPrompt="1"/>
          </p:nvPr>
        </p:nvSpPr>
        <p:spPr>
          <a:xfrm>
            <a:off x="3624200" y="2941435"/>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2" name="Image Placeholder 3">
            <a:extLst>
              <a:ext uri="{FF2B5EF4-FFF2-40B4-BE49-F238E27FC236}">
                <a16:creationId xmlns:a16="http://schemas.microsoft.com/office/drawing/2014/main" id="{647E63CA-E745-4DE2-B25A-D398F113EFA6}"/>
              </a:ext>
            </a:extLst>
          </p:cNvPr>
          <p:cNvSpPr>
            <a:spLocks noGrp="1"/>
          </p:cNvSpPr>
          <p:nvPr>
            <p:ph sz="half" idx="16" hasCustomPrompt="1"/>
          </p:nvPr>
        </p:nvSpPr>
        <p:spPr>
          <a:xfrm>
            <a:off x="480444" y="4065961"/>
            <a:ext cx="2875957" cy="899814"/>
          </a:xfrm>
        </p:spPr>
        <p:txBody>
          <a:bodyPr/>
          <a:lstStyle>
            <a:lvl1pPr marL="0" indent="0" algn="l">
              <a:buNone/>
              <a:defRPr/>
            </a:lvl1pPr>
            <a:lvl2pPr marL="457200" indent="0">
              <a:buNone/>
              <a:defRPr/>
            </a:lvl2pPr>
            <a:lvl3pPr marL="914400" indent="0">
              <a:buNone/>
              <a:defRPr/>
            </a:lvl3pPr>
          </a:lstStyle>
          <a:p>
            <a:pPr lvl="0"/>
            <a:r>
              <a:rPr lang="en-US" dirty="0"/>
              <a:t>Image 3</a:t>
            </a:r>
          </a:p>
        </p:txBody>
      </p:sp>
      <p:sp>
        <p:nvSpPr>
          <p:cNvPr id="13" name="Content Placeholder 3">
            <a:extLst>
              <a:ext uri="{FF2B5EF4-FFF2-40B4-BE49-F238E27FC236}">
                <a16:creationId xmlns:a16="http://schemas.microsoft.com/office/drawing/2014/main" id="{EFE66096-5B65-4DD6-9AD6-9E55675E34CD}"/>
              </a:ext>
            </a:extLst>
          </p:cNvPr>
          <p:cNvSpPr>
            <a:spLocks noGrp="1"/>
          </p:cNvSpPr>
          <p:nvPr>
            <p:ph sz="half" idx="17" hasCustomPrompt="1"/>
          </p:nvPr>
        </p:nvSpPr>
        <p:spPr>
          <a:xfrm>
            <a:off x="3627801" y="406595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
        <p:nvSpPr>
          <p:cNvPr id="14" name="Image Placeholder 4">
            <a:extLst>
              <a:ext uri="{FF2B5EF4-FFF2-40B4-BE49-F238E27FC236}">
                <a16:creationId xmlns:a16="http://schemas.microsoft.com/office/drawing/2014/main" id="{765390A9-B975-43C8-86E6-45E636A649C5}"/>
              </a:ext>
            </a:extLst>
          </p:cNvPr>
          <p:cNvSpPr>
            <a:spLocks noGrp="1"/>
          </p:cNvSpPr>
          <p:nvPr>
            <p:ph sz="half" idx="18" hasCustomPrompt="1"/>
          </p:nvPr>
        </p:nvSpPr>
        <p:spPr>
          <a:xfrm>
            <a:off x="480444" y="5181771"/>
            <a:ext cx="2875957" cy="899814"/>
          </a:xfrm>
        </p:spPr>
        <p:txBody>
          <a:bodyPr/>
          <a:lstStyle>
            <a:lvl1pPr marL="0" indent="0" algn="l">
              <a:buNone/>
              <a:defRPr/>
            </a:lvl1pPr>
            <a:lvl2pPr marL="457200" indent="0">
              <a:buNone/>
              <a:defRPr/>
            </a:lvl2pPr>
            <a:lvl3pPr marL="914400" indent="0">
              <a:buNone/>
              <a:defRPr/>
            </a:lvl3pPr>
          </a:lstStyle>
          <a:p>
            <a:pPr lvl="0"/>
            <a:r>
              <a:rPr lang="en-US" dirty="0"/>
              <a:t>Image 4</a:t>
            </a:r>
          </a:p>
        </p:txBody>
      </p:sp>
      <p:sp>
        <p:nvSpPr>
          <p:cNvPr id="15" name="Content Placeholder 4">
            <a:extLst>
              <a:ext uri="{FF2B5EF4-FFF2-40B4-BE49-F238E27FC236}">
                <a16:creationId xmlns:a16="http://schemas.microsoft.com/office/drawing/2014/main" id="{04B6F74B-2775-4949-A70C-BCBBFE20C3A2}"/>
              </a:ext>
            </a:extLst>
          </p:cNvPr>
          <p:cNvSpPr>
            <a:spLocks noGrp="1"/>
          </p:cNvSpPr>
          <p:nvPr>
            <p:ph sz="half" idx="19" hasCustomPrompt="1"/>
          </p:nvPr>
        </p:nvSpPr>
        <p:spPr>
          <a:xfrm>
            <a:off x="3627801" y="5181768"/>
            <a:ext cx="8090957" cy="895515"/>
          </a:xfrm>
        </p:spPr>
        <p:txBody>
          <a:bodyPr/>
          <a:lstStyle>
            <a:lvl1pPr>
              <a:spcAft>
                <a:spcPts val="800"/>
              </a:spcAft>
              <a:defRPr sz="1800" b="0"/>
            </a:lvl1pPr>
            <a:lvl2pPr>
              <a:spcAft>
                <a:spcPts val="800"/>
              </a:spcAft>
              <a:defRPr sz="1800" b="0"/>
            </a:lvl2pPr>
            <a:lvl3pPr>
              <a:spcAft>
                <a:spcPts val="800"/>
              </a:spcAft>
              <a:defRPr sz="1800" b="0"/>
            </a:lvl3pPr>
          </a:lstStyle>
          <a:p>
            <a:pPr lvl="0"/>
            <a:r>
              <a:rPr lang="en-US" dirty="0"/>
              <a:t>First Level</a:t>
            </a:r>
          </a:p>
          <a:p>
            <a:pPr lvl="1"/>
            <a:r>
              <a:rPr lang="en-US" dirty="0"/>
              <a:t>Second level</a:t>
            </a:r>
          </a:p>
        </p:txBody>
      </p:sp>
    </p:spTree>
    <p:custDataLst>
      <p:tags r:id="rId1"/>
    </p:custDataLst>
    <p:extLst>
      <p:ext uri="{BB962C8B-B14F-4D97-AF65-F5344CB8AC3E}">
        <p14:creationId xmlns:p14="http://schemas.microsoft.com/office/powerpoint/2010/main" val="2645674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23344969-1137-4EAF-AB8A-FDA4F62A617A}"/>
              </a:ext>
              <a:ext uri="{C183D7F6-B498-43B3-948B-1728B52AA6E4}">
                <adec:decorative xmlns:adec="http://schemas.microsoft.com/office/drawing/2017/decorative" val="1"/>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p:cNvSpPr>
            <a:spLocks noGrp="1"/>
          </p:cNvSpPr>
          <p:nvPr>
            <p:ph type="ctrTitle" hasCustomPrompt="1"/>
          </p:nvPr>
        </p:nvSpPr>
        <p:spPr>
          <a:xfrm>
            <a:off x="914400" y="1153123"/>
            <a:ext cx="10424160" cy="2387600"/>
          </a:xfrm>
        </p:spPr>
        <p:txBody>
          <a:bodyPr anchor="b"/>
          <a:lstStyle>
            <a:lvl1pPr algn="ctr">
              <a:defRPr sz="5400" baseline="0">
                <a:solidFill>
                  <a:schemeClr val="bg1"/>
                </a:solidFill>
              </a:defRPr>
            </a:lvl1pPr>
          </a:lstStyle>
          <a:p>
            <a:r>
              <a:rPr lang="en-US" dirty="0"/>
              <a:t>Unit XX</a:t>
            </a:r>
          </a:p>
        </p:txBody>
      </p:sp>
      <p:sp>
        <p:nvSpPr>
          <p:cNvPr id="3" name="Subtitle 2"/>
          <p:cNvSpPr>
            <a:spLocks noGrp="1"/>
          </p:cNvSpPr>
          <p:nvPr>
            <p:ph type="subTitle" idx="1" hasCustomPrompt="1"/>
          </p:nvPr>
        </p:nvSpPr>
        <p:spPr>
          <a:xfrm>
            <a:off x="914400" y="3809720"/>
            <a:ext cx="10424160" cy="1424930"/>
          </a:xfrm>
          <a:noFill/>
        </p:spPr>
        <p:txBody>
          <a:bodyPr anchor="t"/>
          <a:lstStyle>
            <a:lvl1pPr marL="0" indent="0" algn="ctr">
              <a:lnSpc>
                <a:spcPct val="100000"/>
              </a:lnSpc>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Add Unit’s Title Here</a:t>
            </a:r>
          </a:p>
        </p:txBody>
      </p:sp>
      <p:pic>
        <p:nvPicPr>
          <p:cNvPr id="17" name="Picture 16">
            <a:extLst>
              <a:ext uri="{FF2B5EF4-FFF2-40B4-BE49-F238E27FC236}">
                <a16:creationId xmlns:a16="http://schemas.microsoft.com/office/drawing/2014/main" id="{EAF0C6CA-9F2E-439D-8A9B-5B8BD35A9360}"/>
              </a:ext>
              <a:ext uri="{C183D7F6-B498-43B3-948B-1728B52AA6E4}">
                <adec:decorative xmlns:adec="http://schemas.microsoft.com/office/drawing/2017/decorative" val="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15" name="Slide Number Placeholder 5">
            <a:extLst>
              <a:ext uri="{FF2B5EF4-FFF2-40B4-BE49-F238E27FC236}">
                <a16:creationId xmlns:a16="http://schemas.microsoft.com/office/drawing/2014/main" id="{8D6FEA2F-362B-4EAB-BFA4-233A863C0DE7}"/>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
        <p:nvSpPr>
          <p:cNvPr id="11" name="Copyright">
            <a:extLst>
              <a:ext uri="{FF2B5EF4-FFF2-40B4-BE49-F238E27FC236}">
                <a16:creationId xmlns:a16="http://schemas.microsoft.com/office/drawing/2014/main" id="{09216FC3-84E9-4B73-9DA8-CF771043770B}"/>
              </a:ext>
              <a:ext uri="{C183D7F6-B498-43B3-948B-1728B52AA6E4}">
                <adec:decorative xmlns:adec="http://schemas.microsoft.com/office/drawing/2017/decorative" val="0"/>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803553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p:spTree>
      <p:nvGrpSpPr>
        <p:cNvPr id="1" name=""/>
        <p:cNvGrpSpPr/>
        <p:nvPr/>
      </p:nvGrpSpPr>
      <p:grpSpPr>
        <a:xfrm>
          <a:off x="0" y="0"/>
          <a:ext cx="0" cy="0"/>
          <a:chOff x="0" y="0"/>
          <a:chExt cx="0" cy="0"/>
        </a:xfrm>
      </p:grpSpPr>
      <p:sp>
        <p:nvSpPr>
          <p:cNvPr id="3" name="Content Placeholder"/>
          <p:cNvSpPr>
            <a:spLocks noGrp="1"/>
          </p:cNvSpPr>
          <p:nvPr>
            <p:ph idx="1" hasCustomPrompt="1"/>
          </p:nvPr>
        </p:nvSpPr>
        <p:spPr/>
        <p:txBody>
          <a:bodyPr/>
          <a:lstStyle>
            <a:lvl1pPr>
              <a:spcAft>
                <a:spcPts val="800"/>
              </a:spcAft>
              <a:defRPr sz="240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Title 3">
            <a:extLst>
              <a:ext uri="{FF2B5EF4-FFF2-40B4-BE49-F238E27FC236}">
                <a16:creationId xmlns:a16="http://schemas.microsoft.com/office/drawing/2014/main" id="{0BAD49FE-4F07-2500-FAA2-66995D622312}"/>
              </a:ext>
            </a:extLst>
          </p:cNvPr>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066196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3" y="1825625"/>
            <a:ext cx="5542957"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a:extLst>
              <a:ext uri="{C183D7F6-B498-43B3-948B-1728B52AA6E4}">
                <adec:decorative xmlns:adec="http://schemas.microsoft.com/office/drawing/2017/decorative" val="1"/>
              </a:ext>
            </a:extLst>
          </p:cNvPr>
          <p:cNvSpPr>
            <a:spLocks noGrp="1"/>
          </p:cNvSpPr>
          <p:nvPr>
            <p:ph sz="half" idx="2" hasCustomPrompt="1"/>
          </p:nvPr>
        </p:nvSpPr>
        <p:spPr>
          <a:xfrm>
            <a:off x="6172200" y="1825625"/>
            <a:ext cx="5542956"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83427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Left"/>
          <p:cNvSpPr>
            <a:spLocks noGrp="1"/>
          </p:cNvSpPr>
          <p:nvPr>
            <p:ph sz="half" idx="1" hasCustomPrompt="1"/>
          </p:nvPr>
        </p:nvSpPr>
        <p:spPr>
          <a:xfrm>
            <a:off x="476844"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5" name="Content Placeholder Middle">
            <a:extLst>
              <a:ext uri="{FF2B5EF4-FFF2-40B4-BE49-F238E27FC236}">
                <a16:creationId xmlns:a16="http://schemas.microsoft.com/office/drawing/2014/main" id="{1D13BCCE-AB68-426C-9401-BABA201385F3}"/>
              </a:ext>
            </a:extLst>
          </p:cNvPr>
          <p:cNvSpPr>
            <a:spLocks noGrp="1"/>
          </p:cNvSpPr>
          <p:nvPr>
            <p:ph sz="half" idx="10" hasCustomPrompt="1"/>
          </p:nvPr>
        </p:nvSpPr>
        <p:spPr>
          <a:xfrm>
            <a:off x="4423735" y="1829037"/>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4" name="Content Placeholder Right"/>
          <p:cNvSpPr>
            <a:spLocks noGrp="1"/>
          </p:cNvSpPr>
          <p:nvPr>
            <p:ph sz="half" idx="2" hasCustomPrompt="1"/>
          </p:nvPr>
        </p:nvSpPr>
        <p:spPr>
          <a:xfrm>
            <a:off x="8370626" y="1825625"/>
            <a:ext cx="3344530" cy="4351338"/>
          </a:xfrm>
        </p:spPr>
        <p:txBody>
          <a:bodyPr/>
          <a:lstStyle>
            <a:lvl1pPr>
              <a:spcAft>
                <a:spcPts val="800"/>
              </a:spcAft>
              <a:defRPr sz="2400"/>
            </a:lvl1pPr>
            <a:lvl2pPr>
              <a:spcAft>
                <a:spcPts val="800"/>
              </a:spcAft>
              <a:defRPr sz="2400" b="0"/>
            </a:lvl2pPr>
            <a:lvl3pPr>
              <a:spcAft>
                <a:spcPts val="800"/>
              </a:spcAft>
              <a:defRPr sz="2400" b="0"/>
            </a:lvl3pPr>
            <a:lvl4pPr marL="1714500" marR="0"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a:p>
            <a:pPr lvl="2"/>
            <a:endParaRPr lang="en-US" dirty="0"/>
          </a:p>
        </p:txBody>
      </p:sp>
    </p:spTree>
    <p:custDataLst>
      <p:tags r:id="rId1"/>
    </p:custDataLst>
    <p:extLst>
      <p:ext uri="{BB962C8B-B14F-4D97-AF65-F5344CB8AC3E}">
        <p14:creationId xmlns:p14="http://schemas.microsoft.com/office/powerpoint/2010/main" val="14891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Subtitle">
    <p:spTree>
      <p:nvGrpSpPr>
        <p:cNvPr id="1" name=""/>
        <p:cNvGrpSpPr/>
        <p:nvPr/>
      </p:nvGrpSpPr>
      <p:grpSpPr>
        <a:xfrm>
          <a:off x="0" y="0"/>
          <a:ext cx="0" cy="0"/>
          <a:chOff x="0" y="0"/>
          <a:chExt cx="0" cy="0"/>
        </a:xfrm>
      </p:grpSpPr>
      <p:sp>
        <p:nvSpPr>
          <p:cNvPr id="8" name="Title"/>
          <p:cNvSpPr>
            <a:spLocks noGrp="1"/>
          </p:cNvSpPr>
          <p:nvPr>
            <p:ph type="title" hasCustomPrompt="1"/>
          </p:nvPr>
        </p:nvSpPr>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8767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2621900"/>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
        <p:nvSpPr>
          <p:cNvPr id="10" name="Content Placeholder Bottom"/>
          <p:cNvSpPr>
            <a:spLocks noGrp="1"/>
          </p:cNvSpPr>
          <p:nvPr>
            <p:ph type="body" sz="quarter" idx="13" hasCustomPrompt="1"/>
          </p:nvPr>
        </p:nvSpPr>
        <p:spPr>
          <a:xfrm>
            <a:off x="476844" y="5395327"/>
            <a:ext cx="11241914" cy="951787"/>
          </a:xfrm>
        </p:spPr>
        <p:txBody>
          <a:bodyPr/>
          <a:lstStyle>
            <a:lvl1pPr marL="112713" indent="-112713">
              <a:defRPr sz="900" b="0"/>
            </a:lvl1pPr>
            <a:lvl2pPr marL="336550" indent="-112713">
              <a:defRPr sz="900" b="0"/>
            </a:lvl2pPr>
            <a:lvl3pPr marL="685800" indent="-168275">
              <a:defRPr sz="900" b="0"/>
            </a:lvl3pPr>
            <a:lvl4pPr>
              <a:defRPr sz="900" b="0"/>
            </a:lvl4pPr>
            <a:lvl5pPr>
              <a:defRPr sz="900" b="0"/>
            </a:lvl5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38073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Images">
    <p:spTree>
      <p:nvGrpSpPr>
        <p:cNvPr id="1" name=""/>
        <p:cNvGrpSpPr/>
        <p:nvPr/>
      </p:nvGrpSpPr>
      <p:grpSpPr>
        <a:xfrm>
          <a:off x="0" y="0"/>
          <a:ext cx="0" cy="0"/>
          <a:chOff x="0" y="0"/>
          <a:chExt cx="0" cy="0"/>
        </a:xfrm>
      </p:grpSpPr>
      <p:sp>
        <p:nvSpPr>
          <p:cNvPr id="8" name="Title"/>
          <p:cNvSpPr>
            <a:spLocks noGrp="1"/>
          </p:cNvSpPr>
          <p:nvPr>
            <p:ph type="title" hasCustomPrompt="1"/>
          </p:nvPr>
        </p:nvSpPr>
        <p:spPr>
          <a:xfrm>
            <a:off x="476843" y="475488"/>
            <a:ext cx="11241915" cy="1071533"/>
          </a:xfrm>
        </p:spPr>
        <p:txBody>
          <a:bodyPr/>
          <a:lstStyle>
            <a:lvl1pPr>
              <a:defRPr/>
            </a:lvl1pPr>
          </a:lstStyle>
          <a:p>
            <a:r>
              <a:rPr lang="en-US" dirty="0"/>
              <a:t>Slide Title</a:t>
            </a:r>
          </a:p>
        </p:txBody>
      </p:sp>
      <p:sp>
        <p:nvSpPr>
          <p:cNvPr id="3" name="Subtitle"/>
          <p:cNvSpPr>
            <a:spLocks noGrp="1"/>
          </p:cNvSpPr>
          <p:nvPr>
            <p:ph sz="half" idx="1" hasCustomPrompt="1"/>
          </p:nvPr>
        </p:nvSpPr>
        <p:spPr>
          <a:xfrm>
            <a:off x="476843" y="1857694"/>
            <a:ext cx="11241915" cy="691143"/>
          </a:xfrm>
        </p:spPr>
        <p:txBody>
          <a:bodyPr/>
          <a:lstStyle>
            <a:lvl1pPr marL="0" indent="0">
              <a:buNone/>
              <a:defRPr sz="2800" b="1"/>
            </a:lvl1pPr>
            <a:lvl2pPr>
              <a:defRPr sz="2800" b="0"/>
            </a:lvl2pPr>
            <a:lvl3pPr>
              <a:defRPr sz="2400" b="0"/>
            </a:lvl3pPr>
          </a:lstStyle>
          <a:p>
            <a:pPr lvl="0"/>
            <a:r>
              <a:rPr lang="en-US" dirty="0"/>
              <a:t>Click to add subtitle</a:t>
            </a:r>
          </a:p>
        </p:txBody>
      </p:sp>
      <p:sp>
        <p:nvSpPr>
          <p:cNvPr id="4" name="Content Placeholder"/>
          <p:cNvSpPr>
            <a:spLocks noGrp="1"/>
          </p:cNvSpPr>
          <p:nvPr>
            <p:ph sz="half" idx="2" hasCustomPrompt="1"/>
          </p:nvPr>
        </p:nvSpPr>
        <p:spPr>
          <a:xfrm>
            <a:off x="476843" y="2677888"/>
            <a:ext cx="11241915" cy="1505492"/>
          </a:xfrm>
        </p:spPr>
        <p:txBody>
          <a:bodyPr/>
          <a:lstStyle>
            <a:lvl1pPr>
              <a:spcAft>
                <a:spcPts val="800"/>
              </a:spcAft>
              <a:defRPr sz="2400" b="0"/>
            </a:lvl1pPr>
            <a:lvl2pPr>
              <a:spcAft>
                <a:spcPts val="800"/>
              </a:spcAft>
              <a:defRPr sz="2400" b="0"/>
            </a:lvl2pPr>
            <a:lvl3pPr>
              <a:spcAft>
                <a:spcPts val="800"/>
              </a:spcAft>
              <a:defRPr sz="2400" b="0"/>
            </a:lvl3pPr>
          </a:lstStyle>
          <a:p>
            <a:pPr lvl="0"/>
            <a:r>
              <a:rPr lang="en-US" dirty="0"/>
              <a:t>First Level</a:t>
            </a:r>
          </a:p>
          <a:p>
            <a:pPr lvl="1"/>
            <a:r>
              <a:rPr lang="en-US" dirty="0"/>
              <a:t>Second level</a:t>
            </a:r>
          </a:p>
          <a:p>
            <a:pPr lvl="2"/>
            <a:r>
              <a:rPr lang="en-US" dirty="0"/>
              <a:t>Third level</a:t>
            </a:r>
          </a:p>
        </p:txBody>
      </p:sp>
      <p:sp>
        <p:nvSpPr>
          <p:cNvPr id="6" name="Content Placeholder 1">
            <a:extLst>
              <a:ext uri="{FF2B5EF4-FFF2-40B4-BE49-F238E27FC236}">
                <a16:creationId xmlns:a16="http://schemas.microsoft.com/office/drawing/2014/main" id="{B7E0CC24-A3CA-45F3-BF2B-B8EB09000563}"/>
              </a:ext>
            </a:extLst>
          </p:cNvPr>
          <p:cNvSpPr>
            <a:spLocks noGrp="1"/>
          </p:cNvSpPr>
          <p:nvPr>
            <p:ph idx="10" hasCustomPrompt="1"/>
          </p:nvPr>
        </p:nvSpPr>
        <p:spPr>
          <a:xfrm>
            <a:off x="476844" y="4310385"/>
            <a:ext cx="2563240" cy="2024480"/>
          </a:xfrm>
        </p:spPr>
        <p:txBody>
          <a:bodyPr/>
          <a:lstStyle>
            <a:lvl1pPr marL="0" indent="0" algn="ctr">
              <a:buNone/>
              <a:defRPr/>
            </a:lvl1pPr>
          </a:lstStyle>
          <a:p>
            <a:pPr lvl="0"/>
            <a:r>
              <a:rPr lang="en-US" dirty="0"/>
              <a:t>Insert here 1</a:t>
            </a:r>
          </a:p>
        </p:txBody>
      </p:sp>
      <p:sp>
        <p:nvSpPr>
          <p:cNvPr id="7" name="Content Placeholder 2">
            <a:extLst>
              <a:ext uri="{FF2B5EF4-FFF2-40B4-BE49-F238E27FC236}">
                <a16:creationId xmlns:a16="http://schemas.microsoft.com/office/drawing/2014/main" id="{0065DFA3-2F0A-45C7-8124-3D672EB9205A}"/>
              </a:ext>
            </a:extLst>
          </p:cNvPr>
          <p:cNvSpPr>
            <a:spLocks noGrp="1"/>
          </p:cNvSpPr>
          <p:nvPr>
            <p:ph idx="11" hasCustomPrompt="1"/>
          </p:nvPr>
        </p:nvSpPr>
        <p:spPr>
          <a:xfrm>
            <a:off x="3382488" y="4310385"/>
            <a:ext cx="2563240" cy="2024480"/>
          </a:xfrm>
        </p:spPr>
        <p:txBody>
          <a:bodyPr/>
          <a:lstStyle>
            <a:lvl1pPr marL="0" indent="0" algn="ctr">
              <a:buNone/>
              <a:defRPr/>
            </a:lvl1pPr>
          </a:lstStyle>
          <a:p>
            <a:pPr lvl="0"/>
            <a:r>
              <a:rPr lang="en-US" dirty="0"/>
              <a:t>Insert here 2</a:t>
            </a:r>
          </a:p>
        </p:txBody>
      </p:sp>
      <p:sp>
        <p:nvSpPr>
          <p:cNvPr id="9" name="Content Placeholder 3">
            <a:extLst>
              <a:ext uri="{FF2B5EF4-FFF2-40B4-BE49-F238E27FC236}">
                <a16:creationId xmlns:a16="http://schemas.microsoft.com/office/drawing/2014/main" id="{5EAAA4B2-2F70-4899-9014-89954C200D50}"/>
              </a:ext>
            </a:extLst>
          </p:cNvPr>
          <p:cNvSpPr>
            <a:spLocks noGrp="1"/>
          </p:cNvSpPr>
          <p:nvPr>
            <p:ph idx="13" hasCustomPrompt="1"/>
          </p:nvPr>
        </p:nvSpPr>
        <p:spPr>
          <a:xfrm>
            <a:off x="6281896" y="4319291"/>
            <a:ext cx="2563240" cy="2024480"/>
          </a:xfrm>
        </p:spPr>
        <p:txBody>
          <a:bodyPr/>
          <a:lstStyle>
            <a:lvl1pPr marL="0" indent="0" algn="ctr">
              <a:buNone/>
              <a:defRPr/>
            </a:lvl1pPr>
          </a:lstStyle>
          <a:p>
            <a:pPr lvl="0"/>
            <a:r>
              <a:rPr lang="en-US" dirty="0"/>
              <a:t>Insert here 3</a:t>
            </a:r>
          </a:p>
        </p:txBody>
      </p:sp>
      <p:sp>
        <p:nvSpPr>
          <p:cNvPr id="11" name="Content Placeholder 4">
            <a:extLst>
              <a:ext uri="{FF2B5EF4-FFF2-40B4-BE49-F238E27FC236}">
                <a16:creationId xmlns:a16="http://schemas.microsoft.com/office/drawing/2014/main" id="{138B1A98-C967-4B94-B1F7-E158393317F4}"/>
              </a:ext>
            </a:extLst>
          </p:cNvPr>
          <p:cNvSpPr>
            <a:spLocks noGrp="1"/>
          </p:cNvSpPr>
          <p:nvPr>
            <p:ph idx="15" hasCustomPrompt="1"/>
          </p:nvPr>
        </p:nvSpPr>
        <p:spPr>
          <a:xfrm>
            <a:off x="9151916" y="4319291"/>
            <a:ext cx="2563240" cy="2024480"/>
          </a:xfrm>
        </p:spPr>
        <p:txBody>
          <a:bodyPr/>
          <a:lstStyle>
            <a:lvl1pPr marL="0" indent="0" algn="ctr">
              <a:buNone/>
              <a:defRPr/>
            </a:lvl1pPr>
          </a:lstStyle>
          <a:p>
            <a:pPr lvl="0"/>
            <a:r>
              <a:rPr lang="en-US" dirty="0"/>
              <a:t>Insert here 4</a:t>
            </a:r>
          </a:p>
        </p:txBody>
      </p:sp>
    </p:spTree>
    <p:custDataLst>
      <p:tags r:id="rId1"/>
    </p:custDataLst>
    <p:extLst>
      <p:ext uri="{BB962C8B-B14F-4D97-AF65-F5344CB8AC3E}">
        <p14:creationId xmlns:p14="http://schemas.microsoft.com/office/powerpoint/2010/main" val="388826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ulti Image/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3" name="Content Placeholder 1"/>
          <p:cNvSpPr>
            <a:spLocks noGrp="1"/>
          </p:cNvSpPr>
          <p:nvPr>
            <p:ph idx="1" hasCustomPrompt="1"/>
          </p:nvPr>
        </p:nvSpPr>
        <p:spPr>
          <a:xfrm>
            <a:off x="476844" y="1944375"/>
            <a:ext cx="2563240" cy="2024480"/>
          </a:xfrm>
        </p:spPr>
        <p:txBody>
          <a:bodyPr/>
          <a:lstStyle>
            <a:lvl1pPr marL="0" indent="0" algn="ctr">
              <a:buNone/>
              <a:defRPr/>
            </a:lvl1pPr>
          </a:lstStyle>
          <a:p>
            <a:pPr lvl="0"/>
            <a:r>
              <a:rPr lang="en-US" dirty="0"/>
              <a:t>Insert here 1</a:t>
            </a:r>
          </a:p>
        </p:txBody>
      </p:sp>
      <p:sp>
        <p:nvSpPr>
          <p:cNvPr id="15" name="Content Placeholder 2">
            <a:extLst>
              <a:ext uri="{FF2B5EF4-FFF2-40B4-BE49-F238E27FC236}">
                <a16:creationId xmlns:a16="http://schemas.microsoft.com/office/drawing/2014/main" id="{A951D41C-52EA-4F3C-BC8E-A9309F4EB627}"/>
              </a:ext>
            </a:extLst>
          </p:cNvPr>
          <p:cNvSpPr>
            <a:spLocks noGrp="1"/>
          </p:cNvSpPr>
          <p:nvPr>
            <p:ph idx="11" hasCustomPrompt="1"/>
          </p:nvPr>
        </p:nvSpPr>
        <p:spPr>
          <a:xfrm>
            <a:off x="3382488" y="1944375"/>
            <a:ext cx="2563240" cy="2024480"/>
          </a:xfrm>
        </p:spPr>
        <p:txBody>
          <a:bodyPr/>
          <a:lstStyle>
            <a:lvl1pPr marL="0" indent="0" algn="ctr">
              <a:buNone/>
              <a:defRPr/>
            </a:lvl1pPr>
          </a:lstStyle>
          <a:p>
            <a:pPr lvl="0"/>
            <a:r>
              <a:rPr lang="en-US" dirty="0"/>
              <a:t>Insert here 2</a:t>
            </a:r>
          </a:p>
        </p:txBody>
      </p:sp>
      <p:sp>
        <p:nvSpPr>
          <p:cNvPr id="17" name="Content Placeholder 3">
            <a:extLst>
              <a:ext uri="{FF2B5EF4-FFF2-40B4-BE49-F238E27FC236}">
                <a16:creationId xmlns:a16="http://schemas.microsoft.com/office/drawing/2014/main" id="{1CD2ACDE-E8DF-4B19-9DBB-017510EECF31}"/>
              </a:ext>
            </a:extLst>
          </p:cNvPr>
          <p:cNvSpPr>
            <a:spLocks noGrp="1"/>
          </p:cNvSpPr>
          <p:nvPr>
            <p:ph idx="13" hasCustomPrompt="1"/>
          </p:nvPr>
        </p:nvSpPr>
        <p:spPr>
          <a:xfrm>
            <a:off x="6281896" y="1953281"/>
            <a:ext cx="2563240" cy="2024480"/>
          </a:xfrm>
        </p:spPr>
        <p:txBody>
          <a:bodyPr/>
          <a:lstStyle>
            <a:lvl1pPr marL="0" indent="0" algn="ctr">
              <a:buNone/>
              <a:defRPr/>
            </a:lvl1pPr>
          </a:lstStyle>
          <a:p>
            <a:pPr lvl="0"/>
            <a:r>
              <a:rPr lang="en-US" dirty="0"/>
              <a:t>Insert here 3</a:t>
            </a:r>
          </a:p>
        </p:txBody>
      </p:sp>
      <p:sp>
        <p:nvSpPr>
          <p:cNvPr id="19" name="Content Placeholder 4">
            <a:extLst>
              <a:ext uri="{FF2B5EF4-FFF2-40B4-BE49-F238E27FC236}">
                <a16:creationId xmlns:a16="http://schemas.microsoft.com/office/drawing/2014/main" id="{F18F8C24-8F67-4A0C-8E2F-54E8026EAD00}"/>
              </a:ext>
            </a:extLst>
          </p:cNvPr>
          <p:cNvSpPr>
            <a:spLocks noGrp="1"/>
          </p:cNvSpPr>
          <p:nvPr>
            <p:ph idx="15" hasCustomPrompt="1"/>
          </p:nvPr>
        </p:nvSpPr>
        <p:spPr>
          <a:xfrm>
            <a:off x="9151916" y="1953281"/>
            <a:ext cx="2563240" cy="2024480"/>
          </a:xfrm>
        </p:spPr>
        <p:txBody>
          <a:bodyPr/>
          <a:lstStyle>
            <a:lvl1pPr marL="0" indent="0" algn="ctr">
              <a:buNone/>
              <a:defRPr/>
            </a:lvl1pPr>
          </a:lstStyle>
          <a:p>
            <a:pPr lvl="0"/>
            <a:r>
              <a:rPr lang="en-US" dirty="0"/>
              <a:t>Insert here 4</a:t>
            </a:r>
          </a:p>
        </p:txBody>
      </p:sp>
      <p:sp>
        <p:nvSpPr>
          <p:cNvPr id="9" name="Content Placeholder 5">
            <a:extLst>
              <a:ext uri="{FF2B5EF4-FFF2-40B4-BE49-F238E27FC236}">
                <a16:creationId xmlns:a16="http://schemas.microsoft.com/office/drawing/2014/main" id="{1950DDEC-E898-4F6D-A7F2-930A23B3C11F}"/>
              </a:ext>
            </a:extLst>
          </p:cNvPr>
          <p:cNvSpPr>
            <a:spLocks noGrp="1"/>
          </p:cNvSpPr>
          <p:nvPr>
            <p:ph idx="10" hasCustomPrompt="1"/>
          </p:nvPr>
        </p:nvSpPr>
        <p:spPr>
          <a:xfrm>
            <a:off x="476843" y="4128059"/>
            <a:ext cx="2563241" cy="2024480"/>
          </a:xfrm>
        </p:spPr>
        <p:txBody>
          <a:bodyPr/>
          <a:lstStyle>
            <a:lvl1pPr marL="0" indent="0" algn="ctr">
              <a:buNone/>
              <a:defRPr/>
            </a:lvl1pPr>
          </a:lstStyle>
          <a:p>
            <a:pPr lvl="0"/>
            <a:r>
              <a:rPr lang="en-US" dirty="0"/>
              <a:t>Insert here 5</a:t>
            </a:r>
          </a:p>
        </p:txBody>
      </p:sp>
      <p:sp>
        <p:nvSpPr>
          <p:cNvPr id="16" name="Content Placeholder 6">
            <a:extLst>
              <a:ext uri="{FF2B5EF4-FFF2-40B4-BE49-F238E27FC236}">
                <a16:creationId xmlns:a16="http://schemas.microsoft.com/office/drawing/2014/main" id="{B7548D5A-3DFF-4FF5-A587-74246B76C1A7}"/>
              </a:ext>
            </a:extLst>
          </p:cNvPr>
          <p:cNvSpPr>
            <a:spLocks noGrp="1"/>
          </p:cNvSpPr>
          <p:nvPr>
            <p:ph idx="12" hasCustomPrompt="1"/>
          </p:nvPr>
        </p:nvSpPr>
        <p:spPr>
          <a:xfrm>
            <a:off x="3382487" y="4128059"/>
            <a:ext cx="2563241" cy="2024480"/>
          </a:xfrm>
        </p:spPr>
        <p:txBody>
          <a:bodyPr/>
          <a:lstStyle>
            <a:lvl1pPr marL="0" indent="0" algn="ctr">
              <a:buNone/>
              <a:defRPr/>
            </a:lvl1pPr>
          </a:lstStyle>
          <a:p>
            <a:pPr lvl="0"/>
            <a:r>
              <a:rPr lang="en-US" dirty="0"/>
              <a:t>Insert here 6</a:t>
            </a:r>
          </a:p>
        </p:txBody>
      </p:sp>
      <p:sp>
        <p:nvSpPr>
          <p:cNvPr id="18" name="Content Placeholder 7">
            <a:extLst>
              <a:ext uri="{FF2B5EF4-FFF2-40B4-BE49-F238E27FC236}">
                <a16:creationId xmlns:a16="http://schemas.microsoft.com/office/drawing/2014/main" id="{A24E382A-7ED1-49CB-8053-85276CAEB9B2}"/>
              </a:ext>
            </a:extLst>
          </p:cNvPr>
          <p:cNvSpPr>
            <a:spLocks noGrp="1"/>
          </p:cNvSpPr>
          <p:nvPr>
            <p:ph idx="14" hasCustomPrompt="1"/>
          </p:nvPr>
        </p:nvSpPr>
        <p:spPr>
          <a:xfrm>
            <a:off x="6281895" y="4136965"/>
            <a:ext cx="2563241" cy="2024480"/>
          </a:xfrm>
        </p:spPr>
        <p:txBody>
          <a:bodyPr/>
          <a:lstStyle>
            <a:lvl1pPr marL="0" indent="0" algn="ctr">
              <a:buNone/>
              <a:defRPr/>
            </a:lvl1pPr>
          </a:lstStyle>
          <a:p>
            <a:pPr lvl="0"/>
            <a:r>
              <a:rPr lang="en-US" dirty="0"/>
              <a:t>Insert here 7</a:t>
            </a:r>
          </a:p>
        </p:txBody>
      </p:sp>
      <p:sp>
        <p:nvSpPr>
          <p:cNvPr id="20" name="Content Placeholder 8">
            <a:extLst>
              <a:ext uri="{FF2B5EF4-FFF2-40B4-BE49-F238E27FC236}">
                <a16:creationId xmlns:a16="http://schemas.microsoft.com/office/drawing/2014/main" id="{AC6187B3-59CD-4356-83E5-962B5ACC4AEB}"/>
              </a:ext>
            </a:extLst>
          </p:cNvPr>
          <p:cNvSpPr>
            <a:spLocks noGrp="1"/>
          </p:cNvSpPr>
          <p:nvPr>
            <p:ph idx="16" hasCustomPrompt="1"/>
          </p:nvPr>
        </p:nvSpPr>
        <p:spPr>
          <a:xfrm>
            <a:off x="9151915" y="4136965"/>
            <a:ext cx="2563241" cy="2024480"/>
          </a:xfrm>
        </p:spPr>
        <p:txBody>
          <a:bodyPr/>
          <a:lstStyle>
            <a:lvl1pPr marL="0" indent="0" algn="ctr">
              <a:buNone/>
              <a:defRPr/>
            </a:lvl1pPr>
          </a:lstStyle>
          <a:p>
            <a:pPr lvl="0"/>
            <a:r>
              <a:rPr lang="en-US" dirty="0"/>
              <a:t>Insert here 8</a:t>
            </a:r>
          </a:p>
        </p:txBody>
      </p:sp>
    </p:spTree>
    <p:custDataLst>
      <p:tags r:id="rId1"/>
    </p:custDataLst>
    <p:extLst>
      <p:ext uri="{BB962C8B-B14F-4D97-AF65-F5344CB8AC3E}">
        <p14:creationId xmlns:p14="http://schemas.microsoft.com/office/powerpoint/2010/main" val="29587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Image/One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Slide Title</a:t>
            </a:r>
          </a:p>
        </p:txBody>
      </p:sp>
      <p:sp>
        <p:nvSpPr>
          <p:cNvPr id="8" name="Image Placeholder 1"/>
          <p:cNvSpPr>
            <a:spLocks noGrp="1"/>
          </p:cNvSpPr>
          <p:nvPr>
            <p:ph sz="half" idx="13" hasCustomPrompt="1"/>
          </p:nvPr>
        </p:nvSpPr>
        <p:spPr>
          <a:xfrm>
            <a:off x="476843" y="1825628"/>
            <a:ext cx="2875957" cy="2045728"/>
          </a:xfrm>
        </p:spPr>
        <p:txBody>
          <a:bodyPr/>
          <a:lstStyle>
            <a:lvl1pPr marL="0" indent="0" algn="l">
              <a:buNone/>
              <a:defRPr/>
            </a:lvl1pPr>
            <a:lvl2pPr marL="457200" indent="0">
              <a:buNone/>
              <a:defRPr/>
            </a:lvl2pPr>
            <a:lvl3pPr marL="914400" indent="0">
              <a:buNone/>
              <a:defRPr/>
            </a:lvl3pPr>
          </a:lstStyle>
          <a:p>
            <a:pPr lvl="0"/>
            <a:r>
              <a:rPr lang="en-US" dirty="0"/>
              <a:t>Image 1</a:t>
            </a:r>
          </a:p>
        </p:txBody>
      </p:sp>
      <p:sp>
        <p:nvSpPr>
          <p:cNvPr id="7" name="Image Placeholder 2">
            <a:extLst>
              <a:ext uri="{FF2B5EF4-FFF2-40B4-BE49-F238E27FC236}">
                <a16:creationId xmlns:a16="http://schemas.microsoft.com/office/drawing/2014/main" id="{9100EECD-9921-43E0-9472-84C089BD629F}"/>
              </a:ext>
            </a:extLst>
          </p:cNvPr>
          <p:cNvSpPr>
            <a:spLocks noGrp="1"/>
          </p:cNvSpPr>
          <p:nvPr>
            <p:ph sz="half" idx="14" hasCustomPrompt="1"/>
          </p:nvPr>
        </p:nvSpPr>
        <p:spPr>
          <a:xfrm>
            <a:off x="476843" y="4132558"/>
            <a:ext cx="2875957" cy="2045727"/>
          </a:xfrm>
        </p:spPr>
        <p:txBody>
          <a:bodyPr/>
          <a:lstStyle>
            <a:lvl1pPr marL="0" indent="0" algn="l">
              <a:buNone/>
              <a:defRPr/>
            </a:lvl1pPr>
            <a:lvl2pPr marL="457200" indent="0">
              <a:buNone/>
              <a:defRPr/>
            </a:lvl2pPr>
            <a:lvl3pPr marL="914400" indent="0">
              <a:buNone/>
              <a:defRPr/>
            </a:lvl3pPr>
          </a:lstStyle>
          <a:p>
            <a:pPr lvl="0"/>
            <a:r>
              <a:rPr lang="en-US" dirty="0"/>
              <a:t>Image 2</a:t>
            </a:r>
          </a:p>
        </p:txBody>
      </p:sp>
      <p:sp>
        <p:nvSpPr>
          <p:cNvPr id="9" name="Content Placeholder"/>
          <p:cNvSpPr>
            <a:spLocks noGrp="1"/>
          </p:cNvSpPr>
          <p:nvPr>
            <p:ph sz="half" idx="2" hasCustomPrompt="1"/>
          </p:nvPr>
        </p:nvSpPr>
        <p:spPr>
          <a:xfrm>
            <a:off x="3624200" y="1825625"/>
            <a:ext cx="8090957" cy="4351338"/>
          </a:xfrm>
        </p:spPr>
        <p:txBody>
          <a:bodyPr/>
          <a:lstStyle>
            <a:lvl1pPr>
              <a:spcAft>
                <a:spcPts val="800"/>
              </a:spcAft>
              <a:defRPr sz="2400" b="0"/>
            </a:lvl1pPr>
            <a:lvl2pPr>
              <a:spcAft>
                <a:spcPts val="800"/>
              </a:spcAft>
              <a:defRPr sz="2400" b="0"/>
            </a:lvl2pPr>
            <a:lvl3pPr>
              <a:spcAft>
                <a:spcPts val="800"/>
              </a:spcAft>
              <a:defRPr sz="2400" b="0"/>
            </a:lvl3pPr>
            <a:lvl4pPr marL="1371600" marR="0" indent="0" algn="l" defTabSz="914400" rtl="0" eaLnBrk="1" fontAlgn="auto" latinLnBrk="0" hangingPunct="1">
              <a:lnSpc>
                <a:spcPct val="90000"/>
              </a:lnSpc>
              <a:spcBef>
                <a:spcPts val="500"/>
              </a:spcBef>
              <a:spcAft>
                <a:spcPts val="0"/>
              </a:spcAft>
              <a:buClrTx/>
              <a:buSzPct val="100000"/>
              <a:buFont typeface="Arial" panose="020B0604020202020204" pitchFamily="34" charset="0"/>
              <a:buNone/>
              <a:tabLst/>
              <a:defRPr/>
            </a:lvl4pPr>
          </a:lstStyle>
          <a:p>
            <a:pPr lvl="0"/>
            <a:r>
              <a:rPr lang="en-US" dirty="0"/>
              <a:t>First Level</a:t>
            </a:r>
          </a:p>
          <a:p>
            <a:pPr lvl="1"/>
            <a:r>
              <a:rPr lang="en-US" dirty="0"/>
              <a:t>Second level</a:t>
            </a:r>
          </a:p>
          <a:p>
            <a:pPr lvl="2"/>
            <a:r>
              <a:rPr lang="en-US" dirty="0"/>
              <a:t>Third level</a:t>
            </a:r>
          </a:p>
          <a:p>
            <a:pPr marL="1714500" marR="0" lvl="3" indent="-342900" algn="l" defTabSz="914400" rtl="0" eaLnBrk="1" fontAlgn="auto" latinLnBrk="0" hangingPunct="1">
              <a:lnSpc>
                <a:spcPct val="90000"/>
              </a:lnSpc>
              <a:spcBef>
                <a:spcPts val="500"/>
              </a:spcBef>
              <a:spcAft>
                <a:spcPts val="0"/>
              </a:spcAft>
              <a:buClrTx/>
              <a:buSzPct val="100000"/>
              <a:buFont typeface="Arial" panose="020B0604020202020204" pitchFamily="34" charset="0"/>
              <a:buChar char="•"/>
              <a:tabLst/>
              <a:defRPr/>
            </a:pPr>
            <a:r>
              <a:rPr lang="en-US" dirty="0"/>
              <a:t>Fourth Level</a:t>
            </a:r>
          </a:p>
          <a:p>
            <a:pPr lvl="3"/>
            <a:endParaRPr lang="en-US" dirty="0"/>
          </a:p>
        </p:txBody>
      </p:sp>
    </p:spTree>
    <p:custDataLst>
      <p:tags r:id="rId1"/>
    </p:custDataLst>
    <p:extLst>
      <p:ext uri="{BB962C8B-B14F-4D97-AF65-F5344CB8AC3E}">
        <p14:creationId xmlns:p14="http://schemas.microsoft.com/office/powerpoint/2010/main" val="228807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34EF16C-F8E9-4C74-8268-011BE18366AF}"/>
              </a:ext>
              <a:ext uri="{C183D7F6-B498-43B3-948B-1728B52AA6E4}">
                <adec:decorative xmlns:adec="http://schemas.microsoft.com/office/drawing/2017/decorative" val="1"/>
              </a:ext>
            </a:extLst>
          </p:cNvPr>
          <p:cNvSpPr/>
          <p:nvPr userDrawn="1"/>
        </p:nvSpPr>
        <p:spPr>
          <a:xfrm>
            <a:off x="0" y="6176963"/>
            <a:ext cx="12192000" cy="68103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p:cNvSpPr>
            <a:spLocks noGrp="1"/>
          </p:cNvSpPr>
          <p:nvPr>
            <p:ph type="title"/>
          </p:nvPr>
        </p:nvSpPr>
        <p:spPr>
          <a:xfrm>
            <a:off x="476843" y="473245"/>
            <a:ext cx="11241915" cy="1217447"/>
          </a:xfrm>
          <a:prstGeom prst="rect">
            <a:avLst/>
          </a:prstGeom>
        </p:spPr>
        <p:txBody>
          <a:bodyPr vert="horz" lIns="91440" tIns="45720" rIns="91440" bIns="45720" rtlCol="0" anchor="t">
            <a:noAutofit/>
          </a:bodyPr>
          <a:lstStyle/>
          <a:p>
            <a:r>
              <a:rPr lang="en-US" dirty="0"/>
              <a:t>Slide Title</a:t>
            </a:r>
            <a:br>
              <a:rPr lang="en-US" dirty="0"/>
            </a:br>
            <a:endParaRPr lang="en-US" dirty="0"/>
          </a:p>
        </p:txBody>
      </p:sp>
      <p:sp>
        <p:nvSpPr>
          <p:cNvPr id="3" name="Text Placeholder 2"/>
          <p:cNvSpPr>
            <a:spLocks noGrp="1"/>
          </p:cNvSpPr>
          <p:nvPr>
            <p:ph type="body" idx="1"/>
          </p:nvPr>
        </p:nvSpPr>
        <p:spPr>
          <a:xfrm>
            <a:off x="476843" y="1825625"/>
            <a:ext cx="11241915" cy="4351338"/>
          </a:xfrm>
          <a:prstGeom prst="rect">
            <a:avLst/>
          </a:prstGeom>
        </p:spPr>
        <p:txBody>
          <a:bodyPr vert="horz" lIns="91440" tIns="45720" rIns="91440" bIns="45720" rtlCol="0">
            <a:noAutofit/>
          </a:bodyPr>
          <a:lstStyle/>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pyright">
            <a:extLst>
              <a:ext uri="{FF2B5EF4-FFF2-40B4-BE49-F238E27FC236}">
                <a16:creationId xmlns:a16="http://schemas.microsoft.com/office/drawing/2014/main" id="{0E6636BF-D3CC-4DFC-A057-41CF18719446}"/>
              </a:ext>
              <a:ext uri="{C183D7F6-B498-43B3-948B-1728B52AA6E4}">
                <adec:decorative xmlns:adec="http://schemas.microsoft.com/office/drawing/2017/decorative" val="1"/>
              </a:ext>
            </a:extLst>
          </p:cNvPr>
          <p:cNvSpPr txBox="1"/>
          <p:nvPr userDrawn="1"/>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pic>
        <p:nvPicPr>
          <p:cNvPr id="14" name="Picture 13">
            <a:extLst>
              <a:ext uri="{FF2B5EF4-FFF2-40B4-BE49-F238E27FC236}">
                <a16:creationId xmlns:a16="http://schemas.microsoft.com/office/drawing/2014/main" id="{E7C5765A-7DA4-4F63-BBF6-FDB000C6FC14}"/>
              </a:ext>
              <a:ext uri="{C183D7F6-B498-43B3-948B-1728B52AA6E4}">
                <adec:decorative xmlns:adec="http://schemas.microsoft.com/office/drawing/2017/decorative" val="1"/>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83087" y="6223885"/>
            <a:ext cx="1820281" cy="610675"/>
          </a:xfrm>
          <a:prstGeom prst="rect">
            <a:avLst/>
          </a:prstGeom>
        </p:spPr>
      </p:pic>
      <p:sp>
        <p:nvSpPr>
          <p:cNvPr id="7" name="Slide Number Placeholder 5">
            <a:extLst>
              <a:ext uri="{FF2B5EF4-FFF2-40B4-BE49-F238E27FC236}">
                <a16:creationId xmlns:a16="http://schemas.microsoft.com/office/drawing/2014/main" id="{DF3CEB08-7511-4ACD-A0D7-6D08EF1B42A9}"/>
              </a:ext>
            </a:extLst>
          </p:cNvPr>
          <p:cNvSpPr txBox="1">
            <a:spLocks/>
          </p:cNvSpPr>
          <p:nvPr userDrawn="1"/>
        </p:nvSpPr>
        <p:spPr>
          <a:xfrm>
            <a:off x="11082189" y="6449054"/>
            <a:ext cx="734291"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a:lstStyle>
          <a:p>
            <a:fld id="{963FCBED-9BC8-44C8-B578-C394BC67F972}" type="slidenum">
              <a:rPr lang="en-US" sz="1100" smtClean="0">
                <a:solidFill>
                  <a:schemeClr val="bg1"/>
                </a:solidFill>
                <a:latin typeface="+mn-lt"/>
              </a:rPr>
              <a:pPr/>
              <a:t>‹#›</a:t>
            </a:fld>
            <a:endParaRPr lang="en-US" sz="1100" dirty="0">
              <a:solidFill>
                <a:schemeClr val="bg1"/>
              </a:solidFill>
              <a:latin typeface="+mn-lt"/>
            </a:endParaRPr>
          </a:p>
        </p:txBody>
      </p:sp>
    </p:spTree>
    <p:custDataLst>
      <p:tags r:id="rId14"/>
    </p:custDataLst>
    <p:extLst>
      <p:ext uri="{BB962C8B-B14F-4D97-AF65-F5344CB8AC3E}">
        <p14:creationId xmlns:p14="http://schemas.microsoft.com/office/powerpoint/2010/main" val="682046013"/>
      </p:ext>
    </p:extLst>
  </p:cSld>
  <p:clrMap bg1="lt1" tx1="dk1" bg2="lt2" tx2="dk2" accent1="accent1" accent2="accent2" accent3="accent3" accent4="accent4" accent5="accent5" accent6="accent6" hlink="hlink" folHlink="folHlink"/>
  <p:sldLayoutIdLst>
    <p:sldLayoutId id="2147483765" r:id="rId1"/>
    <p:sldLayoutId id="2147483763" r:id="rId2"/>
    <p:sldLayoutId id="2147483753" r:id="rId3"/>
    <p:sldLayoutId id="2147483728" r:id="rId4"/>
    <p:sldLayoutId id="2147483736" r:id="rId5"/>
    <p:sldLayoutId id="2147483729" r:id="rId6"/>
    <p:sldLayoutId id="2147483760" r:id="rId7"/>
    <p:sldLayoutId id="2147483730" r:id="rId8"/>
    <p:sldLayoutId id="2147483732" r:id="rId9"/>
    <p:sldLayoutId id="2147483761" r:id="rId10"/>
    <p:sldLayoutId id="2147483737" r:id="rId11"/>
    <p:sldLayoutId id="2147483762" r:id="rId12"/>
  </p:sldLayoutIdLst>
  <p:hf hdr="0" ftr="0" dt="0"/>
  <p:txStyles>
    <p:titleStyle>
      <a:lvl1pPr algn="ctr"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800"/>
        </a:spcAft>
        <a:buClr>
          <a:schemeClr val="tx1"/>
        </a:buClr>
        <a:buFont typeface="Arial" panose="020B0604020202020204" pitchFamily="34" charset="0"/>
        <a:buChar char="−"/>
        <a:defRPr sz="2400" b="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800"/>
        </a:spcAft>
        <a:buClr>
          <a:schemeClr val="tx1"/>
        </a:buClr>
        <a:buSzPct val="80000"/>
        <a:buFont typeface="Wingdings" panose="05000000000000000000" pitchFamily="2" charset="2"/>
        <a:buChar char="§"/>
        <a:defRPr sz="2400" b="0" kern="1200">
          <a:solidFill>
            <a:schemeClr val="tx1"/>
          </a:solidFill>
          <a:latin typeface="+mn-lt"/>
          <a:ea typeface="+mn-ea"/>
          <a:cs typeface="+mn-cs"/>
        </a:defRPr>
      </a:lvl3pPr>
      <a:lvl4pPr marL="1714500" indent="-342900" algn="l" defTabSz="914400" rtl="0" eaLnBrk="1" latinLnBrk="0" hangingPunct="1">
        <a:lnSpc>
          <a:spcPct val="90000"/>
        </a:lnSpc>
        <a:spcBef>
          <a:spcPts val="500"/>
        </a:spcBef>
        <a:buClr>
          <a:schemeClr val="tx1"/>
        </a:buClr>
        <a:buSzPct val="100000"/>
        <a:buFont typeface="Arial" panose="020B0604020202020204" pitchFamily="34" charset="0"/>
        <a:buChar char="•"/>
        <a:defRPr sz="2400" b="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3200" b="1"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1966DE8-7575-4696-B84F-B4DD0C822D6A}"/>
              </a:ext>
            </a:extLst>
          </p:cNvPr>
          <p:cNvSpPr>
            <a:spLocks noGrp="1"/>
          </p:cNvSpPr>
          <p:nvPr>
            <p:ph type="ctrTitle"/>
          </p:nvPr>
        </p:nvSpPr>
        <p:spPr/>
        <p:txBody>
          <a:bodyPr/>
          <a:lstStyle/>
          <a:p>
            <a:r>
              <a:rPr lang="en-US" dirty="0"/>
              <a:t>Guide to Computer Forensics and Investigations, 7e</a:t>
            </a:r>
          </a:p>
        </p:txBody>
      </p:sp>
      <p:sp>
        <p:nvSpPr>
          <p:cNvPr id="4" name="Subtitle 3">
            <a:extLst>
              <a:ext uri="{FF2B5EF4-FFF2-40B4-BE49-F238E27FC236}">
                <a16:creationId xmlns:a16="http://schemas.microsoft.com/office/drawing/2014/main" id="{81DDBEBE-99BA-45B9-B4E5-D18D90F7A983}"/>
              </a:ext>
            </a:extLst>
          </p:cNvPr>
          <p:cNvSpPr>
            <a:spLocks noGrp="1"/>
          </p:cNvSpPr>
          <p:nvPr>
            <p:ph type="subTitle" idx="1"/>
          </p:nvPr>
        </p:nvSpPr>
        <p:spPr/>
        <p:txBody>
          <a:bodyPr/>
          <a:lstStyle/>
          <a:p>
            <a:r>
              <a:rPr lang="en-US" dirty="0"/>
              <a:t>Module 4: Data Acquisition</a:t>
            </a:r>
          </a:p>
        </p:txBody>
      </p:sp>
      <p:pic>
        <p:nvPicPr>
          <p:cNvPr id="7" name="Picture Placeholder 6">
            <a:extLst>
              <a:ext uri="{FF2B5EF4-FFF2-40B4-BE49-F238E27FC236}">
                <a16:creationId xmlns:a16="http://schemas.microsoft.com/office/drawing/2014/main" id="{E0F24CBE-606E-F53B-B6F0-17B364174585}"/>
              </a:ext>
              <a:ext uri="{C183D7F6-B498-43B3-948B-1728B52AA6E4}">
                <adec:decorative xmlns:adec="http://schemas.microsoft.com/office/drawing/2017/decorative" val="1"/>
              </a:ext>
            </a:extLst>
          </p:cNvPr>
          <p:cNvPicPr>
            <a:picLocks noGrp="1" noChangeAspect="1"/>
          </p:cNvPicPr>
          <p:nvPr>
            <p:ph type="pic" sz="quarter" idx="11"/>
          </p:nvPr>
        </p:nvPicPr>
        <p:blipFill>
          <a:blip r:embed="rId4" cstate="email">
            <a:extLst>
              <a:ext uri="{28A0092B-C50C-407E-A947-70E740481C1C}">
                <a14:useLocalDpi xmlns:a14="http://schemas.microsoft.com/office/drawing/2010/main"/>
              </a:ext>
            </a:extLst>
          </a:blip>
          <a:srcRect/>
          <a:stretch>
            <a:fillRect/>
          </a:stretch>
        </p:blipFill>
        <p:spPr>
          <a:xfrm>
            <a:off x="474663" y="808038"/>
            <a:ext cx="4713287" cy="5241925"/>
          </a:xfrm>
        </p:spPr>
      </p:pic>
      <p:sp>
        <p:nvSpPr>
          <p:cNvPr id="6" name="Copyright">
            <a:extLst>
              <a:ext uri="{FF2B5EF4-FFF2-40B4-BE49-F238E27FC236}">
                <a16:creationId xmlns:a16="http://schemas.microsoft.com/office/drawing/2014/main" id="{8CA6B67B-9490-477D-A112-06C22B6F8640}"/>
              </a:ext>
              <a:ext uri="{C183D7F6-B498-43B3-948B-1728B52AA6E4}">
                <adec:decorative xmlns:adec="http://schemas.microsoft.com/office/drawing/2017/decorative" val="1"/>
              </a:ext>
            </a:extLst>
          </p:cNvPr>
          <p:cNvSpPr txBox="1"/>
          <p:nvPr/>
        </p:nvSpPr>
        <p:spPr>
          <a:xfrm>
            <a:off x="2103120" y="6314136"/>
            <a:ext cx="8961120" cy="430887"/>
          </a:xfrm>
          <a:prstGeom prst="rect">
            <a:avLst/>
          </a:prstGeom>
          <a:noFill/>
        </p:spPr>
        <p:txBody>
          <a:bodyPr wrap="square" rtlCol="0">
            <a:spAutoFit/>
          </a:bodyPr>
          <a:lstStyle/>
          <a:p>
            <a:r>
              <a:rPr lang="en-US" sz="1100" dirty="0">
                <a:solidFill>
                  <a:schemeClr val="bg1"/>
                </a:solidFill>
                <a:latin typeface="+mn-lt"/>
              </a:rPr>
              <a:t>Nelson/Phillips/Steuart/Wilson</a:t>
            </a:r>
            <a:r>
              <a:rPr lang="en-US" sz="1100" kern="1200" dirty="0">
                <a:solidFill>
                  <a:schemeClr val="bg1"/>
                </a:solidFill>
                <a:latin typeface="+mn-lt"/>
                <a:ea typeface="+mn-ea"/>
                <a:cs typeface="+mn-cs"/>
              </a:rPr>
              <a:t>, Guide to Computer Forensics and Investigations, 7th Edition. ©2025 Cengage Learning, Inc. All Rights Reserved. May not be scanned, copied or duplicated, or posted to a publicly accessible website, in whole or in part.</a:t>
            </a:r>
          </a:p>
        </p:txBody>
      </p:sp>
    </p:spTree>
    <p:custDataLst>
      <p:tags r:id="rId1"/>
    </p:custDataLst>
    <p:extLst>
      <p:ext uri="{BB962C8B-B14F-4D97-AF65-F5344CB8AC3E}">
        <p14:creationId xmlns:p14="http://schemas.microsoft.com/office/powerpoint/2010/main" val="229328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76EC8B-C265-1840-183C-A621612EF484}"/>
              </a:ext>
            </a:extLst>
          </p:cNvPr>
          <p:cNvSpPr>
            <a:spLocks noGrp="1"/>
          </p:cNvSpPr>
          <p:nvPr>
            <p:ph type="title"/>
          </p:nvPr>
        </p:nvSpPr>
        <p:spPr/>
        <p:txBody>
          <a:bodyPr/>
          <a:lstStyle/>
          <a:p>
            <a:r>
              <a:rPr lang="en-US" dirty="0"/>
              <a:t>Determining the Best Acquisition Method (2 of 4)</a:t>
            </a:r>
          </a:p>
        </p:txBody>
      </p:sp>
      <p:sp>
        <p:nvSpPr>
          <p:cNvPr id="2" name="Content Placeholder 1">
            <a:extLst>
              <a:ext uri="{FF2B5EF4-FFF2-40B4-BE49-F238E27FC236}">
                <a16:creationId xmlns:a16="http://schemas.microsoft.com/office/drawing/2014/main" id="{AB96DEAF-23A5-8CCE-EF55-EE2F95984950}"/>
              </a:ext>
            </a:extLst>
          </p:cNvPr>
          <p:cNvSpPr>
            <a:spLocks noGrp="1"/>
          </p:cNvSpPr>
          <p:nvPr>
            <p:ph idx="1"/>
          </p:nvPr>
        </p:nvSpPr>
        <p:spPr>
          <a:xfrm>
            <a:off x="476843" y="1690692"/>
            <a:ext cx="11241915" cy="4351338"/>
          </a:xfrm>
        </p:spPr>
        <p:txBody>
          <a:bodyPr/>
          <a:lstStyle/>
          <a:p>
            <a:r>
              <a:rPr lang="en-US" altLang="en-US" dirty="0"/>
              <a:t>Creating a physical disk-to-image file is the most common method and offers most flexibility</a:t>
            </a:r>
          </a:p>
          <a:p>
            <a:pPr lvl="1"/>
            <a:r>
              <a:rPr lang="en-US" altLang="en-US" dirty="0"/>
              <a:t>You can make more than one copy</a:t>
            </a:r>
          </a:p>
          <a:p>
            <a:pPr lvl="1"/>
            <a:r>
              <a:rPr lang="en-US" altLang="en-US" dirty="0"/>
              <a:t>Copies are bit-for-bit replications of the original drive</a:t>
            </a:r>
          </a:p>
          <a:p>
            <a:pPr lvl="1"/>
            <a:r>
              <a:rPr lang="en-US" altLang="en-US" dirty="0"/>
              <a:t>Compatible with many commercial forensics tools</a:t>
            </a:r>
          </a:p>
          <a:p>
            <a:r>
              <a:rPr lang="en-US" altLang="en-US" dirty="0"/>
              <a:t>You might have to create a disk-to-disk copy when a disk-to-image copy is not possible</a:t>
            </a:r>
          </a:p>
          <a:p>
            <a:pPr lvl="1"/>
            <a:r>
              <a:rPr lang="en-US" altLang="en-US" dirty="0"/>
              <a:t>Tools include EnCase, X-Ways Forensics for Windows systems, and Guymager for Linux systems</a:t>
            </a:r>
          </a:p>
          <a:p>
            <a:endParaRPr lang="en-US" dirty="0"/>
          </a:p>
        </p:txBody>
      </p:sp>
    </p:spTree>
    <p:extLst>
      <p:ext uri="{BB962C8B-B14F-4D97-AF65-F5344CB8AC3E}">
        <p14:creationId xmlns:p14="http://schemas.microsoft.com/office/powerpoint/2010/main" val="3814816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76EC8B-C265-1840-183C-A621612EF484}"/>
              </a:ext>
            </a:extLst>
          </p:cNvPr>
          <p:cNvSpPr>
            <a:spLocks noGrp="1"/>
          </p:cNvSpPr>
          <p:nvPr>
            <p:ph type="title"/>
          </p:nvPr>
        </p:nvSpPr>
        <p:spPr/>
        <p:txBody>
          <a:bodyPr/>
          <a:lstStyle/>
          <a:p>
            <a:r>
              <a:rPr lang="en-US" dirty="0"/>
              <a:t>Determining the Best Acquisition Method (3 of 4)</a:t>
            </a:r>
          </a:p>
        </p:txBody>
      </p:sp>
      <p:sp>
        <p:nvSpPr>
          <p:cNvPr id="2" name="Content Placeholder 1">
            <a:extLst>
              <a:ext uri="{FF2B5EF4-FFF2-40B4-BE49-F238E27FC236}">
                <a16:creationId xmlns:a16="http://schemas.microsoft.com/office/drawing/2014/main" id="{AB96DEAF-23A5-8CCE-EF55-EE2F95984950}"/>
              </a:ext>
            </a:extLst>
          </p:cNvPr>
          <p:cNvSpPr>
            <a:spLocks noGrp="1"/>
          </p:cNvSpPr>
          <p:nvPr>
            <p:ph idx="1"/>
          </p:nvPr>
        </p:nvSpPr>
        <p:spPr>
          <a:xfrm>
            <a:off x="476843" y="1690692"/>
            <a:ext cx="11241915" cy="4351338"/>
          </a:xfrm>
        </p:spPr>
        <p:txBody>
          <a:bodyPr/>
          <a:lstStyle/>
          <a:p>
            <a:r>
              <a:rPr lang="en-US" altLang="en-US" dirty="0"/>
              <a:t>If your time is limited, consider using a </a:t>
            </a:r>
            <a:r>
              <a:rPr lang="en-US" altLang="en-US" b="1" dirty="0"/>
              <a:t>logical acquisition </a:t>
            </a:r>
            <a:r>
              <a:rPr lang="en-US" altLang="en-US" dirty="0"/>
              <a:t>or a </a:t>
            </a:r>
            <a:r>
              <a:rPr lang="en-US" altLang="en-US" b="1" dirty="0"/>
              <a:t>sparse acquisition</a:t>
            </a:r>
            <a:r>
              <a:rPr lang="en-US" altLang="en-US" dirty="0"/>
              <a:t> data copy method</a:t>
            </a:r>
          </a:p>
          <a:p>
            <a:pPr lvl="1" eaLnBrk="1" hangingPunct="1"/>
            <a:r>
              <a:rPr lang="en-US" altLang="en-US" dirty="0"/>
              <a:t>A logical acquisition captures only specific files of interest to the case</a:t>
            </a:r>
          </a:p>
          <a:p>
            <a:pPr lvl="1" eaLnBrk="1" hangingPunct="1"/>
            <a:r>
              <a:rPr lang="en-US" altLang="en-US" dirty="0"/>
              <a:t>A sparse acquisition collects fragments of unallocated (deleted) data</a:t>
            </a:r>
          </a:p>
          <a:p>
            <a:pPr lvl="2"/>
            <a:r>
              <a:rPr lang="en-US" altLang="en-US" dirty="0"/>
              <a:t>Use this method only when you don’t need to examine the entire drive</a:t>
            </a:r>
          </a:p>
          <a:p>
            <a:endParaRPr lang="en-US" dirty="0"/>
          </a:p>
        </p:txBody>
      </p:sp>
    </p:spTree>
    <p:extLst>
      <p:ext uri="{BB962C8B-B14F-4D97-AF65-F5344CB8AC3E}">
        <p14:creationId xmlns:p14="http://schemas.microsoft.com/office/powerpoint/2010/main" val="4209706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76EC8B-C265-1840-183C-A621612EF484}"/>
              </a:ext>
            </a:extLst>
          </p:cNvPr>
          <p:cNvSpPr>
            <a:spLocks noGrp="1"/>
          </p:cNvSpPr>
          <p:nvPr>
            <p:ph type="title"/>
          </p:nvPr>
        </p:nvSpPr>
        <p:spPr/>
        <p:txBody>
          <a:bodyPr/>
          <a:lstStyle/>
          <a:p>
            <a:r>
              <a:rPr lang="en-US" dirty="0"/>
              <a:t>Determining the Best Acquisition Method (4 of 4)</a:t>
            </a:r>
          </a:p>
        </p:txBody>
      </p:sp>
      <p:sp>
        <p:nvSpPr>
          <p:cNvPr id="2" name="Content Placeholder 1">
            <a:extLst>
              <a:ext uri="{FF2B5EF4-FFF2-40B4-BE49-F238E27FC236}">
                <a16:creationId xmlns:a16="http://schemas.microsoft.com/office/drawing/2014/main" id="{AB96DEAF-23A5-8CCE-EF55-EE2F95984950}"/>
              </a:ext>
            </a:extLst>
          </p:cNvPr>
          <p:cNvSpPr>
            <a:spLocks noGrp="1"/>
          </p:cNvSpPr>
          <p:nvPr>
            <p:ph idx="1"/>
          </p:nvPr>
        </p:nvSpPr>
        <p:spPr>
          <a:xfrm>
            <a:off x="476843" y="1690692"/>
            <a:ext cx="11241915" cy="4351338"/>
          </a:xfrm>
        </p:spPr>
        <p:txBody>
          <a:bodyPr/>
          <a:lstStyle/>
          <a:p>
            <a:pPr eaLnBrk="1" hangingPunct="1"/>
            <a:r>
              <a:rPr lang="en-US" altLang="en-US" dirty="0"/>
              <a:t>To determine which acquisition method to use for an investigation, consider the following:</a:t>
            </a:r>
          </a:p>
          <a:p>
            <a:pPr lvl="1" eaLnBrk="1" hangingPunct="1"/>
            <a:r>
              <a:rPr lang="en-US" altLang="en-US" dirty="0"/>
              <a:t>Size of the source (suspect) disk</a:t>
            </a:r>
          </a:p>
          <a:p>
            <a:pPr lvl="1" eaLnBrk="1" hangingPunct="1"/>
            <a:r>
              <a:rPr lang="en-US" altLang="en-US" dirty="0"/>
              <a:t>Whether you can retain the source disk as evidence</a:t>
            </a:r>
          </a:p>
          <a:p>
            <a:pPr lvl="1" eaLnBrk="1" hangingPunct="1"/>
            <a:r>
              <a:rPr lang="en-US" altLang="en-US" dirty="0"/>
              <a:t>How much time you have to perform the acquisition</a:t>
            </a:r>
          </a:p>
          <a:p>
            <a:pPr lvl="1" eaLnBrk="1" hangingPunct="1"/>
            <a:r>
              <a:rPr lang="en-US" altLang="en-US" dirty="0"/>
              <a:t>Where the evidence is located</a:t>
            </a:r>
            <a:endParaRPr lang="en-US" dirty="0"/>
          </a:p>
        </p:txBody>
      </p:sp>
    </p:spTree>
    <p:extLst>
      <p:ext uri="{BB962C8B-B14F-4D97-AF65-F5344CB8AC3E}">
        <p14:creationId xmlns:p14="http://schemas.microsoft.com/office/powerpoint/2010/main" val="538996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8D2C45-2DFC-117F-940B-0D5563C9E4E6}"/>
              </a:ext>
            </a:extLst>
          </p:cNvPr>
          <p:cNvSpPr>
            <a:spLocks noGrp="1"/>
          </p:cNvSpPr>
          <p:nvPr>
            <p:ph type="title"/>
          </p:nvPr>
        </p:nvSpPr>
        <p:spPr/>
        <p:txBody>
          <a:bodyPr/>
          <a:lstStyle/>
          <a:p>
            <a:r>
              <a:rPr lang="en-US" dirty="0"/>
              <a:t>Calculating Acquisition Times</a:t>
            </a:r>
          </a:p>
        </p:txBody>
      </p:sp>
      <p:sp>
        <p:nvSpPr>
          <p:cNvPr id="2" name="Content Placeholder 1">
            <a:extLst>
              <a:ext uri="{FF2B5EF4-FFF2-40B4-BE49-F238E27FC236}">
                <a16:creationId xmlns:a16="http://schemas.microsoft.com/office/drawing/2014/main" id="{02F21238-DB32-5295-108F-1039BE86631C}"/>
              </a:ext>
            </a:extLst>
          </p:cNvPr>
          <p:cNvSpPr>
            <a:spLocks noGrp="1"/>
          </p:cNvSpPr>
          <p:nvPr>
            <p:ph idx="1"/>
          </p:nvPr>
        </p:nvSpPr>
        <p:spPr/>
        <p:txBody>
          <a:bodyPr/>
          <a:lstStyle/>
          <a:p>
            <a:r>
              <a:rPr lang="en-US" dirty="0"/>
              <a:t>The time to transfer data from one device to an image file or other device can vary based on the following factors:</a:t>
            </a:r>
          </a:p>
          <a:p>
            <a:pPr lvl="1"/>
            <a:r>
              <a:rPr lang="en-US" dirty="0"/>
              <a:t>Source drive’s data transfer read speed</a:t>
            </a:r>
          </a:p>
          <a:p>
            <a:pPr lvl="1"/>
            <a:r>
              <a:rPr lang="en-US" dirty="0"/>
              <a:t>Controller interface speed, such as a SATA and a USB controllers</a:t>
            </a:r>
          </a:p>
          <a:p>
            <a:pPr lvl="1"/>
            <a:r>
              <a:rPr lang="en-US" dirty="0"/>
              <a:t>Target drive’s data transfer write speed</a:t>
            </a:r>
          </a:p>
          <a:p>
            <a:r>
              <a:rPr lang="en-US" dirty="0"/>
              <a:t>Other variables of influence include CPU speed, the number of threads available to transfer data simultaneously on the motherboard, and the quality and reliability of the cables connecting the devices</a:t>
            </a:r>
          </a:p>
        </p:txBody>
      </p:sp>
    </p:spTree>
    <p:extLst>
      <p:ext uri="{BB962C8B-B14F-4D97-AF65-F5344CB8AC3E}">
        <p14:creationId xmlns:p14="http://schemas.microsoft.com/office/powerpoint/2010/main" val="2297055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E973B-DBD7-7FFB-E708-193441428F72}"/>
              </a:ext>
            </a:extLst>
          </p:cNvPr>
          <p:cNvSpPr>
            <a:spLocks noGrp="1"/>
          </p:cNvSpPr>
          <p:nvPr>
            <p:ph type="title"/>
          </p:nvPr>
        </p:nvSpPr>
        <p:spPr/>
        <p:txBody>
          <a:bodyPr/>
          <a:lstStyle/>
          <a:p>
            <a:r>
              <a:rPr lang="en-US" dirty="0"/>
              <a:t>Contingency Planning for Image Acquisitions</a:t>
            </a:r>
          </a:p>
        </p:txBody>
      </p:sp>
      <p:sp>
        <p:nvSpPr>
          <p:cNvPr id="2" name="Content Placeholder 1">
            <a:extLst>
              <a:ext uri="{FF2B5EF4-FFF2-40B4-BE49-F238E27FC236}">
                <a16:creationId xmlns:a16="http://schemas.microsoft.com/office/drawing/2014/main" id="{49B1F8AF-D66B-58C8-D9E0-E4B677DD1D84}"/>
              </a:ext>
            </a:extLst>
          </p:cNvPr>
          <p:cNvSpPr>
            <a:spLocks noGrp="1"/>
          </p:cNvSpPr>
          <p:nvPr>
            <p:ph idx="1"/>
          </p:nvPr>
        </p:nvSpPr>
        <p:spPr/>
        <p:txBody>
          <a:bodyPr/>
          <a:lstStyle/>
          <a:p>
            <a:pPr eaLnBrk="1" hangingPunct="1"/>
            <a:r>
              <a:rPr lang="en-US" altLang="en-US" dirty="0"/>
              <a:t>You should create a duplicate copy of your evidence image file</a:t>
            </a:r>
          </a:p>
          <a:p>
            <a:pPr eaLnBrk="1" hangingPunct="1"/>
            <a:r>
              <a:rPr lang="en-US" altLang="en-US" dirty="0"/>
              <a:t>Make at least two images of digital evidence</a:t>
            </a:r>
          </a:p>
          <a:p>
            <a:pPr lvl="1" eaLnBrk="1" hangingPunct="1"/>
            <a:r>
              <a:rPr lang="en-US" altLang="en-US" dirty="0"/>
              <a:t>Use different tools or techniques</a:t>
            </a:r>
          </a:p>
          <a:p>
            <a:pPr eaLnBrk="1" hangingPunct="1"/>
            <a:r>
              <a:rPr lang="en-US" altLang="en-US" dirty="0"/>
              <a:t>Some tools don’t copy </a:t>
            </a:r>
            <a:r>
              <a:rPr lang="en-US" altLang="en-US" b="1" dirty="0"/>
              <a:t>host protected area </a:t>
            </a:r>
            <a:r>
              <a:rPr lang="en-US" altLang="en-US" dirty="0"/>
              <a:t>(</a:t>
            </a:r>
            <a:r>
              <a:rPr lang="en-US" altLang="en-US" b="1" dirty="0"/>
              <a:t>HPA</a:t>
            </a:r>
            <a:r>
              <a:rPr lang="en-US" altLang="en-US" dirty="0"/>
              <a:t>)</a:t>
            </a:r>
          </a:p>
          <a:p>
            <a:pPr lvl="1" eaLnBrk="1" hangingPunct="1"/>
            <a:r>
              <a:rPr lang="en-US" altLang="en-US" dirty="0"/>
              <a:t>The HPA is an area of a disk drive that is reserved for booting utilities and diagnostic programs</a:t>
            </a:r>
          </a:p>
          <a:p>
            <a:r>
              <a:rPr lang="en-US" altLang="en-US" dirty="0"/>
              <a:t>The </a:t>
            </a:r>
            <a:r>
              <a:rPr lang="en-US" altLang="en-US" b="1" dirty="0"/>
              <a:t>whole disk encryption</a:t>
            </a:r>
            <a:r>
              <a:rPr lang="en-US" altLang="en-US" dirty="0"/>
              <a:t> feature in Windows called BitLocker makes static acquisitions more difficult</a:t>
            </a:r>
          </a:p>
          <a:p>
            <a:endParaRPr lang="en-US" dirty="0"/>
          </a:p>
        </p:txBody>
      </p:sp>
    </p:spTree>
    <p:extLst>
      <p:ext uri="{BB962C8B-B14F-4D97-AF65-F5344CB8AC3E}">
        <p14:creationId xmlns:p14="http://schemas.microsoft.com/office/powerpoint/2010/main" val="7795835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9C2A68-1F1A-B612-93BC-08A6AF207D44}"/>
              </a:ext>
            </a:extLst>
          </p:cNvPr>
          <p:cNvSpPr>
            <a:spLocks noGrp="1"/>
          </p:cNvSpPr>
          <p:nvPr>
            <p:ph type="title"/>
          </p:nvPr>
        </p:nvSpPr>
        <p:spPr/>
        <p:txBody>
          <a:bodyPr/>
          <a:lstStyle/>
          <a:p>
            <a:r>
              <a:rPr lang="en-US" dirty="0"/>
              <a:t>Using Acquisition Tools</a:t>
            </a:r>
          </a:p>
        </p:txBody>
      </p:sp>
      <p:sp>
        <p:nvSpPr>
          <p:cNvPr id="2" name="Content Placeholder 1">
            <a:extLst>
              <a:ext uri="{FF2B5EF4-FFF2-40B4-BE49-F238E27FC236}">
                <a16:creationId xmlns:a16="http://schemas.microsoft.com/office/drawing/2014/main" id="{A9D5797B-5179-738B-59EA-D913359C243D}"/>
              </a:ext>
            </a:extLst>
          </p:cNvPr>
          <p:cNvSpPr>
            <a:spLocks noGrp="1"/>
          </p:cNvSpPr>
          <p:nvPr>
            <p:ph idx="1"/>
          </p:nvPr>
        </p:nvSpPr>
        <p:spPr/>
        <p:txBody>
          <a:bodyPr/>
          <a:lstStyle/>
          <a:p>
            <a:pPr eaLnBrk="1" hangingPunct="1"/>
            <a:r>
              <a:rPr lang="en-US" altLang="en-US" dirty="0"/>
              <a:t>Acquisition tools for Windows and Linux have an advantage of acquiring evidence from a suspect drive more convenient</a:t>
            </a:r>
          </a:p>
          <a:p>
            <a:pPr lvl="1"/>
            <a:r>
              <a:rPr lang="en-US" altLang="en-US" sz="2200" dirty="0"/>
              <a:t>Especially when used with hot-swappable devices</a:t>
            </a:r>
          </a:p>
          <a:p>
            <a:r>
              <a:rPr lang="en-US" altLang="en-US" dirty="0"/>
              <a:t>You must protect acquired data with a well-tested write-blocking hardware device or software application</a:t>
            </a:r>
          </a:p>
          <a:p>
            <a:pPr lvl="1"/>
            <a:r>
              <a:rPr lang="en-US" altLang="en-US" sz="2200" dirty="0"/>
              <a:t>Some countries haven’t accepted the use of write-blocking devices for data acquisitions</a:t>
            </a:r>
          </a:p>
          <a:p>
            <a:endParaRPr lang="en-US" dirty="0"/>
          </a:p>
        </p:txBody>
      </p:sp>
    </p:spTree>
    <p:extLst>
      <p:ext uri="{BB962C8B-B14F-4D97-AF65-F5344CB8AC3E}">
        <p14:creationId xmlns:p14="http://schemas.microsoft.com/office/powerpoint/2010/main" val="3453241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0A53E9-40E9-9081-E939-40DC8E6BE83E}"/>
              </a:ext>
            </a:extLst>
          </p:cNvPr>
          <p:cNvSpPr>
            <a:spLocks noGrp="1"/>
          </p:cNvSpPr>
          <p:nvPr>
            <p:ph type="title"/>
          </p:nvPr>
        </p:nvSpPr>
        <p:spPr/>
        <p:txBody>
          <a:bodyPr/>
          <a:lstStyle/>
          <a:p>
            <a:r>
              <a:rPr lang="en-US" dirty="0"/>
              <a:t>Using Linux Live CD/DVD and USB Distributions (1 of 3)</a:t>
            </a:r>
          </a:p>
        </p:txBody>
      </p:sp>
      <p:sp>
        <p:nvSpPr>
          <p:cNvPr id="2" name="Content Placeholder 1">
            <a:extLst>
              <a:ext uri="{FF2B5EF4-FFF2-40B4-BE49-F238E27FC236}">
                <a16:creationId xmlns:a16="http://schemas.microsoft.com/office/drawing/2014/main" id="{0BF51328-1D71-5630-5A6A-3E5EC177AE44}"/>
              </a:ext>
            </a:extLst>
          </p:cNvPr>
          <p:cNvSpPr>
            <a:spLocks noGrp="1"/>
          </p:cNvSpPr>
          <p:nvPr>
            <p:ph idx="1"/>
          </p:nvPr>
        </p:nvSpPr>
        <p:spPr/>
        <p:txBody>
          <a:bodyPr/>
          <a:lstStyle/>
          <a:p>
            <a:r>
              <a:rPr lang="en-US" dirty="0"/>
              <a:t>A few Linux ISO images are specifically designed for digital forensics</a:t>
            </a:r>
          </a:p>
          <a:p>
            <a:pPr lvl="1"/>
            <a:r>
              <a:rPr lang="en-US" dirty="0"/>
              <a:t>They contain additional utilities that typically aren’t installed in normal Linux distributions</a:t>
            </a:r>
          </a:p>
          <a:p>
            <a:pPr lvl="1"/>
            <a:r>
              <a:rPr lang="en-US" dirty="0"/>
              <a:t>Some are configured not to mount or to mount as read-only</a:t>
            </a:r>
          </a:p>
          <a:p>
            <a:pPr lvl="1"/>
            <a:r>
              <a:rPr lang="en-US" dirty="0"/>
              <a:t>When using a shell command to mount a drive, type </a:t>
            </a:r>
            <a:r>
              <a:rPr lang="en-US" b="1" dirty="0">
                <a:latin typeface="Courier New" panose="02070309020205020404" pitchFamily="49" charset="0"/>
                <a:cs typeface="Courier New" panose="02070309020205020404" pitchFamily="49" charset="0"/>
              </a:rPr>
              <a:t>mount –help </a:t>
            </a:r>
            <a:r>
              <a:rPr lang="en-US" dirty="0"/>
              <a:t>at the shell prompt to learn what options are available</a:t>
            </a:r>
          </a:p>
          <a:p>
            <a:r>
              <a:rPr lang="en-US" dirty="0"/>
              <a:t>Linux can copy data from a physical device without having to mount it</a:t>
            </a:r>
          </a:p>
        </p:txBody>
      </p:sp>
    </p:spTree>
    <p:extLst>
      <p:ext uri="{BB962C8B-B14F-4D97-AF65-F5344CB8AC3E}">
        <p14:creationId xmlns:p14="http://schemas.microsoft.com/office/powerpoint/2010/main" val="4054466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0A53E9-40E9-9081-E939-40DC8E6BE83E}"/>
              </a:ext>
            </a:extLst>
          </p:cNvPr>
          <p:cNvSpPr>
            <a:spLocks noGrp="1"/>
          </p:cNvSpPr>
          <p:nvPr>
            <p:ph type="title"/>
          </p:nvPr>
        </p:nvSpPr>
        <p:spPr/>
        <p:txBody>
          <a:bodyPr/>
          <a:lstStyle/>
          <a:p>
            <a:r>
              <a:rPr lang="en-US" dirty="0"/>
              <a:t>Using Linux Live CD/DVD and USB Distributions (2 of 3)</a:t>
            </a:r>
          </a:p>
        </p:txBody>
      </p:sp>
      <p:sp>
        <p:nvSpPr>
          <p:cNvPr id="2" name="Content Placeholder 1">
            <a:extLst>
              <a:ext uri="{FF2B5EF4-FFF2-40B4-BE49-F238E27FC236}">
                <a16:creationId xmlns:a16="http://schemas.microsoft.com/office/drawing/2014/main" id="{0BF51328-1D71-5630-5A6A-3E5EC177AE44}"/>
              </a:ext>
            </a:extLst>
          </p:cNvPr>
          <p:cNvSpPr>
            <a:spLocks noGrp="1"/>
          </p:cNvSpPr>
          <p:nvPr>
            <p:ph idx="1"/>
          </p:nvPr>
        </p:nvSpPr>
        <p:spPr/>
        <p:txBody>
          <a:bodyPr/>
          <a:lstStyle/>
          <a:p>
            <a:r>
              <a:rPr lang="en-US" dirty="0"/>
              <a:t>The following are some well-designed Linux Live CDs for digital forensics:</a:t>
            </a:r>
          </a:p>
          <a:p>
            <a:pPr lvl="1"/>
            <a:r>
              <a:rPr lang="en-US" dirty="0"/>
              <a:t>CAINE</a:t>
            </a:r>
          </a:p>
          <a:p>
            <a:pPr lvl="1"/>
            <a:r>
              <a:rPr lang="en-US" dirty="0"/>
              <a:t>Kali Linux</a:t>
            </a:r>
          </a:p>
          <a:p>
            <a:pPr lvl="1"/>
            <a:r>
              <a:rPr lang="en-US" dirty="0"/>
              <a:t>Knoppix</a:t>
            </a:r>
          </a:p>
          <a:p>
            <a:pPr lvl="1"/>
            <a:r>
              <a:rPr lang="en-US" dirty="0"/>
              <a:t>SANS Investigative Forensic Toolkit (SIFT)</a:t>
            </a:r>
          </a:p>
          <a:p>
            <a:r>
              <a:rPr lang="en-US" dirty="0"/>
              <a:t>You can download these ISO images to any computer, including a Windows system</a:t>
            </a:r>
          </a:p>
        </p:txBody>
      </p:sp>
    </p:spTree>
    <p:extLst>
      <p:ext uri="{BB962C8B-B14F-4D97-AF65-F5344CB8AC3E}">
        <p14:creationId xmlns:p14="http://schemas.microsoft.com/office/powerpoint/2010/main" val="374957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0A53E9-40E9-9081-E939-40DC8E6BE83E}"/>
              </a:ext>
            </a:extLst>
          </p:cNvPr>
          <p:cNvSpPr>
            <a:spLocks noGrp="1"/>
          </p:cNvSpPr>
          <p:nvPr>
            <p:ph type="title"/>
          </p:nvPr>
        </p:nvSpPr>
        <p:spPr/>
        <p:txBody>
          <a:bodyPr/>
          <a:lstStyle/>
          <a:p>
            <a:r>
              <a:rPr lang="en-US" dirty="0"/>
              <a:t>Using Linux Live CD/DVD and USB Distributions (3 of 3)</a:t>
            </a:r>
          </a:p>
        </p:txBody>
      </p:sp>
      <p:sp>
        <p:nvSpPr>
          <p:cNvPr id="2" name="Content Placeholder 1">
            <a:extLst>
              <a:ext uri="{FF2B5EF4-FFF2-40B4-BE49-F238E27FC236}">
                <a16:creationId xmlns:a16="http://schemas.microsoft.com/office/drawing/2014/main" id="{0BF51328-1D71-5630-5A6A-3E5EC177AE44}"/>
              </a:ext>
            </a:extLst>
          </p:cNvPr>
          <p:cNvSpPr>
            <a:spLocks noGrp="1"/>
          </p:cNvSpPr>
          <p:nvPr>
            <p:ph idx="1"/>
          </p:nvPr>
        </p:nvSpPr>
        <p:spPr/>
        <p:txBody>
          <a:bodyPr/>
          <a:lstStyle/>
          <a:p>
            <a:r>
              <a:rPr lang="en-US" dirty="0"/>
              <a:t>After creating a Linux Live CD/DVD or USB drive, test it on your workstation</a:t>
            </a:r>
          </a:p>
          <a:p>
            <a:pPr lvl="1"/>
            <a:r>
              <a:rPr lang="en-US" dirty="0"/>
              <a:t>Check your workstation’s BIOS to see whether it boots first from the CD or DVD in the system</a:t>
            </a:r>
          </a:p>
          <a:p>
            <a:pPr lvl="1"/>
            <a:r>
              <a:rPr lang="en-US" dirty="0"/>
              <a:t>Place it in the CD or DVD drive and reboot your system</a:t>
            </a:r>
          </a:p>
          <a:p>
            <a:pPr lvl="1"/>
            <a:r>
              <a:rPr lang="en-US" dirty="0"/>
              <a:t>If successful, Linux loads into your computer’s memory, and a common GUI for Linux is typically displayed</a:t>
            </a:r>
          </a:p>
          <a:p>
            <a:pPr lvl="1"/>
            <a:r>
              <a:rPr lang="en-US" dirty="0"/>
              <a:t>If you have problems with the Linux GUI display, try another computer with a different video card</a:t>
            </a:r>
          </a:p>
        </p:txBody>
      </p:sp>
    </p:spTree>
    <p:extLst>
      <p:ext uri="{BB962C8B-B14F-4D97-AF65-F5344CB8AC3E}">
        <p14:creationId xmlns:p14="http://schemas.microsoft.com/office/powerpoint/2010/main" val="187089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8EB87B-94E1-E90E-D3BE-282D78E5C7BA}"/>
              </a:ext>
            </a:extLst>
          </p:cNvPr>
          <p:cNvSpPr>
            <a:spLocks noGrp="1"/>
          </p:cNvSpPr>
          <p:nvPr>
            <p:ph type="title"/>
          </p:nvPr>
        </p:nvSpPr>
        <p:spPr/>
        <p:txBody>
          <a:bodyPr/>
          <a:lstStyle/>
          <a:p>
            <a:r>
              <a:rPr lang="en-US" dirty="0"/>
              <a:t>Mini-WinFE Boot CDs and USB Drives</a:t>
            </a:r>
          </a:p>
        </p:txBody>
      </p:sp>
      <p:sp>
        <p:nvSpPr>
          <p:cNvPr id="2" name="Content Placeholder 1">
            <a:extLst>
              <a:ext uri="{FF2B5EF4-FFF2-40B4-BE49-F238E27FC236}">
                <a16:creationId xmlns:a16="http://schemas.microsoft.com/office/drawing/2014/main" id="{21700808-E71A-E36F-30BD-6415A5AD1487}"/>
              </a:ext>
            </a:extLst>
          </p:cNvPr>
          <p:cNvSpPr>
            <a:spLocks noGrp="1"/>
          </p:cNvSpPr>
          <p:nvPr>
            <p:ph idx="1"/>
          </p:nvPr>
        </p:nvSpPr>
        <p:spPr/>
        <p:txBody>
          <a:bodyPr/>
          <a:lstStyle/>
          <a:p>
            <a:pPr eaLnBrk="1" hangingPunct="1"/>
            <a:r>
              <a:rPr lang="en-US" altLang="en-US" dirty="0"/>
              <a:t>Mini-WinFE enables you to build a Windows forensic boot CD/DVD or USB drive so that connected drives are mounted as read-only</a:t>
            </a:r>
          </a:p>
          <a:p>
            <a:pPr lvl="1"/>
            <a:r>
              <a:rPr lang="en-US" altLang="en-US" dirty="0"/>
              <a:t>It can access the suspect’s Windows Registry files</a:t>
            </a:r>
          </a:p>
          <a:p>
            <a:pPr eaLnBrk="1" hangingPunct="1"/>
            <a:r>
              <a:rPr lang="en-US" altLang="en-US" dirty="0"/>
              <a:t>Before booting a suspect’s computer, connect your target drive, such as a larger USB drive</a:t>
            </a:r>
          </a:p>
          <a:p>
            <a:pPr eaLnBrk="1" hangingPunct="1"/>
            <a:r>
              <a:rPr lang="en-US" altLang="en-US" dirty="0"/>
              <a:t>After Mini-WinFE is booted, it can list all connected drives and alter your target USB drive to read-write mode so you can run an acquisition program</a:t>
            </a:r>
          </a:p>
          <a:p>
            <a:endParaRPr lang="en-US" dirty="0"/>
          </a:p>
        </p:txBody>
      </p:sp>
    </p:spTree>
    <p:extLst>
      <p:ext uri="{BB962C8B-B14F-4D97-AF65-F5344CB8AC3E}">
        <p14:creationId xmlns:p14="http://schemas.microsoft.com/office/powerpoint/2010/main" val="2340386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 (1 of 2)</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a:t>
            </a:r>
          </a:p>
          <a:p>
            <a:pPr eaLnBrk="1" hangingPunct="1"/>
            <a:r>
              <a:rPr lang="en-US" altLang="en-US" dirty="0"/>
              <a:t>Describe digital evidence storage formats</a:t>
            </a:r>
          </a:p>
          <a:p>
            <a:pPr eaLnBrk="1" hangingPunct="1"/>
            <a:r>
              <a:rPr lang="en-US" altLang="en-US" dirty="0"/>
              <a:t>Understand how to plan for a digital forensics acquisition</a:t>
            </a:r>
          </a:p>
          <a:p>
            <a:pPr eaLnBrk="1" hangingPunct="1"/>
            <a:r>
              <a:rPr lang="en-US" altLang="en-US" dirty="0"/>
              <a:t>Describe contingency planning for data acquisitions</a:t>
            </a:r>
          </a:p>
          <a:p>
            <a:pPr eaLnBrk="1" hangingPunct="1"/>
            <a:r>
              <a:rPr lang="en-US" altLang="en-US" dirty="0"/>
              <a:t>Explain how to use acquisition tools</a:t>
            </a:r>
          </a:p>
          <a:p>
            <a:pPr eaLnBrk="1" hangingPunct="1"/>
            <a:r>
              <a:rPr lang="en-US" altLang="en-US" dirty="0"/>
              <a:t>Describe how to validate data acquisitions</a:t>
            </a:r>
          </a:p>
          <a:p>
            <a:endParaRPr lang="en-US" dirty="0"/>
          </a:p>
        </p:txBody>
      </p:sp>
    </p:spTree>
    <p:extLst>
      <p:ext uri="{BB962C8B-B14F-4D97-AF65-F5344CB8AC3E}">
        <p14:creationId xmlns:p14="http://schemas.microsoft.com/office/powerpoint/2010/main" val="614826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CFE6EA-CAA8-F355-CE78-2D23D54B5AAF}"/>
              </a:ext>
            </a:extLst>
          </p:cNvPr>
          <p:cNvSpPr>
            <a:spLocks noGrp="1"/>
          </p:cNvSpPr>
          <p:nvPr>
            <p:ph type="title"/>
          </p:nvPr>
        </p:nvSpPr>
        <p:spPr/>
        <p:txBody>
          <a:bodyPr/>
          <a:lstStyle/>
          <a:p>
            <a:r>
              <a:rPr lang="en-US" dirty="0"/>
              <a:t>Kali Linux Live Features</a:t>
            </a:r>
          </a:p>
        </p:txBody>
      </p:sp>
      <p:sp>
        <p:nvSpPr>
          <p:cNvPr id="2" name="Content Placeholder 1">
            <a:extLst>
              <a:ext uri="{FF2B5EF4-FFF2-40B4-BE49-F238E27FC236}">
                <a16:creationId xmlns:a16="http://schemas.microsoft.com/office/drawing/2014/main" id="{39366F76-F717-6D3F-A77D-5D8B745897C1}"/>
              </a:ext>
            </a:extLst>
          </p:cNvPr>
          <p:cNvSpPr>
            <a:spLocks noGrp="1"/>
          </p:cNvSpPr>
          <p:nvPr>
            <p:ph idx="1"/>
          </p:nvPr>
        </p:nvSpPr>
        <p:spPr/>
        <p:txBody>
          <a:bodyPr/>
          <a:lstStyle/>
          <a:p>
            <a:r>
              <a:rPr lang="en-US" dirty="0"/>
              <a:t>Kali Linux comes in several ISO configurations ranging from a light version, which is only 856 MB, to a full-featured version</a:t>
            </a:r>
          </a:p>
          <a:p>
            <a:pPr lvl="1"/>
            <a:r>
              <a:rPr lang="en-US" dirty="0"/>
              <a:t>It comes in 32-bit, 64-bit, ARM, Mobile, Apple MI, and virtual machine versions</a:t>
            </a:r>
          </a:p>
          <a:p>
            <a:r>
              <a:rPr lang="en-US" dirty="0"/>
              <a:t>It is designed for penetration testing and contains many network security assessment and forensics acquisition tools, along with the Linux version of Autopsy</a:t>
            </a:r>
          </a:p>
          <a:p>
            <a:r>
              <a:rPr lang="en-US" dirty="0"/>
              <a:t>When Kali Live is started, it displays a boot menu that includes a forensic mode option</a:t>
            </a:r>
          </a:p>
        </p:txBody>
      </p:sp>
    </p:spTree>
    <p:extLst>
      <p:ext uri="{BB962C8B-B14F-4D97-AF65-F5344CB8AC3E}">
        <p14:creationId xmlns:p14="http://schemas.microsoft.com/office/powerpoint/2010/main" val="1004500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DC8130-5A3D-3169-B2E1-6350924D9A04}"/>
              </a:ext>
            </a:extLst>
          </p:cNvPr>
          <p:cNvSpPr>
            <a:spLocks noGrp="1"/>
          </p:cNvSpPr>
          <p:nvPr>
            <p:ph type="title"/>
          </p:nvPr>
        </p:nvSpPr>
        <p:spPr/>
        <p:txBody>
          <a:bodyPr/>
          <a:lstStyle/>
          <a:p>
            <a:r>
              <a:rPr lang="en-US" dirty="0"/>
              <a:t>FTK Imager Features</a:t>
            </a:r>
          </a:p>
        </p:txBody>
      </p:sp>
      <p:sp>
        <p:nvSpPr>
          <p:cNvPr id="2" name="Content Placeholder 1">
            <a:extLst>
              <a:ext uri="{FF2B5EF4-FFF2-40B4-BE49-F238E27FC236}">
                <a16:creationId xmlns:a16="http://schemas.microsoft.com/office/drawing/2014/main" id="{E41AA02C-DB26-81A2-3569-F9A05C8D3A61}"/>
              </a:ext>
            </a:extLst>
          </p:cNvPr>
          <p:cNvSpPr>
            <a:spLocks noGrp="1"/>
          </p:cNvSpPr>
          <p:nvPr>
            <p:ph idx="1"/>
          </p:nvPr>
        </p:nvSpPr>
        <p:spPr/>
        <p:txBody>
          <a:bodyPr/>
          <a:lstStyle/>
          <a:p>
            <a:r>
              <a:rPr lang="en-US" dirty="0"/>
              <a:t>Exterro’s FTK Imager can perform a bit-by-bit acquisition of storage media devices or copy selected files and folders from most media devices</a:t>
            </a:r>
          </a:p>
          <a:p>
            <a:pPr lvl="1"/>
            <a:r>
              <a:rPr lang="en-US" dirty="0"/>
              <a:t>It calculates the MD-5 and SHA-1 hashes of the original source drives and then verifies the image files to see if they match as it performs the acquisition</a:t>
            </a:r>
          </a:p>
          <a:p>
            <a:r>
              <a:rPr lang="en-US" dirty="0"/>
              <a:t>FTK Imager easily fits on a CD or flash drive and can be integrated into a Mini-WinFE boot CD or flash drive</a:t>
            </a:r>
          </a:p>
          <a:p>
            <a:pPr lvl="1"/>
            <a:r>
              <a:rPr lang="en-US" dirty="0"/>
              <a:t>It requires a hardware write-blocker to perform static acquisitions</a:t>
            </a:r>
          </a:p>
        </p:txBody>
      </p:sp>
    </p:spTree>
    <p:extLst>
      <p:ext uri="{BB962C8B-B14F-4D97-AF65-F5344CB8AC3E}">
        <p14:creationId xmlns:p14="http://schemas.microsoft.com/office/powerpoint/2010/main" val="20625418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C4559-1359-AFF6-57F1-DD68D74EC3A9}"/>
              </a:ext>
            </a:extLst>
          </p:cNvPr>
          <p:cNvSpPr>
            <a:spLocks noGrp="1"/>
          </p:cNvSpPr>
          <p:nvPr>
            <p:ph type="title"/>
          </p:nvPr>
        </p:nvSpPr>
        <p:spPr/>
        <p:txBody>
          <a:bodyPr/>
          <a:lstStyle/>
          <a:p>
            <a:r>
              <a:rPr lang="en-US" dirty="0"/>
              <a:t>Preparing a Target Drive for a Forensic Acquisition (1 of 2)</a:t>
            </a:r>
          </a:p>
        </p:txBody>
      </p:sp>
      <p:sp>
        <p:nvSpPr>
          <p:cNvPr id="2" name="Content Placeholder 1">
            <a:extLst>
              <a:ext uri="{FF2B5EF4-FFF2-40B4-BE49-F238E27FC236}">
                <a16:creationId xmlns:a16="http://schemas.microsoft.com/office/drawing/2014/main" id="{D4F2CB64-3E64-D361-0D11-BEAE40947A06}"/>
              </a:ext>
            </a:extLst>
          </p:cNvPr>
          <p:cNvSpPr>
            <a:spLocks noGrp="1"/>
          </p:cNvSpPr>
          <p:nvPr>
            <p:ph idx="1"/>
          </p:nvPr>
        </p:nvSpPr>
        <p:spPr/>
        <p:txBody>
          <a:bodyPr/>
          <a:lstStyle/>
          <a:p>
            <a:r>
              <a:rPr lang="en-US" dirty="0"/>
              <a:t>Take the following steps to prepare a target drive:</a:t>
            </a:r>
          </a:p>
          <a:p>
            <a:pPr lvl="1"/>
            <a:r>
              <a:rPr lang="en-US" sz="2200" dirty="0"/>
              <a:t>Use only new or freshly wiped and formatted drives</a:t>
            </a:r>
          </a:p>
          <a:p>
            <a:pPr lvl="1"/>
            <a:r>
              <a:rPr lang="en-US" sz="2200" dirty="0"/>
              <a:t>Record drive information, serial number, manufacturer, size in bytes, and partition label names</a:t>
            </a:r>
          </a:p>
          <a:p>
            <a:pPr lvl="1"/>
            <a:r>
              <a:rPr lang="en-US" sz="2200" dirty="0"/>
              <a:t>Secure the prepared target drive so that it remains ready for use in an investigation</a:t>
            </a:r>
          </a:p>
          <a:p>
            <a:r>
              <a:rPr lang="en-US" dirty="0"/>
              <a:t>The following commands can wipe data from partitions and drives:</a:t>
            </a:r>
          </a:p>
          <a:p>
            <a:pPr lvl="1"/>
            <a:r>
              <a:rPr lang="en-US" sz="2200" dirty="0">
                <a:latin typeface="Courier New" panose="02070309020205020404" pitchFamily="49" charset="0"/>
                <a:cs typeface="Courier New" panose="02070309020205020404" pitchFamily="49" charset="0"/>
              </a:rPr>
              <a:t>format </a:t>
            </a:r>
            <a:r>
              <a:rPr lang="en-US" sz="2200" dirty="0"/>
              <a:t>with the </a:t>
            </a:r>
            <a:r>
              <a:rPr lang="en-US" sz="2200" dirty="0">
                <a:latin typeface="Courier New" panose="02070309020205020404" pitchFamily="49" charset="0"/>
                <a:cs typeface="Courier New" panose="02070309020205020404" pitchFamily="49" charset="0"/>
              </a:rPr>
              <a:t>/p:nth </a:t>
            </a:r>
            <a:r>
              <a:rPr lang="en-US" sz="2200" dirty="0"/>
              <a:t>switch</a:t>
            </a:r>
          </a:p>
          <a:p>
            <a:pPr lvl="1"/>
            <a:r>
              <a:rPr lang="en-US" sz="2200" dirty="0">
                <a:latin typeface="Courier New" panose="02070309020205020404" pitchFamily="49" charset="0"/>
                <a:cs typeface="Courier New" panose="02070309020205020404" pitchFamily="49" charset="0"/>
              </a:rPr>
              <a:t>Diskpart</a:t>
            </a:r>
            <a:r>
              <a:rPr lang="en-US" sz="2200" dirty="0"/>
              <a:t> with the </a:t>
            </a:r>
            <a:r>
              <a:rPr lang="en-US" sz="2200" dirty="0">
                <a:latin typeface="Courier New" panose="02070309020205020404" pitchFamily="49" charset="0"/>
                <a:cs typeface="Courier New" panose="02070309020205020404" pitchFamily="49" charset="0"/>
              </a:rPr>
              <a:t>clean all </a:t>
            </a:r>
            <a:r>
              <a:rPr lang="en-US" sz="2200" dirty="0"/>
              <a:t>function</a:t>
            </a:r>
          </a:p>
        </p:txBody>
      </p:sp>
    </p:spTree>
    <p:extLst>
      <p:ext uri="{BB962C8B-B14F-4D97-AF65-F5344CB8AC3E}">
        <p14:creationId xmlns:p14="http://schemas.microsoft.com/office/powerpoint/2010/main" val="2819684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6C4559-1359-AFF6-57F1-DD68D74EC3A9}"/>
              </a:ext>
            </a:extLst>
          </p:cNvPr>
          <p:cNvSpPr>
            <a:spLocks noGrp="1"/>
          </p:cNvSpPr>
          <p:nvPr>
            <p:ph type="title"/>
          </p:nvPr>
        </p:nvSpPr>
        <p:spPr/>
        <p:txBody>
          <a:bodyPr/>
          <a:lstStyle/>
          <a:p>
            <a:r>
              <a:rPr lang="en-US" dirty="0"/>
              <a:t>Preparing a Target Drive for a Forensic Acquisition (2 of 2)</a:t>
            </a:r>
          </a:p>
        </p:txBody>
      </p:sp>
      <p:sp>
        <p:nvSpPr>
          <p:cNvPr id="2" name="Content Placeholder 1">
            <a:extLst>
              <a:ext uri="{FF2B5EF4-FFF2-40B4-BE49-F238E27FC236}">
                <a16:creationId xmlns:a16="http://schemas.microsoft.com/office/drawing/2014/main" id="{D4F2CB64-3E64-D361-0D11-BEAE40947A06}"/>
              </a:ext>
            </a:extLst>
          </p:cNvPr>
          <p:cNvSpPr>
            <a:spLocks noGrp="1"/>
          </p:cNvSpPr>
          <p:nvPr>
            <p:ph idx="1"/>
          </p:nvPr>
        </p:nvSpPr>
        <p:spPr/>
        <p:txBody>
          <a:bodyPr/>
          <a:lstStyle/>
          <a:p>
            <a:r>
              <a:rPr lang="en-US" dirty="0"/>
              <a:t>Create a journal to keep track of the following information:</a:t>
            </a:r>
          </a:p>
          <a:p>
            <a:pPr lvl="1"/>
            <a:r>
              <a:rPr lang="en-US" dirty="0"/>
              <a:t>Type of media</a:t>
            </a:r>
          </a:p>
          <a:p>
            <a:pPr lvl="1"/>
            <a:r>
              <a:rPr lang="en-US" dirty="0"/>
              <a:t>Media manufacturer name, model name or number, and serial #</a:t>
            </a:r>
          </a:p>
          <a:p>
            <a:pPr lvl="1"/>
            <a:r>
              <a:rPr lang="en-US" dirty="0"/>
              <a:t>Size of media</a:t>
            </a:r>
          </a:p>
          <a:p>
            <a:pPr lvl="1"/>
            <a:r>
              <a:rPr lang="en-US" dirty="0"/>
              <a:t>Purpose</a:t>
            </a:r>
          </a:p>
          <a:p>
            <a:pPr lvl="1"/>
            <a:r>
              <a:rPr lang="en-US" dirty="0"/>
              <a:t>Number of partitions and the file system format of partition(s)</a:t>
            </a:r>
          </a:p>
          <a:p>
            <a:pPr lvl="1"/>
            <a:r>
              <a:rPr lang="en-US" dirty="0"/>
              <a:t>Forensic boot media</a:t>
            </a:r>
          </a:p>
          <a:p>
            <a:pPr lvl="1"/>
            <a:r>
              <a:rPr lang="en-US" dirty="0"/>
              <a:t>Disposition of media</a:t>
            </a:r>
          </a:p>
        </p:txBody>
      </p:sp>
    </p:spTree>
    <p:extLst>
      <p:ext uri="{BB962C8B-B14F-4D97-AF65-F5344CB8AC3E}">
        <p14:creationId xmlns:p14="http://schemas.microsoft.com/office/powerpoint/2010/main" val="1939923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2DE63E-A8FB-BBBD-4522-457F6446FD61}"/>
              </a:ext>
            </a:extLst>
          </p:cNvPr>
          <p:cNvSpPr>
            <a:spLocks noGrp="1"/>
          </p:cNvSpPr>
          <p:nvPr>
            <p:ph type="title"/>
          </p:nvPr>
        </p:nvSpPr>
        <p:spPr/>
        <p:txBody>
          <a:bodyPr/>
          <a:lstStyle/>
          <a:p>
            <a:r>
              <a:rPr lang="en-US" dirty="0"/>
              <a:t>Understanding the Boot Sequence (1 of 2)</a:t>
            </a:r>
          </a:p>
        </p:txBody>
      </p:sp>
      <p:sp>
        <p:nvSpPr>
          <p:cNvPr id="2" name="Content Placeholder 1">
            <a:extLst>
              <a:ext uri="{FF2B5EF4-FFF2-40B4-BE49-F238E27FC236}">
                <a16:creationId xmlns:a16="http://schemas.microsoft.com/office/drawing/2014/main" id="{BAB2231A-A063-7D1C-6F6C-D832AAC10BBC}"/>
              </a:ext>
            </a:extLst>
          </p:cNvPr>
          <p:cNvSpPr>
            <a:spLocks noGrp="1"/>
          </p:cNvSpPr>
          <p:nvPr>
            <p:ph idx="1"/>
          </p:nvPr>
        </p:nvSpPr>
        <p:spPr/>
        <p:txBody>
          <a:bodyPr/>
          <a:lstStyle/>
          <a:p>
            <a:r>
              <a:rPr lang="en-US" dirty="0"/>
              <a:t>To avoid contamination of data on a suspect’s system, you must know how to access and modify CMOS, BIOS, EFI, and UEFI settings</a:t>
            </a:r>
          </a:p>
          <a:p>
            <a:r>
              <a:rPr lang="en-US" dirty="0"/>
              <a:t>A computer stores system configuration and date and time information in the CMOS when power is off</a:t>
            </a:r>
          </a:p>
          <a:p>
            <a:r>
              <a:rPr lang="en-US" dirty="0"/>
              <a:t>To access a computer’s CMOS, watch for which key or keys to press and when to press them from the display while computer is booting</a:t>
            </a:r>
          </a:p>
          <a:p>
            <a:r>
              <a:rPr lang="en-US" dirty="0"/>
              <a:t>You will be able to change the computer’s boot sequence from the CMOS setup screen</a:t>
            </a:r>
          </a:p>
        </p:txBody>
      </p:sp>
    </p:spTree>
    <p:extLst>
      <p:ext uri="{BB962C8B-B14F-4D97-AF65-F5344CB8AC3E}">
        <p14:creationId xmlns:p14="http://schemas.microsoft.com/office/powerpoint/2010/main" val="2266052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Understanding the Boot Sequence (2 of 2)</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4-1</a:t>
            </a:r>
            <a:r>
              <a:rPr lang="en-US" sz="2400" dirty="0">
                <a:latin typeface="Work Sans" pitchFamily="2" charset="0"/>
              </a:rPr>
              <a:t>  CMOS boot menu</a:t>
            </a:r>
            <a:endParaRPr lang="en-US" altLang="en-US" sz="2400" dirty="0">
              <a:latin typeface="+mj-lt"/>
            </a:endParaRPr>
          </a:p>
          <a:p>
            <a:endParaRPr lang="en-US" sz="2400" dirty="0">
              <a:latin typeface="Work Sans" pitchFamily="2" charset="0"/>
            </a:endParaRPr>
          </a:p>
        </p:txBody>
      </p:sp>
      <p:pic>
        <p:nvPicPr>
          <p:cNvPr id="6" name="Picture 5" descr="A C M O S boot menu has four selectable boot devices, A S U S D D V D T S dash H 653 R, W D C W D 10 E A R X dash 22 N 0 Y B 0, K I N G W I N E Z D dash 2535U3, and Verbatim Store. The option to boot from a U S B flash drive (Verbatim STORE) is selected. ">
            <a:extLst>
              <a:ext uri="{FF2B5EF4-FFF2-40B4-BE49-F238E27FC236}">
                <a16:creationId xmlns:a16="http://schemas.microsoft.com/office/drawing/2014/main" id="{809486A4-59DD-6369-AC24-0AC6449131D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47380" y="1998485"/>
            <a:ext cx="5047564" cy="2953362"/>
          </a:xfrm>
          <a:prstGeom prst="rect">
            <a:avLst/>
          </a:prstGeom>
        </p:spPr>
      </p:pic>
    </p:spTree>
    <p:extLst>
      <p:ext uri="{BB962C8B-B14F-4D97-AF65-F5344CB8AC3E}">
        <p14:creationId xmlns:p14="http://schemas.microsoft.com/office/powerpoint/2010/main" val="28957235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6C0DCE-518C-D6F0-63AF-3BF80F0CDAF7}"/>
              </a:ext>
            </a:extLst>
          </p:cNvPr>
          <p:cNvSpPr>
            <a:spLocks noGrp="1"/>
          </p:cNvSpPr>
          <p:nvPr>
            <p:ph type="title"/>
          </p:nvPr>
        </p:nvSpPr>
        <p:spPr/>
        <p:txBody>
          <a:bodyPr/>
          <a:lstStyle/>
          <a:p>
            <a:r>
              <a:rPr lang="en-US" dirty="0"/>
              <a:t>Using </a:t>
            </a:r>
            <a:r>
              <a:rPr lang="en-US" dirty="0">
                <a:latin typeface="Courier New" panose="02070309020205020404" pitchFamily="49" charset="0"/>
                <a:cs typeface="Courier New" panose="02070309020205020404" pitchFamily="49" charset="0"/>
              </a:rPr>
              <a:t>xcopy</a:t>
            </a:r>
            <a:r>
              <a:rPr lang="en-US" dirty="0"/>
              <a:t> to Collect Evidence</a:t>
            </a:r>
          </a:p>
        </p:txBody>
      </p:sp>
      <p:sp>
        <p:nvSpPr>
          <p:cNvPr id="5" name="TextBox 4">
            <a:extLst>
              <a:ext uri="{FF2B5EF4-FFF2-40B4-BE49-F238E27FC236}">
                <a16:creationId xmlns:a16="http://schemas.microsoft.com/office/drawing/2014/main" id="{29D727D4-5AE2-AA68-B897-F51D64F7D025}"/>
              </a:ext>
            </a:extLst>
          </p:cNvPr>
          <p:cNvSpPr txBox="1"/>
          <p:nvPr/>
        </p:nvSpPr>
        <p:spPr>
          <a:xfrm>
            <a:off x="476843" y="2133600"/>
            <a:ext cx="4751140" cy="369332"/>
          </a:xfrm>
          <a:prstGeom prst="rect">
            <a:avLst/>
          </a:prstGeom>
          <a:noFill/>
        </p:spPr>
        <p:txBody>
          <a:bodyPr wrap="square" rtlCol="0">
            <a:spAutoFit/>
          </a:bodyPr>
          <a:lstStyle/>
          <a:p>
            <a:r>
              <a:rPr lang="en-US" b="1" dirty="0">
                <a:latin typeface="+mn-lt"/>
              </a:rPr>
              <a:t>Table 4-1</a:t>
            </a:r>
            <a:r>
              <a:rPr lang="en-US" dirty="0">
                <a:latin typeface="+mn-lt"/>
              </a:rPr>
              <a:t>  </a:t>
            </a:r>
            <a:r>
              <a:rPr lang="en-US" dirty="0">
                <a:latin typeface="Courier New" panose="02070309020205020404" pitchFamily="49" charset="0"/>
                <a:cs typeface="Courier New" panose="02070309020205020404" pitchFamily="49" charset="0"/>
              </a:rPr>
              <a:t>xcopy</a:t>
            </a:r>
            <a:r>
              <a:rPr lang="en-US" dirty="0">
                <a:latin typeface="+mn-lt"/>
              </a:rPr>
              <a:t> command features</a:t>
            </a:r>
          </a:p>
        </p:txBody>
      </p:sp>
      <p:graphicFrame>
        <p:nvGraphicFramePr>
          <p:cNvPr id="4" name="Content Placeholder 3">
            <a:extLst>
              <a:ext uri="{FF2B5EF4-FFF2-40B4-BE49-F238E27FC236}">
                <a16:creationId xmlns:a16="http://schemas.microsoft.com/office/drawing/2014/main" id="{0DF68A5D-9A83-B7C8-938C-8691A808AD31}"/>
              </a:ext>
            </a:extLst>
          </p:cNvPr>
          <p:cNvGraphicFramePr>
            <a:graphicFrameLocks noGrp="1"/>
          </p:cNvGraphicFramePr>
          <p:nvPr>
            <p:ph idx="1"/>
            <p:extLst>
              <p:ext uri="{D42A27DB-BD31-4B8C-83A1-F6EECF244321}">
                <p14:modId xmlns:p14="http://schemas.microsoft.com/office/powerpoint/2010/main" val="1884363930"/>
              </p:ext>
            </p:extLst>
          </p:nvPr>
        </p:nvGraphicFramePr>
        <p:xfrm>
          <a:off x="476843" y="2737347"/>
          <a:ext cx="11242674" cy="2966720"/>
        </p:xfrm>
        <a:graphic>
          <a:graphicData uri="http://schemas.openxmlformats.org/drawingml/2006/table">
            <a:tbl>
              <a:tblPr firstRow="1" bandRow="1">
                <a:tableStyleId>{5C22544A-7EE6-4342-B048-85BDC9FD1C3A}</a:tableStyleId>
              </a:tblPr>
              <a:tblGrid>
                <a:gridCol w="2574470">
                  <a:extLst>
                    <a:ext uri="{9D8B030D-6E8A-4147-A177-3AD203B41FA5}">
                      <a16:colId xmlns:a16="http://schemas.microsoft.com/office/drawing/2014/main" val="3405583384"/>
                    </a:ext>
                  </a:extLst>
                </a:gridCol>
                <a:gridCol w="8668204">
                  <a:extLst>
                    <a:ext uri="{9D8B030D-6E8A-4147-A177-3AD203B41FA5}">
                      <a16:colId xmlns:a16="http://schemas.microsoft.com/office/drawing/2014/main" val="3407211992"/>
                    </a:ext>
                  </a:extLst>
                </a:gridCol>
              </a:tblGrid>
              <a:tr h="370840">
                <a:tc>
                  <a:txBody>
                    <a:bodyPr/>
                    <a:lstStyle/>
                    <a:p>
                      <a:r>
                        <a:rPr lang="en-US" sz="1400" dirty="0"/>
                        <a:t>Switch</a:t>
                      </a:r>
                    </a:p>
                  </a:txBody>
                  <a:tcPr/>
                </a:tc>
                <a:tc>
                  <a:txBody>
                    <a:bodyPr/>
                    <a:lstStyle/>
                    <a:p>
                      <a:r>
                        <a:rPr lang="en-US" sz="1400" dirty="0"/>
                        <a:t>Description</a:t>
                      </a:r>
                    </a:p>
                  </a:txBody>
                  <a:tcPr/>
                </a:tc>
                <a:extLst>
                  <a:ext uri="{0D108BD9-81ED-4DB2-BD59-A6C34878D82A}">
                    <a16:rowId xmlns:a16="http://schemas.microsoft.com/office/drawing/2014/main" val="1054850042"/>
                  </a:ext>
                </a:extLst>
              </a:tr>
              <a:tr h="370840">
                <a:tc>
                  <a:txBody>
                    <a:bodyPr/>
                    <a:lstStyle/>
                    <a:p>
                      <a:r>
                        <a:rPr lang="en-US" sz="1400" dirty="0">
                          <a:latin typeface="Courier New" panose="02070309020205020404" pitchFamily="49" charset="0"/>
                          <a:cs typeface="Courier New" panose="02070309020205020404" pitchFamily="49" charset="0"/>
                        </a:rPr>
                        <a:t>/a</a:t>
                      </a:r>
                    </a:p>
                  </a:txBody>
                  <a:tcPr/>
                </a:tc>
                <a:tc>
                  <a:txBody>
                    <a:bodyPr/>
                    <a:lstStyle/>
                    <a:p>
                      <a:r>
                        <a:rPr lang="en-US" sz="1400" dirty="0"/>
                        <a:t>Copies only files that have the attribute set on.</a:t>
                      </a:r>
                    </a:p>
                  </a:txBody>
                  <a:tcPr/>
                </a:tc>
                <a:extLst>
                  <a:ext uri="{0D108BD9-81ED-4DB2-BD59-A6C34878D82A}">
                    <a16:rowId xmlns:a16="http://schemas.microsoft.com/office/drawing/2014/main" val="3168149537"/>
                  </a:ext>
                </a:extLst>
              </a:tr>
              <a:tr h="370840">
                <a:tc>
                  <a:txBody>
                    <a:bodyPr/>
                    <a:lstStyle/>
                    <a:p>
                      <a:pPr marL="0" algn="l" defTabSz="914400" rtl="0" eaLnBrk="1" latinLnBrk="0" hangingPunct="1"/>
                      <a:r>
                        <a:rPr lang="en-US" sz="1400" kern="1200" dirty="0">
                          <a:solidFill>
                            <a:schemeClr val="dk1"/>
                          </a:solidFill>
                          <a:latin typeface="Courier New" panose="02070309020205020404" pitchFamily="49" charset="0"/>
                          <a:ea typeface="+mn-ea"/>
                          <a:cs typeface="Courier New" panose="02070309020205020404" pitchFamily="49" charset="0"/>
                        </a:rPr>
                        <a:t>/d:date</a:t>
                      </a:r>
                    </a:p>
                  </a:txBody>
                  <a:tcPr/>
                </a:tc>
                <a:tc>
                  <a:txBody>
                    <a:bodyPr/>
                    <a:lstStyle/>
                    <a:p>
                      <a:r>
                        <a:rPr lang="en-US" sz="1400" dirty="0"/>
                        <a:t>Copies only files last updated on and after the date specified.</a:t>
                      </a:r>
                    </a:p>
                  </a:txBody>
                  <a:tcPr/>
                </a:tc>
                <a:extLst>
                  <a:ext uri="{0D108BD9-81ED-4DB2-BD59-A6C34878D82A}">
                    <a16:rowId xmlns:a16="http://schemas.microsoft.com/office/drawing/2014/main" val="3686760757"/>
                  </a:ext>
                </a:extLst>
              </a:tr>
              <a:tr h="370840">
                <a:tc>
                  <a:txBody>
                    <a:bodyPr/>
                    <a:lstStyle/>
                    <a:p>
                      <a:pPr marL="0" algn="l" defTabSz="914400" rtl="0" eaLnBrk="1" latinLnBrk="0" hangingPunct="1"/>
                      <a:r>
                        <a:rPr lang="en-US" sz="1400" kern="1200" dirty="0">
                          <a:solidFill>
                            <a:schemeClr val="dk1"/>
                          </a:solidFill>
                          <a:latin typeface="Courier New" panose="02070309020205020404" pitchFamily="49" charset="0"/>
                          <a:ea typeface="+mn-ea"/>
                          <a:cs typeface="Courier New" panose="02070309020205020404" pitchFamily="49" charset="0"/>
                        </a:rPr>
                        <a:t>/e</a:t>
                      </a:r>
                    </a:p>
                  </a:txBody>
                  <a:tcPr/>
                </a:tc>
                <a:tc>
                  <a:txBody>
                    <a:bodyPr/>
                    <a:lstStyle/>
                    <a:p>
                      <a:r>
                        <a:rPr lang="en-US" sz="1400" dirty="0"/>
                        <a:t>If errors are encountered, it continues to copy data.</a:t>
                      </a:r>
                    </a:p>
                  </a:txBody>
                  <a:tcPr/>
                </a:tc>
                <a:extLst>
                  <a:ext uri="{0D108BD9-81ED-4DB2-BD59-A6C34878D82A}">
                    <a16:rowId xmlns:a16="http://schemas.microsoft.com/office/drawing/2014/main" val="2883371990"/>
                  </a:ext>
                </a:extLst>
              </a:tr>
              <a:tr h="370840">
                <a:tc>
                  <a:txBody>
                    <a:bodyPr/>
                    <a:lstStyle/>
                    <a:p>
                      <a:r>
                        <a:rPr lang="en-US" sz="1400" dirty="0">
                          <a:latin typeface="Courier New" panose="02070309020205020404" pitchFamily="49" charset="0"/>
                          <a:cs typeface="Courier New" panose="02070309020205020404" pitchFamily="49" charset="0"/>
                        </a:rPr>
                        <a:t>/f</a:t>
                      </a:r>
                    </a:p>
                  </a:txBody>
                  <a:tcPr/>
                </a:tc>
                <a:tc>
                  <a:txBody>
                    <a:bodyPr/>
                    <a:lstStyle/>
                    <a:p>
                      <a:r>
                        <a:rPr lang="en-US" sz="1400" dirty="0"/>
                        <a:t>Lists file name source and its destination name.</a:t>
                      </a:r>
                    </a:p>
                  </a:txBody>
                  <a:tcPr/>
                </a:tc>
                <a:extLst>
                  <a:ext uri="{0D108BD9-81ED-4DB2-BD59-A6C34878D82A}">
                    <a16:rowId xmlns:a16="http://schemas.microsoft.com/office/drawing/2014/main" val="1487355473"/>
                  </a:ext>
                </a:extLst>
              </a:tr>
              <a:tr h="370840">
                <a:tc>
                  <a:txBody>
                    <a:bodyPr/>
                    <a:lstStyle/>
                    <a:p>
                      <a:pPr marL="0" algn="l" defTabSz="914400" rtl="0" eaLnBrk="1" latinLnBrk="0" hangingPunct="1"/>
                      <a:r>
                        <a:rPr lang="en-US" sz="1400" kern="1200" dirty="0">
                          <a:solidFill>
                            <a:schemeClr val="dk1"/>
                          </a:solidFill>
                          <a:latin typeface="Courier New" panose="02070309020205020404" pitchFamily="49" charset="0"/>
                          <a:ea typeface="+mn-ea"/>
                          <a:cs typeface="Courier New" panose="02070309020205020404" pitchFamily="49" charset="0"/>
                        </a:rPr>
                        <a:t>/h</a:t>
                      </a:r>
                    </a:p>
                  </a:txBody>
                  <a:tcPr/>
                </a:tc>
                <a:tc>
                  <a:txBody>
                    <a:bodyPr/>
                    <a:lstStyle/>
                    <a:p>
                      <a:r>
                        <a:rPr lang="en-US" sz="1400" dirty="0"/>
                        <a:t>Copies all files that have the hidden attribute set.</a:t>
                      </a:r>
                    </a:p>
                  </a:txBody>
                  <a:tcPr/>
                </a:tc>
                <a:extLst>
                  <a:ext uri="{0D108BD9-81ED-4DB2-BD59-A6C34878D82A}">
                    <a16:rowId xmlns:a16="http://schemas.microsoft.com/office/drawing/2014/main" val="3863988287"/>
                  </a:ext>
                </a:extLst>
              </a:tr>
              <a:tr h="370840">
                <a:tc>
                  <a:txBody>
                    <a:bodyPr/>
                    <a:lstStyle/>
                    <a:p>
                      <a:pPr marL="0" algn="l" defTabSz="914400" rtl="0" eaLnBrk="1" latinLnBrk="0" hangingPunct="1"/>
                      <a:r>
                        <a:rPr lang="en-US" sz="1400" kern="1200" dirty="0">
                          <a:solidFill>
                            <a:schemeClr val="dk1"/>
                          </a:solidFill>
                          <a:latin typeface="Courier New" panose="02070309020205020404" pitchFamily="49" charset="0"/>
                          <a:ea typeface="+mn-ea"/>
                          <a:cs typeface="Courier New" panose="02070309020205020404" pitchFamily="49" charset="0"/>
                        </a:rPr>
                        <a:t>/s</a:t>
                      </a:r>
                    </a:p>
                  </a:txBody>
                  <a:tcPr/>
                </a:tc>
                <a:tc>
                  <a:txBody>
                    <a:bodyPr/>
                    <a:lstStyle/>
                    <a:p>
                      <a:r>
                        <a:rPr lang="en-US" sz="1400" dirty="0"/>
                        <a:t>Copies all folders that contain data and ignores empty folders.</a:t>
                      </a:r>
                    </a:p>
                  </a:txBody>
                  <a:tcPr/>
                </a:tc>
                <a:extLst>
                  <a:ext uri="{0D108BD9-81ED-4DB2-BD59-A6C34878D82A}">
                    <a16:rowId xmlns:a16="http://schemas.microsoft.com/office/drawing/2014/main" val="598707319"/>
                  </a:ext>
                </a:extLst>
              </a:tr>
              <a:tr h="370840">
                <a:tc>
                  <a:txBody>
                    <a:bodyPr/>
                    <a:lstStyle/>
                    <a:p>
                      <a:pPr marL="0" algn="l" defTabSz="914400" rtl="0" eaLnBrk="1" latinLnBrk="0" hangingPunct="1"/>
                      <a:r>
                        <a:rPr lang="en-US" sz="1400" kern="1200" dirty="0">
                          <a:solidFill>
                            <a:schemeClr val="dk1"/>
                          </a:solidFill>
                          <a:latin typeface="Courier New" panose="02070309020205020404" pitchFamily="49" charset="0"/>
                          <a:ea typeface="+mn-ea"/>
                          <a:cs typeface="Courier New" panose="02070309020205020404" pitchFamily="49" charset="0"/>
                        </a:rPr>
                        <a:t>/u</a:t>
                      </a:r>
                    </a:p>
                  </a:txBody>
                  <a:tcPr/>
                </a:tc>
                <a:tc>
                  <a:txBody>
                    <a:bodyPr/>
                    <a:lstStyle/>
                    <a:p>
                      <a:r>
                        <a:rPr lang="en-US" sz="1400" dirty="0"/>
                        <a:t>Updates existing files from the source in the destination folders.</a:t>
                      </a:r>
                    </a:p>
                  </a:txBody>
                  <a:tcPr/>
                </a:tc>
                <a:extLst>
                  <a:ext uri="{0D108BD9-81ED-4DB2-BD59-A6C34878D82A}">
                    <a16:rowId xmlns:a16="http://schemas.microsoft.com/office/drawing/2014/main" val="796000207"/>
                  </a:ext>
                </a:extLst>
              </a:tr>
            </a:tbl>
          </a:graphicData>
        </a:graphic>
      </p:graphicFrame>
    </p:spTree>
    <p:extLst>
      <p:ext uri="{BB962C8B-B14F-4D97-AF65-F5344CB8AC3E}">
        <p14:creationId xmlns:p14="http://schemas.microsoft.com/office/powerpoint/2010/main" val="1063996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110488-1FD8-3D3E-9EB1-470A914C3708}"/>
              </a:ext>
            </a:extLst>
          </p:cNvPr>
          <p:cNvSpPr>
            <a:spLocks noGrp="1"/>
          </p:cNvSpPr>
          <p:nvPr>
            <p:ph type="title"/>
          </p:nvPr>
        </p:nvSpPr>
        <p:spPr/>
        <p:txBody>
          <a:bodyPr/>
          <a:lstStyle/>
          <a:p>
            <a:r>
              <a:rPr lang="en-US" dirty="0"/>
              <a:t>Using </a:t>
            </a:r>
            <a:r>
              <a:rPr lang="en-US" dirty="0">
                <a:latin typeface="Courier New" panose="02070309020205020404" pitchFamily="49" charset="0"/>
                <a:cs typeface="Courier New" panose="02070309020205020404" pitchFamily="49" charset="0"/>
              </a:rPr>
              <a:t>robocopy </a:t>
            </a:r>
            <a:r>
              <a:rPr lang="en-US" dirty="0"/>
              <a:t>to Collect Evidence</a:t>
            </a:r>
          </a:p>
        </p:txBody>
      </p:sp>
      <p:graphicFrame>
        <p:nvGraphicFramePr>
          <p:cNvPr id="4" name="Content Placeholder 3">
            <a:extLst>
              <a:ext uri="{FF2B5EF4-FFF2-40B4-BE49-F238E27FC236}">
                <a16:creationId xmlns:a16="http://schemas.microsoft.com/office/drawing/2014/main" id="{1A656BDD-3CC0-9256-9AAB-145B78039AC9}"/>
              </a:ext>
            </a:extLst>
          </p:cNvPr>
          <p:cNvGraphicFramePr>
            <a:graphicFrameLocks noGrp="1"/>
          </p:cNvGraphicFramePr>
          <p:nvPr>
            <p:ph idx="1"/>
            <p:extLst>
              <p:ext uri="{D42A27DB-BD31-4B8C-83A1-F6EECF244321}">
                <p14:modId xmlns:p14="http://schemas.microsoft.com/office/powerpoint/2010/main" val="4257607315"/>
              </p:ext>
            </p:extLst>
          </p:nvPr>
        </p:nvGraphicFramePr>
        <p:xfrm>
          <a:off x="1011720" y="2131105"/>
          <a:ext cx="10168559" cy="3524719"/>
        </p:xfrm>
        <a:graphic>
          <a:graphicData uri="http://schemas.openxmlformats.org/drawingml/2006/table">
            <a:tbl>
              <a:tblPr firstRow="1" bandRow="1">
                <a:tableStyleId>{5C22544A-7EE6-4342-B048-85BDC9FD1C3A}</a:tableStyleId>
              </a:tblPr>
              <a:tblGrid>
                <a:gridCol w="1660664">
                  <a:extLst>
                    <a:ext uri="{9D8B030D-6E8A-4147-A177-3AD203B41FA5}">
                      <a16:colId xmlns:a16="http://schemas.microsoft.com/office/drawing/2014/main" val="1894322641"/>
                    </a:ext>
                  </a:extLst>
                </a:gridCol>
                <a:gridCol w="8507895">
                  <a:extLst>
                    <a:ext uri="{9D8B030D-6E8A-4147-A177-3AD203B41FA5}">
                      <a16:colId xmlns:a16="http://schemas.microsoft.com/office/drawing/2014/main" val="3866137268"/>
                    </a:ext>
                  </a:extLst>
                </a:gridCol>
              </a:tblGrid>
              <a:tr h="281471">
                <a:tc>
                  <a:txBody>
                    <a:bodyPr/>
                    <a:lstStyle/>
                    <a:p>
                      <a:r>
                        <a:rPr lang="en-US" sz="1200" dirty="0"/>
                        <a:t>Feature</a:t>
                      </a:r>
                    </a:p>
                  </a:txBody>
                  <a:tcPr/>
                </a:tc>
                <a:tc>
                  <a:txBody>
                    <a:bodyPr/>
                    <a:lstStyle/>
                    <a:p>
                      <a:r>
                        <a:rPr lang="en-US" sz="1200" dirty="0"/>
                        <a:t>Description</a:t>
                      </a:r>
                    </a:p>
                  </a:txBody>
                  <a:tcPr/>
                </a:tc>
                <a:extLst>
                  <a:ext uri="{0D108BD9-81ED-4DB2-BD59-A6C34878D82A}">
                    <a16:rowId xmlns:a16="http://schemas.microsoft.com/office/drawing/2014/main" val="1132915971"/>
                  </a:ext>
                </a:extLst>
              </a:tr>
              <a:tr h="278295">
                <a:tc>
                  <a:txBody>
                    <a:bodyPr/>
                    <a:lstStyle/>
                    <a:p>
                      <a:r>
                        <a:rPr lang="en-US" sz="1200" dirty="0"/>
                        <a:t>/bytes </a:t>
                      </a:r>
                    </a:p>
                  </a:txBody>
                  <a:tcPr/>
                </a:tc>
                <a:tc>
                  <a:txBody>
                    <a:bodyPr/>
                    <a:lstStyle/>
                    <a:p>
                      <a:r>
                        <a:rPr lang="en-US" sz="1200" dirty="0"/>
                        <a:t>Displays the number of bytes copied</a:t>
                      </a:r>
                    </a:p>
                  </a:txBody>
                  <a:tcPr/>
                </a:tc>
                <a:extLst>
                  <a:ext uri="{0D108BD9-81ED-4DB2-BD59-A6C34878D82A}">
                    <a16:rowId xmlns:a16="http://schemas.microsoft.com/office/drawing/2014/main" val="3194054043"/>
                  </a:ext>
                </a:extLst>
              </a:tr>
              <a:tr h="298174">
                <a:tc>
                  <a:txBody>
                    <a:bodyPr/>
                    <a:lstStyle/>
                    <a:p>
                      <a:r>
                        <a:rPr lang="en-US" sz="1200" dirty="0"/>
                        <a:t>/ia:[RASHCNETO] </a:t>
                      </a:r>
                    </a:p>
                  </a:txBody>
                  <a:tcPr/>
                </a:tc>
                <a:tc>
                  <a:txBody>
                    <a:bodyPr/>
                    <a:lstStyle/>
                    <a:p>
                      <a:r>
                        <a:rPr lang="en-US" sz="1200" dirty="0"/>
                        <a:t>Copies only files with a specific attribute set, such as r for read-only files or c for compressed file</a:t>
                      </a:r>
                    </a:p>
                  </a:txBody>
                  <a:tcPr/>
                </a:tc>
                <a:extLst>
                  <a:ext uri="{0D108BD9-81ED-4DB2-BD59-A6C34878D82A}">
                    <a16:rowId xmlns:a16="http://schemas.microsoft.com/office/drawing/2014/main" val="2684889674"/>
                  </a:ext>
                </a:extLst>
              </a:tr>
              <a:tr h="298174">
                <a:tc>
                  <a:txBody>
                    <a:bodyPr/>
                    <a:lstStyle/>
                    <a:p>
                      <a:r>
                        <a:rPr lang="en-US" sz="1200" dirty="0"/>
                        <a:t>/fp </a:t>
                      </a:r>
                    </a:p>
                  </a:txBody>
                  <a:tcPr/>
                </a:tc>
                <a:tc>
                  <a:txBody>
                    <a:bodyPr/>
                    <a:lstStyle/>
                    <a:p>
                      <a:r>
                        <a:rPr lang="en-US" sz="1200" dirty="0"/>
                        <a:t>Displays the full pathname of files</a:t>
                      </a:r>
                    </a:p>
                  </a:txBody>
                  <a:tcPr/>
                </a:tc>
                <a:extLst>
                  <a:ext uri="{0D108BD9-81ED-4DB2-BD59-A6C34878D82A}">
                    <a16:rowId xmlns:a16="http://schemas.microsoft.com/office/drawing/2014/main" val="1866904850"/>
                  </a:ext>
                </a:extLst>
              </a:tr>
              <a:tr h="268357">
                <a:tc>
                  <a:txBody>
                    <a:bodyPr/>
                    <a:lstStyle/>
                    <a:p>
                      <a:r>
                        <a:rPr lang="en-US" sz="1200" dirty="0"/>
                        <a:t>/v</a:t>
                      </a:r>
                    </a:p>
                  </a:txBody>
                  <a:tcPr/>
                </a:tc>
                <a:tc>
                  <a:txBody>
                    <a:bodyPr/>
                    <a:lstStyle/>
                    <a:p>
                      <a:r>
                        <a:rPr lang="en-US" sz="1200" dirty="0"/>
                        <a:t>Creates a verbose output showing files that have been skipped</a:t>
                      </a:r>
                    </a:p>
                  </a:txBody>
                  <a:tcPr/>
                </a:tc>
                <a:extLst>
                  <a:ext uri="{0D108BD9-81ED-4DB2-BD59-A6C34878D82A}">
                    <a16:rowId xmlns:a16="http://schemas.microsoft.com/office/drawing/2014/main" val="3051638422"/>
                  </a:ext>
                </a:extLst>
              </a:tr>
              <a:tr h="292211">
                <a:tc>
                  <a:txBody>
                    <a:bodyPr/>
                    <a:lstStyle/>
                    <a:p>
                      <a:r>
                        <a:rPr lang="en-US" sz="1200" dirty="0"/>
                        <a:t>/r:n </a:t>
                      </a:r>
                    </a:p>
                  </a:txBody>
                  <a:tcPr/>
                </a:tc>
                <a:tc>
                  <a:txBody>
                    <a:bodyPr/>
                    <a:lstStyle/>
                    <a:p>
                      <a:r>
                        <a:rPr lang="en-US" sz="1200" dirty="0"/>
                        <a:t>If a file is locked by another user, it retries n number of time</a:t>
                      </a:r>
                    </a:p>
                  </a:txBody>
                  <a:tcPr/>
                </a:tc>
                <a:extLst>
                  <a:ext uri="{0D108BD9-81ED-4DB2-BD59-A6C34878D82A}">
                    <a16:rowId xmlns:a16="http://schemas.microsoft.com/office/drawing/2014/main" val="3634879506"/>
                  </a:ext>
                </a:extLst>
              </a:tr>
              <a:tr h="288234">
                <a:tc>
                  <a:txBody>
                    <a:bodyPr/>
                    <a:lstStyle/>
                    <a:p>
                      <a:r>
                        <a:rPr lang="en-US" sz="1200" dirty="0"/>
                        <a:t>/tee</a:t>
                      </a:r>
                    </a:p>
                  </a:txBody>
                  <a:tcPr/>
                </a:tc>
                <a:tc>
                  <a:txBody>
                    <a:bodyPr/>
                    <a:lstStyle/>
                    <a:p>
                      <a:r>
                        <a:rPr lang="en-US" sz="1200" dirty="0"/>
                        <a:t>Creates a status report that is sent to the console and to a log file</a:t>
                      </a:r>
                    </a:p>
                  </a:txBody>
                  <a:tcPr/>
                </a:tc>
                <a:extLst>
                  <a:ext uri="{0D108BD9-81ED-4DB2-BD59-A6C34878D82A}">
                    <a16:rowId xmlns:a16="http://schemas.microsoft.com/office/drawing/2014/main" val="2988595033"/>
                  </a:ext>
                </a:extLst>
              </a:tr>
              <a:tr h="278296">
                <a:tc>
                  <a:txBody>
                    <a:bodyPr/>
                    <a:lstStyle/>
                    <a:p>
                      <a:r>
                        <a:rPr lang="en-US" sz="1200" dirty="0"/>
                        <a:t>/w:n</a:t>
                      </a:r>
                    </a:p>
                  </a:txBody>
                  <a:tcPr/>
                </a:tc>
                <a:tc>
                  <a:txBody>
                    <a:bodyPr/>
                    <a:lstStyle/>
                    <a:p>
                      <a:r>
                        <a:rPr lang="en-US" sz="1200" dirty="0"/>
                        <a:t>If a file is locked by another user, it waits n value of seconds before retrying; the default is 30 seconds</a:t>
                      </a:r>
                    </a:p>
                  </a:txBody>
                  <a:tcPr/>
                </a:tc>
                <a:extLst>
                  <a:ext uri="{0D108BD9-81ED-4DB2-BD59-A6C34878D82A}">
                    <a16:rowId xmlns:a16="http://schemas.microsoft.com/office/drawing/2014/main" val="2168275346"/>
                  </a:ext>
                </a:extLst>
              </a:tr>
              <a:tr h="278296">
                <a:tc>
                  <a:txBody>
                    <a:bodyPr/>
                    <a:lstStyle/>
                    <a:p>
                      <a:r>
                        <a:rPr lang="en-US" sz="1200" dirty="0"/>
                        <a:t>/xa: [RASHCNETO] </a:t>
                      </a:r>
                    </a:p>
                  </a:txBody>
                  <a:tcPr/>
                </a:tc>
                <a:tc>
                  <a:txBody>
                    <a:bodyPr/>
                    <a:lstStyle/>
                    <a:p>
                      <a:r>
                        <a:rPr lang="en-US" sz="1200" dirty="0"/>
                        <a:t>Excludes files with a specific attribute, such as r for read-only files or c for compressed file</a:t>
                      </a:r>
                    </a:p>
                  </a:txBody>
                  <a:tcPr/>
                </a:tc>
                <a:extLst>
                  <a:ext uri="{0D108BD9-81ED-4DB2-BD59-A6C34878D82A}">
                    <a16:rowId xmlns:a16="http://schemas.microsoft.com/office/drawing/2014/main" val="352376319"/>
                  </a:ext>
                </a:extLst>
              </a:tr>
              <a:tr h="278295">
                <a:tc>
                  <a:txBody>
                    <a:bodyPr/>
                    <a:lstStyle/>
                    <a:p>
                      <a:r>
                        <a:rPr lang="en-US" sz="1200" dirty="0"/>
                        <a:t>/xc </a:t>
                      </a:r>
                    </a:p>
                  </a:txBody>
                  <a:tcPr/>
                </a:tc>
                <a:tc>
                  <a:txBody>
                    <a:bodyPr/>
                    <a:lstStyle/>
                    <a:p>
                      <a:r>
                        <a:rPr lang="en-US" sz="1200" dirty="0"/>
                        <a:t>Excludes files that have changed</a:t>
                      </a:r>
                    </a:p>
                  </a:txBody>
                  <a:tcPr/>
                </a:tc>
                <a:extLst>
                  <a:ext uri="{0D108BD9-81ED-4DB2-BD59-A6C34878D82A}">
                    <a16:rowId xmlns:a16="http://schemas.microsoft.com/office/drawing/2014/main" val="2671644576"/>
                  </a:ext>
                </a:extLst>
              </a:tr>
              <a:tr h="308113">
                <a:tc>
                  <a:txBody>
                    <a:bodyPr/>
                    <a:lstStyle/>
                    <a:p>
                      <a:r>
                        <a:rPr lang="en-US" sz="1200" dirty="0"/>
                        <a:t>/xd &lt;directory&gt; [...] </a:t>
                      </a:r>
                    </a:p>
                  </a:txBody>
                  <a:tcPr/>
                </a:tc>
                <a:tc>
                  <a:txBody>
                    <a:bodyPr/>
                    <a:lstStyle/>
                    <a:p>
                      <a:r>
                        <a:rPr lang="en-US" sz="1200" dirty="0"/>
                        <a:t>Excludes specific paths</a:t>
                      </a:r>
                    </a:p>
                  </a:txBody>
                  <a:tcPr/>
                </a:tc>
                <a:extLst>
                  <a:ext uri="{0D108BD9-81ED-4DB2-BD59-A6C34878D82A}">
                    <a16:rowId xmlns:a16="http://schemas.microsoft.com/office/drawing/2014/main" val="1816657079"/>
                  </a:ext>
                </a:extLst>
              </a:tr>
              <a:tr h="370840">
                <a:tc>
                  <a:txBody>
                    <a:bodyPr/>
                    <a:lstStyle/>
                    <a:p>
                      <a:r>
                        <a:rPr lang="en-US" sz="1200" dirty="0"/>
                        <a:t>/xf &lt;filename&gt; [...] </a:t>
                      </a:r>
                    </a:p>
                  </a:txBody>
                  <a:tcPr/>
                </a:tc>
                <a:tc>
                  <a:txBody>
                    <a:bodyPr/>
                    <a:lstStyle/>
                    <a:p>
                      <a:r>
                        <a:rPr lang="en-US" sz="1200" dirty="0"/>
                        <a:t>Excludes specific files and paths</a:t>
                      </a:r>
                    </a:p>
                  </a:txBody>
                  <a:tcPr/>
                </a:tc>
                <a:extLst>
                  <a:ext uri="{0D108BD9-81ED-4DB2-BD59-A6C34878D82A}">
                    <a16:rowId xmlns:a16="http://schemas.microsoft.com/office/drawing/2014/main" val="4002528053"/>
                  </a:ext>
                </a:extLst>
              </a:tr>
            </a:tbl>
          </a:graphicData>
        </a:graphic>
      </p:graphicFrame>
    </p:spTree>
    <p:extLst>
      <p:ext uri="{BB962C8B-B14F-4D97-AF65-F5344CB8AC3E}">
        <p14:creationId xmlns:p14="http://schemas.microsoft.com/office/powerpoint/2010/main" val="3418260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4-1</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Which acquisition method would be appropriate for collecting only fragments of unallocated data?</a:t>
            </a:r>
          </a:p>
          <a:p>
            <a:pPr marL="457200" indent="-457200">
              <a:buAutoNum type="alphaLcPeriod"/>
            </a:pPr>
            <a:r>
              <a:rPr lang="en-US" dirty="0"/>
              <a:t>Physical acquisition</a:t>
            </a:r>
          </a:p>
          <a:p>
            <a:pPr marL="457200" indent="-457200">
              <a:buAutoNum type="alphaLcPeriod"/>
            </a:pPr>
            <a:r>
              <a:rPr lang="en-US" dirty="0"/>
              <a:t>Logical acquisition</a:t>
            </a:r>
          </a:p>
          <a:p>
            <a:pPr marL="457200" indent="-457200">
              <a:buAutoNum type="alphaLcPeriod"/>
            </a:pPr>
            <a:r>
              <a:rPr lang="en-US" dirty="0"/>
              <a:t>Sparse acquisition</a:t>
            </a:r>
          </a:p>
          <a:p>
            <a:pPr marL="457200" indent="-457200">
              <a:buAutoNum type="alphaLcPeriod"/>
            </a:pPr>
            <a:r>
              <a:rPr lang="en-US" dirty="0"/>
              <a:t>Partition acquisition</a:t>
            </a:r>
          </a:p>
          <a:p>
            <a:pPr marL="0" indent="0">
              <a:buNone/>
            </a:pPr>
            <a:endParaRPr lang="en-US" dirty="0"/>
          </a:p>
        </p:txBody>
      </p:sp>
    </p:spTree>
    <p:extLst>
      <p:ext uri="{BB962C8B-B14F-4D97-AF65-F5344CB8AC3E}">
        <p14:creationId xmlns:p14="http://schemas.microsoft.com/office/powerpoint/2010/main" val="3683800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4-1: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Which acquisition method would be appropriate for collecting only fragments of unallocated data?</a:t>
            </a:r>
          </a:p>
          <a:p>
            <a:pPr marL="0" indent="0">
              <a:buNone/>
            </a:pPr>
            <a:r>
              <a:rPr lang="en-US" b="1" dirty="0"/>
              <a:t>Answer: c. </a:t>
            </a:r>
            <a:r>
              <a:rPr lang="en-US" dirty="0"/>
              <a:t>Sparse acquisition</a:t>
            </a:r>
          </a:p>
          <a:p>
            <a:pPr marL="0" indent="0">
              <a:buNone/>
            </a:pPr>
            <a:r>
              <a:rPr lang="en-US" dirty="0"/>
              <a:t>A sparse acquisition, besides collecting allocated data, is capable of collecting the fragments of unallocated or deleted data.</a:t>
            </a:r>
          </a:p>
        </p:txBody>
      </p:sp>
    </p:spTree>
    <p:extLst>
      <p:ext uri="{BB962C8B-B14F-4D97-AF65-F5344CB8AC3E}">
        <p14:creationId xmlns:p14="http://schemas.microsoft.com/office/powerpoint/2010/main" val="3889104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A8E94C-E1A3-849B-5863-D51815FE7997}"/>
              </a:ext>
            </a:extLst>
          </p:cNvPr>
          <p:cNvSpPr>
            <a:spLocks noGrp="1"/>
          </p:cNvSpPr>
          <p:nvPr>
            <p:ph type="title"/>
          </p:nvPr>
        </p:nvSpPr>
        <p:spPr/>
        <p:txBody>
          <a:bodyPr/>
          <a:lstStyle/>
          <a:p>
            <a:r>
              <a:rPr lang="en-US" dirty="0"/>
              <a:t>Module Objectives (2 of 2)</a:t>
            </a:r>
          </a:p>
        </p:txBody>
      </p:sp>
      <p:sp>
        <p:nvSpPr>
          <p:cNvPr id="2" name="Content Placeholder 1">
            <a:extLst>
              <a:ext uri="{FF2B5EF4-FFF2-40B4-BE49-F238E27FC236}">
                <a16:creationId xmlns:a16="http://schemas.microsoft.com/office/drawing/2014/main" id="{08D35EF7-B4C3-CFDC-5E51-3D42F99346A9}"/>
              </a:ext>
            </a:extLst>
          </p:cNvPr>
          <p:cNvSpPr>
            <a:spLocks noGrp="1"/>
          </p:cNvSpPr>
          <p:nvPr>
            <p:ph idx="1"/>
          </p:nvPr>
        </p:nvSpPr>
        <p:spPr/>
        <p:txBody>
          <a:bodyPr/>
          <a:lstStyle/>
          <a:p>
            <a:pPr marL="0" indent="0">
              <a:buNone/>
            </a:pPr>
            <a:r>
              <a:rPr lang="en-US" sz="2400" dirty="0"/>
              <a:t>By the end of this module, you should be able to (continued):</a:t>
            </a:r>
          </a:p>
          <a:p>
            <a:pPr eaLnBrk="1" hangingPunct="1"/>
            <a:r>
              <a:rPr lang="en-US" altLang="en-US" dirty="0"/>
              <a:t>Describe RAID acquisition methods</a:t>
            </a:r>
          </a:p>
          <a:p>
            <a:pPr eaLnBrk="1" hangingPunct="1"/>
            <a:r>
              <a:rPr lang="en-US" altLang="en-US" dirty="0"/>
              <a:t>List other forensic tools available for data acquisitions</a:t>
            </a:r>
          </a:p>
          <a:p>
            <a:endParaRPr lang="en-US" dirty="0"/>
          </a:p>
        </p:txBody>
      </p:sp>
    </p:spTree>
    <p:extLst>
      <p:ext uri="{BB962C8B-B14F-4D97-AF65-F5344CB8AC3E}">
        <p14:creationId xmlns:p14="http://schemas.microsoft.com/office/powerpoint/2010/main" val="18243911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410DBC-6EFD-5EDE-8902-5F1B110F4F88}"/>
              </a:ext>
            </a:extLst>
          </p:cNvPr>
          <p:cNvSpPr>
            <a:spLocks noGrp="1"/>
          </p:cNvSpPr>
          <p:nvPr>
            <p:ph type="title"/>
          </p:nvPr>
        </p:nvSpPr>
        <p:spPr/>
        <p:txBody>
          <a:bodyPr/>
          <a:lstStyle/>
          <a:p>
            <a:r>
              <a:rPr lang="en-US" dirty="0"/>
              <a:t>Validating Data Acquisitions</a:t>
            </a:r>
          </a:p>
        </p:txBody>
      </p:sp>
      <p:sp>
        <p:nvSpPr>
          <p:cNvPr id="2" name="Content Placeholder 1">
            <a:extLst>
              <a:ext uri="{FF2B5EF4-FFF2-40B4-BE49-F238E27FC236}">
                <a16:creationId xmlns:a16="http://schemas.microsoft.com/office/drawing/2014/main" id="{0FCD69A5-15AA-52F6-0104-4C70E7B7F37C}"/>
              </a:ext>
            </a:extLst>
          </p:cNvPr>
          <p:cNvSpPr>
            <a:spLocks noGrp="1"/>
          </p:cNvSpPr>
          <p:nvPr>
            <p:ph idx="1"/>
          </p:nvPr>
        </p:nvSpPr>
        <p:spPr/>
        <p:txBody>
          <a:bodyPr/>
          <a:lstStyle/>
          <a:p>
            <a:pPr eaLnBrk="1" hangingPunct="1"/>
            <a:r>
              <a:rPr lang="en-US" altLang="en-US" dirty="0"/>
              <a:t>Validating evidence may be the most critical aspect of computer forensics</a:t>
            </a:r>
          </a:p>
          <a:p>
            <a:pPr eaLnBrk="1" hangingPunct="1"/>
            <a:r>
              <a:rPr lang="en-US" altLang="en-US" dirty="0"/>
              <a:t>It requires using a hashing algorithm utility</a:t>
            </a:r>
          </a:p>
          <a:p>
            <a:pPr eaLnBrk="1" hangingPunct="1"/>
            <a:r>
              <a:rPr lang="en-US" altLang="en-US" dirty="0"/>
              <a:t>Validation techniques include the following:</a:t>
            </a:r>
          </a:p>
          <a:p>
            <a:pPr lvl="1" eaLnBrk="1" hangingPunct="1"/>
            <a:r>
              <a:rPr lang="en-US" altLang="en-US" dirty="0"/>
              <a:t>CRC-32, MD5, and SHA-1 to SHA-512</a:t>
            </a:r>
          </a:p>
          <a:p>
            <a:endParaRPr lang="en-US" dirty="0"/>
          </a:p>
        </p:txBody>
      </p:sp>
    </p:spTree>
    <p:extLst>
      <p:ext uri="{BB962C8B-B14F-4D97-AF65-F5344CB8AC3E}">
        <p14:creationId xmlns:p14="http://schemas.microsoft.com/office/powerpoint/2010/main" val="5981055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D8ED94-F4BE-C206-8C56-FCA49C13D4EA}"/>
              </a:ext>
            </a:extLst>
          </p:cNvPr>
          <p:cNvSpPr>
            <a:spLocks noGrp="1"/>
          </p:cNvSpPr>
          <p:nvPr>
            <p:ph type="title"/>
          </p:nvPr>
        </p:nvSpPr>
        <p:spPr/>
        <p:txBody>
          <a:bodyPr/>
          <a:lstStyle/>
          <a:p>
            <a:r>
              <a:rPr lang="en-US" dirty="0"/>
              <a:t>Linux Validation Methods</a:t>
            </a:r>
          </a:p>
        </p:txBody>
      </p:sp>
      <p:sp>
        <p:nvSpPr>
          <p:cNvPr id="2" name="Content Placeholder 1">
            <a:extLst>
              <a:ext uri="{FF2B5EF4-FFF2-40B4-BE49-F238E27FC236}">
                <a16:creationId xmlns:a16="http://schemas.microsoft.com/office/drawing/2014/main" id="{0BED60BB-BD82-EB11-911C-1E0B8610B88C}"/>
              </a:ext>
            </a:extLst>
          </p:cNvPr>
          <p:cNvSpPr>
            <a:spLocks noGrp="1"/>
          </p:cNvSpPr>
          <p:nvPr>
            <p:ph idx="1"/>
          </p:nvPr>
        </p:nvSpPr>
        <p:spPr/>
        <p:txBody>
          <a:bodyPr/>
          <a:lstStyle/>
          <a:p>
            <a:r>
              <a:rPr lang="en-US" altLang="en-US" dirty="0"/>
              <a:t>You can run </a:t>
            </a:r>
            <a:r>
              <a:rPr lang="en-US" altLang="en-US" dirty="0">
                <a:latin typeface="Simplified Arabic Fixed" charset="0"/>
                <a:cs typeface="Simplified Arabic Fixed" charset="0"/>
              </a:rPr>
              <a:t>md</a:t>
            </a:r>
            <a:r>
              <a:rPr lang="en-US" altLang="en-US" dirty="0">
                <a:cs typeface="Simplified Arabic Fixed" charset="0"/>
              </a:rPr>
              <a:t>5</a:t>
            </a:r>
            <a:r>
              <a:rPr lang="en-US" altLang="en-US" dirty="0">
                <a:latin typeface="Simplified Arabic Fixed" charset="0"/>
                <a:cs typeface="Simplified Arabic Fixed" charset="0"/>
              </a:rPr>
              <a:t>sum</a:t>
            </a:r>
            <a:r>
              <a:rPr lang="en-US" altLang="en-US" dirty="0"/>
              <a:t> or </a:t>
            </a:r>
            <a:r>
              <a:rPr lang="en-US" altLang="en-US" dirty="0">
                <a:latin typeface="Simplified Arabic Fixed" charset="0"/>
                <a:cs typeface="Simplified Arabic Fixed" charset="0"/>
              </a:rPr>
              <a:t>sha</a:t>
            </a:r>
            <a:r>
              <a:rPr lang="en-US" altLang="en-US" dirty="0">
                <a:cs typeface="Simplified Arabic Fixed" charset="0"/>
              </a:rPr>
              <a:t>1</a:t>
            </a:r>
            <a:r>
              <a:rPr lang="en-US" altLang="en-US" dirty="0">
                <a:latin typeface="Simplified Arabic Fixed" charset="0"/>
                <a:cs typeface="Simplified Arabic Fixed" charset="0"/>
              </a:rPr>
              <a:t>sum</a:t>
            </a:r>
            <a:r>
              <a:rPr lang="en-US" altLang="en-US" dirty="0"/>
              <a:t> utilities on all suspect disks and volumes or segmented volumes</a:t>
            </a:r>
          </a:p>
          <a:p>
            <a:r>
              <a:rPr lang="en-US" altLang="en-US" dirty="0"/>
              <a:t>The </a:t>
            </a:r>
            <a:r>
              <a:rPr lang="en-US" altLang="en-US" dirty="0">
                <a:latin typeface="Courier New" panose="02070309020205020404" pitchFamily="49" charset="0"/>
                <a:cs typeface="Courier New" panose="02070309020205020404" pitchFamily="49" charset="0"/>
              </a:rPr>
              <a:t>dd</a:t>
            </a:r>
            <a:r>
              <a:rPr lang="en-US" altLang="en-US" dirty="0"/>
              <a:t> command will perform a bit-stream copy of a file, folder, partition, or disk into a raw file</a:t>
            </a:r>
            <a:endParaRPr lang="en-US" altLang="en-US" dirty="0">
              <a:ea typeface="Courier New" charset="0"/>
              <a:cs typeface="Courier New" charset="0"/>
            </a:endParaRPr>
          </a:p>
          <a:p>
            <a:pPr lvl="1"/>
            <a:r>
              <a:rPr lang="en-US" altLang="en-US" sz="2200" dirty="0"/>
              <a:t>The </a:t>
            </a:r>
            <a:r>
              <a:rPr lang="en-US" altLang="en-US" sz="2200" dirty="0">
                <a:latin typeface="Courier New" panose="02070309020205020404" pitchFamily="49" charset="0"/>
                <a:cs typeface="Courier New" panose="02070309020205020404" pitchFamily="49" charset="0"/>
              </a:rPr>
              <a:t>split</a:t>
            </a:r>
            <a:r>
              <a:rPr lang="en-US" altLang="en-US" sz="2200" dirty="0"/>
              <a:t> command can be added to the </a:t>
            </a:r>
            <a:r>
              <a:rPr lang="en-US" altLang="en-US" sz="2200" dirty="0">
                <a:latin typeface="Courier New" panose="02070309020205020404" pitchFamily="49" charset="0"/>
                <a:cs typeface="Courier New" panose="02070309020205020404" pitchFamily="49" charset="0"/>
              </a:rPr>
              <a:t>dd</a:t>
            </a:r>
            <a:r>
              <a:rPr lang="en-US" altLang="en-US" sz="2200" dirty="0"/>
              <a:t> command with the pipe function to split the raw file into segmented volumes</a:t>
            </a:r>
          </a:p>
          <a:p>
            <a:pPr eaLnBrk="1" hangingPunct="1"/>
            <a:r>
              <a:rPr lang="en-US" altLang="en-US" dirty="0"/>
              <a:t>The </a:t>
            </a:r>
            <a:r>
              <a:rPr lang="en-US" altLang="en-US" dirty="0">
                <a:latin typeface="Courier New" charset="0"/>
                <a:ea typeface="Courier New" charset="0"/>
                <a:cs typeface="Courier New" charset="0"/>
              </a:rPr>
              <a:t>dcfldd</a:t>
            </a:r>
            <a:r>
              <a:rPr lang="en-US" altLang="en-US" dirty="0">
                <a:latin typeface="Simplified Arabic Fixed" charset="0"/>
                <a:cs typeface="Simplified Arabic Fixed" charset="0"/>
              </a:rPr>
              <a:t> </a:t>
            </a:r>
            <a:r>
              <a:rPr lang="en-US" altLang="en-US" dirty="0">
                <a:cs typeface="Courier New" panose="02070309020205020404" pitchFamily="49" charset="0"/>
              </a:rPr>
              <a:t>command</a:t>
            </a:r>
            <a:r>
              <a:rPr lang="en-US" altLang="en-US" dirty="0">
                <a:latin typeface="Simplified Arabic Fixed" charset="0"/>
                <a:cs typeface="Simplified Arabic Fixed" charset="0"/>
              </a:rPr>
              <a:t> </a:t>
            </a:r>
            <a:r>
              <a:rPr lang="en-US" altLang="en-US" dirty="0">
                <a:cs typeface="Simplified Arabic Fixed" charset="0"/>
              </a:rPr>
              <a:t>was designed to create raw forensic binary files</a:t>
            </a:r>
          </a:p>
          <a:p>
            <a:pPr eaLnBrk="1" hangingPunct="1"/>
            <a:r>
              <a:rPr lang="en-US" altLang="en-US" dirty="0">
                <a:cs typeface="Simplified Arabic Fixed" charset="0"/>
              </a:rPr>
              <a:t>The </a:t>
            </a:r>
            <a:r>
              <a:rPr lang="en-US" altLang="en-US" dirty="0">
                <a:latin typeface="Courier New" panose="02070309020205020404" pitchFamily="49" charset="0"/>
                <a:cs typeface="Courier New" panose="02070309020205020404" pitchFamily="49" charset="0"/>
              </a:rPr>
              <a:t>dc3dd</a:t>
            </a:r>
            <a:r>
              <a:rPr lang="en-US" altLang="en-US" dirty="0">
                <a:cs typeface="Simplified Arabic Fixed" charset="0"/>
              </a:rPr>
              <a:t> command has the same features as </a:t>
            </a:r>
            <a:r>
              <a:rPr lang="en-US" altLang="en-US" dirty="0">
                <a:latin typeface="Courier New" panose="02070309020205020404" pitchFamily="49" charset="0"/>
                <a:cs typeface="Courier New" panose="02070309020205020404" pitchFamily="49" charset="0"/>
              </a:rPr>
              <a:t>dcfldd</a:t>
            </a:r>
            <a:r>
              <a:rPr lang="en-US" altLang="en-US" dirty="0">
                <a:cs typeface="Simplified Arabic Fixed" charset="0"/>
              </a:rPr>
              <a:t> with added improvements</a:t>
            </a:r>
            <a:endParaRPr lang="en-US" altLang="en-US" dirty="0"/>
          </a:p>
          <a:p>
            <a:endParaRPr lang="en-US" dirty="0"/>
          </a:p>
        </p:txBody>
      </p:sp>
    </p:spTree>
    <p:extLst>
      <p:ext uri="{BB962C8B-B14F-4D97-AF65-F5344CB8AC3E}">
        <p14:creationId xmlns:p14="http://schemas.microsoft.com/office/powerpoint/2010/main" val="20375635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9D6882-97E4-20B3-3820-AF2753A61DCF}"/>
              </a:ext>
            </a:extLst>
          </p:cNvPr>
          <p:cNvSpPr>
            <a:spLocks noGrp="1"/>
          </p:cNvSpPr>
          <p:nvPr>
            <p:ph type="title"/>
          </p:nvPr>
        </p:nvSpPr>
        <p:spPr/>
        <p:txBody>
          <a:bodyPr/>
          <a:lstStyle/>
          <a:p>
            <a:r>
              <a:rPr lang="en-US" dirty="0"/>
              <a:t>Windows Validation Methods</a:t>
            </a:r>
          </a:p>
        </p:txBody>
      </p:sp>
      <p:sp>
        <p:nvSpPr>
          <p:cNvPr id="2" name="Content Placeholder 1">
            <a:extLst>
              <a:ext uri="{FF2B5EF4-FFF2-40B4-BE49-F238E27FC236}">
                <a16:creationId xmlns:a16="http://schemas.microsoft.com/office/drawing/2014/main" id="{389C9068-E3EF-66D5-7360-75B53D465369}"/>
              </a:ext>
            </a:extLst>
          </p:cNvPr>
          <p:cNvSpPr>
            <a:spLocks noGrp="1"/>
          </p:cNvSpPr>
          <p:nvPr>
            <p:ph idx="1"/>
          </p:nvPr>
        </p:nvSpPr>
        <p:spPr/>
        <p:txBody>
          <a:bodyPr/>
          <a:lstStyle/>
          <a:p>
            <a:pPr eaLnBrk="1" hangingPunct="1"/>
            <a:r>
              <a:rPr lang="en-US" altLang="en-US" dirty="0"/>
              <a:t>Windows PowerShell version 2.0 has the </a:t>
            </a:r>
            <a:r>
              <a:rPr lang="en-US" altLang="en-US" dirty="0">
                <a:latin typeface="Courier New" panose="02070309020205020404" pitchFamily="49" charset="0"/>
                <a:cs typeface="Courier New" panose="02070309020205020404" pitchFamily="49" charset="0"/>
              </a:rPr>
              <a:t>get-filehash</a:t>
            </a:r>
            <a:r>
              <a:rPr lang="en-US" altLang="en-US" dirty="0"/>
              <a:t> hashing algorithm command</a:t>
            </a:r>
          </a:p>
          <a:p>
            <a:pPr lvl="1"/>
            <a:r>
              <a:rPr lang="en-US" altLang="en-US" dirty="0"/>
              <a:t>It can generate MD5, SHA-1, SHA-256, SHA-384, and SHA-512 hashes</a:t>
            </a:r>
          </a:p>
          <a:p>
            <a:r>
              <a:rPr lang="en-US" altLang="en-US" dirty="0"/>
              <a:t>Third-party hashing tools can be cataloged into two groups:</a:t>
            </a:r>
          </a:p>
          <a:p>
            <a:pPr lvl="1"/>
            <a:r>
              <a:rPr lang="en-US" altLang="en-US" dirty="0"/>
              <a:t>The first group includes tools that provide hashing features as part of their product</a:t>
            </a:r>
          </a:p>
          <a:p>
            <a:pPr lvl="1"/>
            <a:r>
              <a:rPr lang="en-US" altLang="en-US" dirty="0"/>
              <a:t>The second group includes tools that are stand-alone and only perform hashing</a:t>
            </a:r>
          </a:p>
          <a:p>
            <a:endParaRPr lang="en-US" dirty="0"/>
          </a:p>
        </p:txBody>
      </p:sp>
    </p:spTree>
    <p:extLst>
      <p:ext uri="{BB962C8B-B14F-4D97-AF65-F5344CB8AC3E}">
        <p14:creationId xmlns:p14="http://schemas.microsoft.com/office/powerpoint/2010/main" val="3401926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8C0443-609D-9CCF-2BD8-F2001192744F}"/>
              </a:ext>
            </a:extLst>
          </p:cNvPr>
          <p:cNvSpPr>
            <a:spLocks noGrp="1"/>
          </p:cNvSpPr>
          <p:nvPr>
            <p:ph type="title"/>
          </p:nvPr>
        </p:nvSpPr>
        <p:spPr/>
        <p:txBody>
          <a:bodyPr/>
          <a:lstStyle/>
          <a:p>
            <a:r>
              <a:rPr lang="en-US" dirty="0"/>
              <a:t>Solid-State Drive Concerns</a:t>
            </a:r>
          </a:p>
        </p:txBody>
      </p:sp>
      <p:sp>
        <p:nvSpPr>
          <p:cNvPr id="2" name="Content Placeholder 1">
            <a:extLst>
              <a:ext uri="{FF2B5EF4-FFF2-40B4-BE49-F238E27FC236}">
                <a16:creationId xmlns:a16="http://schemas.microsoft.com/office/drawing/2014/main" id="{C0166B0A-A5C4-D117-8F0A-F0DA9EC913F2}"/>
              </a:ext>
            </a:extLst>
          </p:cNvPr>
          <p:cNvSpPr>
            <a:spLocks noGrp="1"/>
          </p:cNvSpPr>
          <p:nvPr>
            <p:ph idx="1"/>
          </p:nvPr>
        </p:nvSpPr>
        <p:spPr/>
        <p:txBody>
          <a:bodyPr/>
          <a:lstStyle/>
          <a:p>
            <a:r>
              <a:rPr lang="en-US" dirty="0"/>
              <a:t>Modern solid-state drive (SSD) devices use NAND flash memory chips to store data</a:t>
            </a:r>
          </a:p>
          <a:p>
            <a:pPr lvl="1"/>
            <a:r>
              <a:rPr lang="en-US" dirty="0"/>
              <a:t>NAND memory is more complicated than magnetic media</a:t>
            </a:r>
          </a:p>
          <a:p>
            <a:r>
              <a:rPr lang="en-US" dirty="0"/>
              <a:t>The erasing of memory makes it harder to recover deleted data from SSDs</a:t>
            </a:r>
          </a:p>
          <a:p>
            <a:r>
              <a:rPr lang="en-US" dirty="0"/>
              <a:t>The erasing of unallocated space will alter the SSD’s hash values</a:t>
            </a:r>
          </a:p>
          <a:p>
            <a:r>
              <a:rPr lang="en-US" dirty="0"/>
              <a:t>Before securing SSDs into evidence, it might be worth disabling the TRIM function to preserve the data and to ensure that the drive’s hash value doesn’t change</a:t>
            </a:r>
          </a:p>
        </p:txBody>
      </p:sp>
    </p:spTree>
    <p:extLst>
      <p:ext uri="{BB962C8B-B14F-4D97-AF65-F5344CB8AC3E}">
        <p14:creationId xmlns:p14="http://schemas.microsoft.com/office/powerpoint/2010/main" val="28961116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ECADCF-70FE-D65A-7AF1-690289BB9E2F}"/>
              </a:ext>
            </a:extLst>
          </p:cNvPr>
          <p:cNvSpPr>
            <a:spLocks noGrp="1"/>
          </p:cNvSpPr>
          <p:nvPr>
            <p:ph type="title"/>
          </p:nvPr>
        </p:nvSpPr>
        <p:spPr/>
        <p:txBody>
          <a:bodyPr/>
          <a:lstStyle/>
          <a:p>
            <a:r>
              <a:rPr lang="en-US" dirty="0"/>
              <a:t>Media Failure Concerns</a:t>
            </a:r>
          </a:p>
        </p:txBody>
      </p:sp>
      <p:sp>
        <p:nvSpPr>
          <p:cNvPr id="2" name="Content Placeholder 1">
            <a:extLst>
              <a:ext uri="{FF2B5EF4-FFF2-40B4-BE49-F238E27FC236}">
                <a16:creationId xmlns:a16="http://schemas.microsoft.com/office/drawing/2014/main" id="{10A372E8-7EE4-4B8A-8A40-A717BE9C596A}"/>
              </a:ext>
            </a:extLst>
          </p:cNvPr>
          <p:cNvSpPr>
            <a:spLocks noGrp="1"/>
          </p:cNvSpPr>
          <p:nvPr>
            <p:ph idx="1"/>
          </p:nvPr>
        </p:nvSpPr>
        <p:spPr/>
        <p:txBody>
          <a:bodyPr/>
          <a:lstStyle/>
          <a:p>
            <a:r>
              <a:rPr lang="en-US" dirty="0"/>
              <a:t>There may be an occasion where mismatched hashes from the original data to the copied data</a:t>
            </a:r>
          </a:p>
          <a:p>
            <a:pPr lvl="1"/>
            <a:r>
              <a:rPr lang="en-US" dirty="0"/>
              <a:t>This could indicate that the original media is faulty</a:t>
            </a:r>
          </a:p>
          <a:p>
            <a:r>
              <a:rPr lang="en-US" dirty="0"/>
              <a:t>All media storage devices have a mean time to failure (MTTF), which is typically defined in the number of hours before a device will most likely fail</a:t>
            </a:r>
          </a:p>
          <a:p>
            <a:r>
              <a:rPr lang="en-US" dirty="0"/>
              <a:t>Another source of failure is cables and connectors</a:t>
            </a:r>
          </a:p>
          <a:p>
            <a:pPr lvl="1"/>
            <a:r>
              <a:rPr lang="en-US" dirty="0"/>
              <a:t>When replacing a cable, use new ones when possible</a:t>
            </a:r>
          </a:p>
        </p:txBody>
      </p:sp>
    </p:spTree>
    <p:extLst>
      <p:ext uri="{BB962C8B-B14F-4D97-AF65-F5344CB8AC3E}">
        <p14:creationId xmlns:p14="http://schemas.microsoft.com/office/powerpoint/2010/main" val="1734257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00D827-F103-2B3D-0FBD-A043C7B14E95}"/>
              </a:ext>
            </a:extLst>
          </p:cNvPr>
          <p:cNvSpPr>
            <a:spLocks noGrp="1"/>
          </p:cNvSpPr>
          <p:nvPr>
            <p:ph type="title"/>
          </p:nvPr>
        </p:nvSpPr>
        <p:spPr/>
        <p:txBody>
          <a:bodyPr/>
          <a:lstStyle/>
          <a:p>
            <a:r>
              <a:rPr lang="en-US" dirty="0"/>
              <a:t>Using Compare Functions to Validate Data (1 of 3)</a:t>
            </a:r>
          </a:p>
        </p:txBody>
      </p:sp>
      <p:sp>
        <p:nvSpPr>
          <p:cNvPr id="2" name="Content Placeholder 1">
            <a:extLst>
              <a:ext uri="{FF2B5EF4-FFF2-40B4-BE49-F238E27FC236}">
                <a16:creationId xmlns:a16="http://schemas.microsoft.com/office/drawing/2014/main" id="{A8E5AD3C-8794-3164-1635-9EBF661C2BD9}"/>
              </a:ext>
            </a:extLst>
          </p:cNvPr>
          <p:cNvSpPr>
            <a:spLocks noGrp="1"/>
          </p:cNvSpPr>
          <p:nvPr>
            <p:ph idx="1"/>
          </p:nvPr>
        </p:nvSpPr>
        <p:spPr/>
        <p:txBody>
          <a:bodyPr/>
          <a:lstStyle/>
          <a:p>
            <a:r>
              <a:rPr lang="en-US" dirty="0"/>
              <a:t>The DOS command </a:t>
            </a:r>
            <a:r>
              <a:rPr lang="en-US" dirty="0">
                <a:latin typeface="Courier New" panose="02070309020205020404" pitchFamily="49" charset="0"/>
                <a:cs typeface="Courier New" panose="02070309020205020404" pitchFamily="49" charset="0"/>
              </a:rPr>
              <a:t>comp</a:t>
            </a:r>
            <a:r>
              <a:rPr lang="en-US" dirty="0"/>
              <a:t> will compare two files and display information about the differences between the files</a:t>
            </a:r>
          </a:p>
          <a:p>
            <a:r>
              <a:rPr lang="en-US" dirty="0"/>
              <a:t>The </a:t>
            </a:r>
            <a:r>
              <a:rPr lang="en-US" dirty="0">
                <a:latin typeface="Courier New" panose="02070309020205020404" pitchFamily="49" charset="0"/>
                <a:cs typeface="Courier New" panose="02070309020205020404" pitchFamily="49" charset="0"/>
              </a:rPr>
              <a:t>fc</a:t>
            </a:r>
            <a:r>
              <a:rPr lang="en-US" dirty="0"/>
              <a:t> command has a few more features than the comp command</a:t>
            </a:r>
          </a:p>
          <a:p>
            <a:r>
              <a:rPr lang="en-US" dirty="0"/>
              <a:t>The PowerShell cmdlet </a:t>
            </a:r>
            <a:r>
              <a:rPr lang="en-US" dirty="0">
                <a:latin typeface="Courier New" panose="02070309020205020404" pitchFamily="49" charset="0"/>
                <a:cs typeface="Courier New" panose="02070309020205020404" pitchFamily="49" charset="0"/>
              </a:rPr>
              <a:t>compare-object</a:t>
            </a:r>
            <a:r>
              <a:rPr lang="en-US" dirty="0"/>
              <a:t> combined with </a:t>
            </a:r>
            <a:r>
              <a:rPr lang="en-US" dirty="0">
                <a:latin typeface="Courier New" panose="02070309020205020404" pitchFamily="49" charset="0"/>
                <a:cs typeface="Courier New" panose="02070309020205020404" pitchFamily="49" charset="0"/>
              </a:rPr>
              <a:t>get-content</a:t>
            </a:r>
            <a:r>
              <a:rPr lang="en-US" dirty="0"/>
              <a:t> can compare files similar to the DOS commands</a:t>
            </a:r>
          </a:p>
          <a:p>
            <a:r>
              <a:rPr lang="en-US" dirty="0"/>
              <a:t>The Linux command </a:t>
            </a:r>
            <a:r>
              <a:rPr lang="en-US" dirty="0">
                <a:latin typeface="Courier New" panose="02070309020205020404" pitchFamily="49" charset="0"/>
                <a:cs typeface="Courier New" panose="02070309020205020404" pitchFamily="49" charset="0"/>
              </a:rPr>
              <a:t>diff</a:t>
            </a:r>
            <a:r>
              <a:rPr lang="en-US" dirty="0"/>
              <a:t> is similar to the DOS </a:t>
            </a:r>
            <a:r>
              <a:rPr lang="en-US" dirty="0">
                <a:latin typeface="Courier New" panose="02070309020205020404" pitchFamily="49" charset="0"/>
                <a:cs typeface="Courier New" panose="02070309020205020404" pitchFamily="49" charset="0"/>
              </a:rPr>
              <a:t>fc</a:t>
            </a:r>
            <a:r>
              <a:rPr lang="en-US" b="1" dirty="0">
                <a:latin typeface="Courier New" panose="02070309020205020404" pitchFamily="49" charset="0"/>
                <a:cs typeface="Courier New" panose="02070309020205020404" pitchFamily="49" charset="0"/>
              </a:rPr>
              <a:t> </a:t>
            </a:r>
            <a:r>
              <a:rPr lang="en-US" dirty="0"/>
              <a:t>command, with some unique features not available in the DOS and PowerShell commands</a:t>
            </a:r>
          </a:p>
        </p:txBody>
      </p:sp>
    </p:spTree>
    <p:extLst>
      <p:ext uri="{BB962C8B-B14F-4D97-AF65-F5344CB8AC3E}">
        <p14:creationId xmlns:p14="http://schemas.microsoft.com/office/powerpoint/2010/main" val="361203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Using Compare Functions to Validate Data (2 of 3)</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2308324"/>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4-4</a:t>
            </a:r>
            <a:r>
              <a:rPr lang="en-US" sz="2400" dirty="0">
                <a:latin typeface="Work Sans" pitchFamily="2" charset="0"/>
              </a:rPr>
              <a:t>  The </a:t>
            </a:r>
            <a:r>
              <a:rPr lang="en-US" sz="2400" dirty="0">
                <a:latin typeface="Courier New" panose="02070309020205020404" pitchFamily="49" charset="0"/>
                <a:cs typeface="Courier New" panose="02070309020205020404" pitchFamily="49" charset="0"/>
              </a:rPr>
              <a:t>fc</a:t>
            </a:r>
            <a:r>
              <a:rPr lang="en-US" sz="2400" dirty="0">
                <a:latin typeface="Work Sans" pitchFamily="2" charset="0"/>
              </a:rPr>
              <a:t> command showing the difference between two files</a:t>
            </a:r>
            <a:endParaRPr lang="en-US" altLang="en-US" sz="2400" dirty="0">
              <a:latin typeface="+mj-lt"/>
            </a:endParaRPr>
          </a:p>
          <a:p>
            <a:endParaRPr lang="en-US" sz="2400" dirty="0">
              <a:latin typeface="Work Sans" pitchFamily="2" charset="0"/>
            </a:endParaRPr>
          </a:p>
        </p:txBody>
      </p:sp>
      <p:pic>
        <p:nvPicPr>
          <p:cNvPr id="4" name="Picture 3" descr="Several code lines with the f c command. Line 1. C colon backslash Work right angle bracket fc Example l dot t x t Example 2 dot t x t. Line 2. Comparing files Example 1 dot t x t and EXAMPLE 2.T X T. Line 3. asterisk asterisk asterisk asterisk asterisk Example 1.t x t. Line 4. Record left parenthesis Line 1 right parenthesis 0123456789 0123456789. Line 5. Record left parenthesis Line 2 right parenthesis 0123456789 012345678 A. Line 6. Record left parenthesis Line 3 right parenthesis 0123456789 0123456789. Line 7. asterisk asterisk asterisk asterisk asterisk EXAMPLE 2 dot t x t. Line 8. Record left parenthesis Line 1 right parenthesis 0123456789 0123456789. Line 9. Record left parenthesis Line 2 right parenthesis 0123456789 012345678 C. Line 10. Record left parenthesis Line 3 right parenthesis 0123456789 0123456789. Line 11. asterisk asterisk asterisk asterisk asterisk. Line 12. asterisk asterisk asterisk asterisk asterisk Example 1 dot t x t. Line 13. Record left parenthesis Line 4 right parenthesis 0123456789 0123456789 0123456789. Line 14. Record left parenthesis Line 5 right parenthesis 0123456789 0123456789 012345678 B. Line 15. Record left parenthesis Line 6 right parenthesis 0123456789 0123456789 0123456789. Line 16. asterisk asterisk asterisk asterisk asterisk EXAMPLE 2 dot t x t. Line 17. Record left parenthesis Line 4 right parenthesis 0123456789 0123456789 0123456789. Line 18. Record left parenthesis Line 5 right parenthesis 0123456789 0123456789 012345678 D. Line 19. Record left parenthesis Line 6 right parenthesis 0123456789 0123456789 0123456789. Line 20. asterisk asterisk asterisk asterisk asterisk. 012345678 A and 012345678 B are the first differences between the two files. 012345678 C and 012345678 D are the second differences between the two files.">
            <a:extLst>
              <a:ext uri="{FF2B5EF4-FFF2-40B4-BE49-F238E27FC236}">
                <a16:creationId xmlns:a16="http://schemas.microsoft.com/office/drawing/2014/main" id="{E5FD9A1F-3474-FA2D-9628-9CDEF92728A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46496" y="1674876"/>
            <a:ext cx="4020312" cy="3508248"/>
          </a:xfrm>
          <a:prstGeom prst="rect">
            <a:avLst/>
          </a:prstGeom>
        </p:spPr>
      </p:pic>
    </p:spTree>
    <p:extLst>
      <p:ext uri="{BB962C8B-B14F-4D97-AF65-F5344CB8AC3E}">
        <p14:creationId xmlns:p14="http://schemas.microsoft.com/office/powerpoint/2010/main" val="1242043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Using Compare Functions to Validate Data (3 of 3)</a:t>
            </a:r>
          </a:p>
        </p:txBody>
      </p:sp>
      <p:sp>
        <p:nvSpPr>
          <p:cNvPr id="5" name="TextBox 4">
            <a:extLst>
              <a:ext uri="{FF2B5EF4-FFF2-40B4-BE49-F238E27FC236}">
                <a16:creationId xmlns:a16="http://schemas.microsoft.com/office/drawing/2014/main" id="{7CB0BE92-E73F-42E9-B249-3B271B6E8AA4}"/>
              </a:ext>
            </a:extLst>
          </p:cNvPr>
          <p:cNvSpPr txBox="1"/>
          <p:nvPr/>
        </p:nvSpPr>
        <p:spPr>
          <a:xfrm>
            <a:off x="7315200" y="1905506"/>
            <a:ext cx="4294598" cy="1569660"/>
          </a:xfrm>
          <a:prstGeom prst="rect">
            <a:avLst/>
          </a:prstGeom>
          <a:noFill/>
        </p:spPr>
        <p:txBody>
          <a:bodyPr wrap="square" rtlCol="0">
            <a:spAutoFit/>
          </a:bodyPr>
          <a:lstStyle/>
          <a:p>
            <a:endParaRPr lang="en-US" sz="2400" dirty="0">
              <a:latin typeface="Work Sans" pitchFamily="2" charset="0"/>
            </a:endParaRPr>
          </a:p>
          <a:p>
            <a:r>
              <a:rPr lang="en-US" sz="2400" b="1" dirty="0">
                <a:latin typeface="Work Sans" pitchFamily="2" charset="0"/>
              </a:rPr>
              <a:t>Figure 4-7</a:t>
            </a:r>
            <a:r>
              <a:rPr lang="en-US" sz="2400" dirty="0">
                <a:latin typeface="Work Sans" pitchFamily="2" charset="0"/>
              </a:rPr>
              <a:t>  The Linux </a:t>
            </a:r>
            <a:r>
              <a:rPr lang="en-US" sz="2400" dirty="0">
                <a:latin typeface="Courier New" panose="02070309020205020404" pitchFamily="49" charset="0"/>
                <a:cs typeface="Courier New" panose="02070309020205020404" pitchFamily="49" charset="0"/>
              </a:rPr>
              <a:t>diff</a:t>
            </a:r>
            <a:r>
              <a:rPr lang="en-US" sz="2400" b="1" dirty="0">
                <a:latin typeface="Work Sans" pitchFamily="2" charset="0"/>
              </a:rPr>
              <a:t> </a:t>
            </a:r>
            <a:r>
              <a:rPr lang="en-US" sz="2400" dirty="0">
                <a:latin typeface="Work Sans" pitchFamily="2" charset="0"/>
              </a:rPr>
              <a:t>command</a:t>
            </a:r>
            <a:endParaRPr lang="en-US" altLang="en-US" sz="2400" dirty="0">
              <a:latin typeface="+mj-lt"/>
            </a:endParaRPr>
          </a:p>
          <a:p>
            <a:endParaRPr lang="en-US" sz="2400" dirty="0">
              <a:latin typeface="Work Sans" pitchFamily="2" charset="0"/>
            </a:endParaRPr>
          </a:p>
        </p:txBody>
      </p:sp>
      <p:pic>
        <p:nvPicPr>
          <p:cNvPr id="6" name="Picture 5" descr="Several code lines. Line 1. kali at rate kali colon forward slash media forward slash kali forward slash G t C F dollar sign d i f f Cities 1 dot t x t Cities 2 dot t x t dash y 9 c 9. Line 2. left angle bracket Portland, M F. Line 3. right angle bracket Portland, O R.">
            <a:extLst>
              <a:ext uri="{FF2B5EF4-FFF2-40B4-BE49-F238E27FC236}">
                <a16:creationId xmlns:a16="http://schemas.microsoft.com/office/drawing/2014/main" id="{42760676-72E3-5628-4933-D023BF35790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36090" y="2255460"/>
            <a:ext cx="5746927" cy="1371600"/>
          </a:xfrm>
          <a:prstGeom prst="rect">
            <a:avLst/>
          </a:prstGeom>
        </p:spPr>
      </p:pic>
    </p:spTree>
    <p:extLst>
      <p:ext uri="{BB962C8B-B14F-4D97-AF65-F5344CB8AC3E}">
        <p14:creationId xmlns:p14="http://schemas.microsoft.com/office/powerpoint/2010/main" val="556906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080FD2-94D9-12ED-2575-DB9279B3AAD9}"/>
              </a:ext>
            </a:extLst>
          </p:cNvPr>
          <p:cNvSpPr>
            <a:spLocks noGrp="1"/>
          </p:cNvSpPr>
          <p:nvPr>
            <p:ph type="title"/>
          </p:nvPr>
        </p:nvSpPr>
        <p:spPr/>
        <p:txBody>
          <a:bodyPr/>
          <a:lstStyle/>
          <a:p>
            <a:r>
              <a:rPr lang="en-US" dirty="0"/>
              <a:t>Understanding RAID (1 of 4)</a:t>
            </a:r>
          </a:p>
        </p:txBody>
      </p:sp>
      <p:sp>
        <p:nvSpPr>
          <p:cNvPr id="2" name="Content Placeholder 1">
            <a:extLst>
              <a:ext uri="{FF2B5EF4-FFF2-40B4-BE49-F238E27FC236}">
                <a16:creationId xmlns:a16="http://schemas.microsoft.com/office/drawing/2014/main" id="{86B3FFD1-E749-2022-1CF3-78B03639F2E1}"/>
              </a:ext>
            </a:extLst>
          </p:cNvPr>
          <p:cNvSpPr>
            <a:spLocks noGrp="1"/>
          </p:cNvSpPr>
          <p:nvPr>
            <p:ph idx="1"/>
          </p:nvPr>
        </p:nvSpPr>
        <p:spPr/>
        <p:txBody>
          <a:bodyPr/>
          <a:lstStyle/>
          <a:p>
            <a:pPr eaLnBrk="1" hangingPunct="1"/>
            <a:r>
              <a:rPr lang="en-US" altLang="en-US" b="1" dirty="0"/>
              <a:t>Redundant array of independent disks (RAID) </a:t>
            </a:r>
            <a:r>
              <a:rPr lang="en-US" altLang="en-US" dirty="0"/>
              <a:t>is a computer configuration involving two or more physical disks </a:t>
            </a:r>
          </a:p>
          <a:p>
            <a:pPr lvl="1" eaLnBrk="1" hangingPunct="1"/>
            <a:r>
              <a:rPr lang="en-US" altLang="en-US" dirty="0"/>
              <a:t>Originally developed as a hardware-redundancy measure</a:t>
            </a:r>
          </a:p>
          <a:p>
            <a:pPr eaLnBrk="1" hangingPunct="1"/>
            <a:r>
              <a:rPr lang="en-US" altLang="en-US" dirty="0"/>
              <a:t>RAID 0 provides rapid access and increased storage</a:t>
            </a:r>
          </a:p>
          <a:p>
            <a:pPr lvl="1"/>
            <a:r>
              <a:rPr lang="en-US" altLang="en-US" dirty="0"/>
              <a:t>Two disks become one large volume</a:t>
            </a:r>
          </a:p>
          <a:p>
            <a:pPr lvl="1" eaLnBrk="1" hangingPunct="1"/>
            <a:r>
              <a:rPr lang="en-US" altLang="en-US" dirty="0"/>
              <a:t>Biggest disadvantage is lack of redundancy</a:t>
            </a:r>
          </a:p>
          <a:p>
            <a:pPr eaLnBrk="1" hangingPunct="1"/>
            <a:r>
              <a:rPr lang="en-US" altLang="en-US" dirty="0"/>
              <a:t>RAID 1 is designed for data recovery</a:t>
            </a:r>
          </a:p>
          <a:p>
            <a:pPr lvl="1" eaLnBrk="1" hangingPunct="1"/>
            <a:r>
              <a:rPr lang="en-US" dirty="0"/>
              <a:t>The content of two disks is identical (mirroring)</a:t>
            </a:r>
          </a:p>
        </p:txBody>
      </p:sp>
    </p:spTree>
    <p:extLst>
      <p:ext uri="{BB962C8B-B14F-4D97-AF65-F5344CB8AC3E}">
        <p14:creationId xmlns:p14="http://schemas.microsoft.com/office/powerpoint/2010/main" val="1261689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Understanding RAID (2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017026" y="1905506"/>
            <a:ext cx="4701732" cy="3046988"/>
          </a:xfrm>
          <a:prstGeom prst="rect">
            <a:avLst/>
          </a:prstGeom>
          <a:noFill/>
        </p:spPr>
        <p:txBody>
          <a:bodyPr wrap="square" rtlCol="0">
            <a:spAutoFit/>
          </a:bodyPr>
          <a:lstStyle/>
          <a:p>
            <a:r>
              <a:rPr lang="en-US" sz="2400" b="1" dirty="0">
                <a:latin typeface="Work Sans" pitchFamily="2" charset="0"/>
              </a:rPr>
              <a:t>Figure 4-10</a:t>
            </a:r>
            <a:r>
              <a:rPr lang="en-US" sz="2400" dirty="0">
                <a:latin typeface="Work Sans" pitchFamily="2" charset="0"/>
              </a:rPr>
              <a:t> RAID 0: Striping</a:t>
            </a: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r>
              <a:rPr lang="en-US" altLang="en-US" sz="2400" b="1" dirty="0">
                <a:latin typeface="Work Sans" pitchFamily="2" charset="0"/>
              </a:rPr>
              <a:t>Figure 4-11 </a:t>
            </a:r>
            <a:r>
              <a:rPr lang="en-US" altLang="en-US" sz="2400" dirty="0">
                <a:latin typeface="Work Sans" pitchFamily="2" charset="0"/>
              </a:rPr>
              <a:t>RAID 1: Mirroring</a:t>
            </a:r>
            <a:endParaRPr lang="en-US" altLang="en-US" sz="2400" dirty="0">
              <a:latin typeface="+mj-lt"/>
            </a:endParaRPr>
          </a:p>
          <a:p>
            <a:endParaRPr lang="en-US" sz="2400" dirty="0">
              <a:latin typeface="Work Sans" pitchFamily="2" charset="0"/>
            </a:endParaRPr>
          </a:p>
        </p:txBody>
      </p:sp>
      <p:pic>
        <p:nvPicPr>
          <p:cNvPr id="4" name="Picture 3" descr="A diagram illustrates the process of R A I D 0 colon Stripping. A 128-kilobyte file is distributed evenly to two R A I D drives, Disk 1 and 2. Each disk receives 64 kilobytes. Disks 3 and 4 are not used.">
            <a:extLst>
              <a:ext uri="{FF2B5EF4-FFF2-40B4-BE49-F238E27FC236}">
                <a16:creationId xmlns:a16="http://schemas.microsoft.com/office/drawing/2014/main" id="{E09DA8BF-1D51-3407-58CA-EE75E9F6ADA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975171" y="1690692"/>
            <a:ext cx="4623816" cy="1801368"/>
          </a:xfrm>
          <a:prstGeom prst="rect">
            <a:avLst/>
          </a:prstGeom>
        </p:spPr>
      </p:pic>
      <p:pic>
        <p:nvPicPr>
          <p:cNvPr id="8" name="Picture 7" descr="A diagram illustrates the process of R A I D 1 colon Mirroring. A 128-kilobyte file is distributed evenly to two R A I D drives, Disk 1 and 2. Each disk receives 128 kilobytes. Disks 3 and 4 are not used.">
            <a:extLst>
              <a:ext uri="{FF2B5EF4-FFF2-40B4-BE49-F238E27FC236}">
                <a16:creationId xmlns:a16="http://schemas.microsoft.com/office/drawing/2014/main" id="{76AFB437-7622-9A54-35DC-554D043CF87C}"/>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124257" y="3808823"/>
            <a:ext cx="4623816" cy="1801368"/>
          </a:xfrm>
          <a:prstGeom prst="rect">
            <a:avLst/>
          </a:prstGeom>
        </p:spPr>
      </p:pic>
    </p:spTree>
    <p:extLst>
      <p:ext uri="{BB962C8B-B14F-4D97-AF65-F5344CB8AC3E}">
        <p14:creationId xmlns:p14="http://schemas.microsoft.com/office/powerpoint/2010/main" val="1938260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FCE04C-3792-56FE-FB14-EB99EB980EA5}"/>
              </a:ext>
            </a:extLst>
          </p:cNvPr>
          <p:cNvSpPr>
            <a:spLocks noGrp="1"/>
          </p:cNvSpPr>
          <p:nvPr>
            <p:ph type="title"/>
          </p:nvPr>
        </p:nvSpPr>
        <p:spPr/>
        <p:txBody>
          <a:bodyPr/>
          <a:lstStyle/>
          <a:p>
            <a:r>
              <a:rPr lang="en-US" dirty="0"/>
              <a:t>Understanding Storage Formats for Digital Evidence</a:t>
            </a:r>
          </a:p>
        </p:txBody>
      </p:sp>
      <p:sp>
        <p:nvSpPr>
          <p:cNvPr id="2" name="Content Placeholder 1">
            <a:extLst>
              <a:ext uri="{FF2B5EF4-FFF2-40B4-BE49-F238E27FC236}">
                <a16:creationId xmlns:a16="http://schemas.microsoft.com/office/drawing/2014/main" id="{3698A03D-20B8-5A9D-0F0F-7F30F3BA9C64}"/>
              </a:ext>
            </a:extLst>
          </p:cNvPr>
          <p:cNvSpPr>
            <a:spLocks noGrp="1"/>
          </p:cNvSpPr>
          <p:nvPr>
            <p:ph idx="1"/>
          </p:nvPr>
        </p:nvSpPr>
        <p:spPr/>
        <p:txBody>
          <a:bodyPr/>
          <a:lstStyle/>
          <a:p>
            <a:pPr eaLnBrk="1" hangingPunct="1"/>
            <a:r>
              <a:rPr lang="en-US" altLang="en-US" dirty="0"/>
              <a:t>Data in a forensics acquisition tool is stored as an image file</a:t>
            </a:r>
          </a:p>
          <a:p>
            <a:pPr eaLnBrk="1" hangingPunct="1"/>
            <a:r>
              <a:rPr lang="en-US" altLang="en-US" dirty="0"/>
              <a:t>The following are possible storage formats:</a:t>
            </a:r>
          </a:p>
          <a:p>
            <a:pPr lvl="1" eaLnBrk="1" hangingPunct="1"/>
            <a:r>
              <a:rPr lang="en-US" altLang="en-US" dirty="0"/>
              <a:t>Open-source</a:t>
            </a:r>
          </a:p>
          <a:p>
            <a:pPr lvl="2"/>
            <a:r>
              <a:rPr lang="en-US" altLang="en-US" dirty="0"/>
              <a:t>Advanced Forensics Format (AFF)</a:t>
            </a:r>
          </a:p>
          <a:p>
            <a:pPr lvl="1" eaLnBrk="1" hangingPunct="1"/>
            <a:r>
              <a:rPr lang="en-US" altLang="en-US" dirty="0"/>
              <a:t>Proprietary formats</a:t>
            </a:r>
          </a:p>
          <a:p>
            <a:pPr lvl="1" eaLnBrk="1" hangingPunct="1"/>
            <a:endParaRPr lang="en-US" altLang="en-US" dirty="0"/>
          </a:p>
          <a:p>
            <a:endParaRPr lang="en-US" dirty="0"/>
          </a:p>
        </p:txBody>
      </p:sp>
    </p:spTree>
    <p:extLst>
      <p:ext uri="{BB962C8B-B14F-4D97-AF65-F5344CB8AC3E}">
        <p14:creationId xmlns:p14="http://schemas.microsoft.com/office/powerpoint/2010/main" val="14338367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080FD2-94D9-12ED-2575-DB9279B3AAD9}"/>
              </a:ext>
            </a:extLst>
          </p:cNvPr>
          <p:cNvSpPr>
            <a:spLocks noGrp="1"/>
          </p:cNvSpPr>
          <p:nvPr>
            <p:ph type="title"/>
          </p:nvPr>
        </p:nvSpPr>
        <p:spPr/>
        <p:txBody>
          <a:bodyPr/>
          <a:lstStyle/>
          <a:p>
            <a:r>
              <a:rPr lang="en-US" dirty="0"/>
              <a:t>Understanding RAID (3 of 4)</a:t>
            </a:r>
          </a:p>
        </p:txBody>
      </p:sp>
      <p:sp>
        <p:nvSpPr>
          <p:cNvPr id="2" name="Content Placeholder 1">
            <a:extLst>
              <a:ext uri="{FF2B5EF4-FFF2-40B4-BE49-F238E27FC236}">
                <a16:creationId xmlns:a16="http://schemas.microsoft.com/office/drawing/2014/main" id="{86B3FFD1-E749-2022-1CF3-78B03639F2E1}"/>
              </a:ext>
            </a:extLst>
          </p:cNvPr>
          <p:cNvSpPr>
            <a:spLocks noGrp="1"/>
          </p:cNvSpPr>
          <p:nvPr>
            <p:ph idx="1"/>
          </p:nvPr>
        </p:nvSpPr>
        <p:spPr/>
        <p:txBody>
          <a:bodyPr/>
          <a:lstStyle/>
          <a:p>
            <a:pPr eaLnBrk="1" hangingPunct="1"/>
            <a:r>
              <a:rPr lang="en-US" altLang="en-US" dirty="0"/>
              <a:t>RAID 2 is similar to RAID 1 except data is written to a disk on a bit level</a:t>
            </a:r>
          </a:p>
          <a:p>
            <a:pPr lvl="1" eaLnBrk="1" hangingPunct="1"/>
            <a:r>
              <a:rPr lang="en-US" altLang="en-US" dirty="0"/>
              <a:t>Has better data integrity checking than RAID 0</a:t>
            </a:r>
          </a:p>
          <a:p>
            <a:pPr eaLnBrk="1" hangingPunct="1"/>
            <a:r>
              <a:rPr lang="en-US" altLang="en-US" dirty="0"/>
              <a:t>RAID 3 uses data stripping and dedicated parity</a:t>
            </a:r>
          </a:p>
          <a:p>
            <a:pPr lvl="1" eaLnBrk="1" hangingPunct="1"/>
            <a:r>
              <a:rPr lang="en-US" altLang="en-US" dirty="0"/>
              <a:t>It requires at least three disks</a:t>
            </a:r>
          </a:p>
          <a:p>
            <a:pPr eaLnBrk="1" hangingPunct="1"/>
            <a:r>
              <a:rPr lang="en-US" altLang="en-US" dirty="0"/>
              <a:t>RAID 5 is similar to RAIDs 0 and 3</a:t>
            </a:r>
          </a:p>
          <a:p>
            <a:pPr lvl="1" eaLnBrk="1" hangingPunct="1"/>
            <a:r>
              <a:rPr lang="en-US" altLang="en-US" dirty="0"/>
              <a:t>It places parity recovery data on each disk</a:t>
            </a:r>
          </a:p>
        </p:txBody>
      </p:sp>
    </p:spTree>
    <p:extLst>
      <p:ext uri="{BB962C8B-B14F-4D97-AF65-F5344CB8AC3E}">
        <p14:creationId xmlns:p14="http://schemas.microsoft.com/office/powerpoint/2010/main" val="2942201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5928A-C07D-49A3-93FF-EE908E021467}"/>
              </a:ext>
            </a:extLst>
          </p:cNvPr>
          <p:cNvSpPr>
            <a:spLocks noGrp="1"/>
          </p:cNvSpPr>
          <p:nvPr>
            <p:ph type="title"/>
          </p:nvPr>
        </p:nvSpPr>
        <p:spPr/>
        <p:txBody>
          <a:bodyPr/>
          <a:lstStyle/>
          <a:p>
            <a:r>
              <a:rPr lang="en-US" dirty="0"/>
              <a:t>Understanding RAID (4 of 4)</a:t>
            </a:r>
          </a:p>
        </p:txBody>
      </p:sp>
      <p:sp>
        <p:nvSpPr>
          <p:cNvPr id="5" name="TextBox 4">
            <a:extLst>
              <a:ext uri="{FF2B5EF4-FFF2-40B4-BE49-F238E27FC236}">
                <a16:creationId xmlns:a16="http://schemas.microsoft.com/office/drawing/2014/main" id="{7CB0BE92-E73F-42E9-B249-3B271B6E8AA4}"/>
              </a:ext>
            </a:extLst>
          </p:cNvPr>
          <p:cNvSpPr txBox="1"/>
          <p:nvPr/>
        </p:nvSpPr>
        <p:spPr>
          <a:xfrm>
            <a:off x="7017026" y="1905506"/>
            <a:ext cx="4701732" cy="3785652"/>
          </a:xfrm>
          <a:prstGeom prst="rect">
            <a:avLst/>
          </a:prstGeom>
          <a:noFill/>
        </p:spPr>
        <p:txBody>
          <a:bodyPr wrap="square" rtlCol="0">
            <a:spAutoFit/>
          </a:bodyPr>
          <a:lstStyle/>
          <a:p>
            <a:r>
              <a:rPr lang="en-US" sz="2400" b="1" dirty="0">
                <a:latin typeface="Work Sans" pitchFamily="2" charset="0"/>
              </a:rPr>
              <a:t>Figure 4-12</a:t>
            </a:r>
            <a:r>
              <a:rPr lang="en-US" sz="2400" dirty="0">
                <a:latin typeface="Work Sans" pitchFamily="2" charset="0"/>
              </a:rPr>
              <a:t> RAID 2: Striping (bit level)</a:t>
            </a: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endParaRPr lang="en-US" altLang="en-US" sz="2400" dirty="0">
              <a:latin typeface="Work Sans" pitchFamily="2" charset="0"/>
            </a:endParaRPr>
          </a:p>
          <a:p>
            <a:r>
              <a:rPr lang="en-US" altLang="en-US" sz="2400" b="1" dirty="0">
                <a:latin typeface="Work Sans" pitchFamily="2" charset="0"/>
              </a:rPr>
              <a:t>Figure 4-13 </a:t>
            </a:r>
            <a:r>
              <a:rPr lang="en-US" altLang="en-US" sz="2400" dirty="0">
                <a:latin typeface="Work Sans" pitchFamily="2" charset="0"/>
              </a:rPr>
              <a:t>RAID 5: Block-level striping with distributed parity</a:t>
            </a:r>
            <a:endParaRPr lang="en-US" altLang="en-US" sz="2400" dirty="0">
              <a:latin typeface="+mj-lt"/>
            </a:endParaRPr>
          </a:p>
          <a:p>
            <a:endParaRPr lang="en-US" sz="2400" dirty="0">
              <a:latin typeface="Work Sans" pitchFamily="2" charset="0"/>
            </a:endParaRPr>
          </a:p>
        </p:txBody>
      </p:sp>
      <p:pic>
        <p:nvPicPr>
          <p:cNvPr id="6" name="Picture 5" descr="A diagram illustrates the process of R A I D 2 colon Stripping. The size of file 1 is 3 kilobytes, and it is distributed evenly into the first parity of three R A I D drives, Disks 1, 2, and 3. Each disk receives 1 kilobyte. The size of file 2 is 1 kilobyte, and it is distributed evenly into the second parity of three R A I D drives, Disks 1, 2, and 3. Each disk receives 0.33 kilobytes. Disk 4 is not used.">
            <a:extLst>
              <a:ext uri="{FF2B5EF4-FFF2-40B4-BE49-F238E27FC236}">
                <a16:creationId xmlns:a16="http://schemas.microsoft.com/office/drawing/2014/main" id="{F5788DC6-074A-F89F-F266-12DFFC96A60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92688" y="1605567"/>
            <a:ext cx="4770120" cy="1380744"/>
          </a:xfrm>
          <a:prstGeom prst="rect">
            <a:avLst/>
          </a:prstGeom>
        </p:spPr>
      </p:pic>
      <p:pic>
        <p:nvPicPr>
          <p:cNvPr id="9" name="Picture 8" descr="A diagram illustrates the process of R A I D 5 colon Block-level striping with distributed parity. The size of file 1 is 12 kilobytes, and it is distributed evenly into four R A I D drives, Disks 1, 2, 3, and 4. Each disk receives 4 kilobytes. The size of file 2 is 16 kilobytes, and it is distributed evenly into four R A I D drives, Disks 1, 2, 3, and 4. Each disk receives 4 kilobytes. ">
            <a:extLst>
              <a:ext uri="{FF2B5EF4-FFF2-40B4-BE49-F238E27FC236}">
                <a16:creationId xmlns:a16="http://schemas.microsoft.com/office/drawing/2014/main" id="{64ACF644-6D1D-BC90-3A4B-F44AB88201B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377904" y="3798332"/>
            <a:ext cx="4184904" cy="1389888"/>
          </a:xfrm>
          <a:prstGeom prst="rect">
            <a:avLst/>
          </a:prstGeom>
        </p:spPr>
      </p:pic>
    </p:spTree>
    <p:extLst>
      <p:ext uri="{BB962C8B-B14F-4D97-AF65-F5344CB8AC3E}">
        <p14:creationId xmlns:p14="http://schemas.microsoft.com/office/powerpoint/2010/main" val="1784997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05EEB-4E4E-4026-9148-C2CF8ABEF328}"/>
              </a:ext>
            </a:extLst>
          </p:cNvPr>
          <p:cNvSpPr>
            <a:spLocks noGrp="1"/>
          </p:cNvSpPr>
          <p:nvPr>
            <p:ph type="title"/>
          </p:nvPr>
        </p:nvSpPr>
        <p:spPr/>
        <p:txBody>
          <a:bodyPr/>
          <a:lstStyle/>
          <a:p>
            <a:r>
              <a:rPr lang="en-US" dirty="0"/>
              <a:t>Acquiring RAID Disks (1 of 2)</a:t>
            </a:r>
          </a:p>
        </p:txBody>
      </p:sp>
      <p:sp>
        <p:nvSpPr>
          <p:cNvPr id="2" name="Content Placeholder 1">
            <a:extLst>
              <a:ext uri="{FF2B5EF4-FFF2-40B4-BE49-F238E27FC236}">
                <a16:creationId xmlns:a16="http://schemas.microsoft.com/office/drawing/2014/main" id="{BF357DB3-2821-74B8-9B27-8DB0FF43270B}"/>
              </a:ext>
            </a:extLst>
          </p:cNvPr>
          <p:cNvSpPr>
            <a:spLocks noGrp="1"/>
          </p:cNvSpPr>
          <p:nvPr>
            <p:ph idx="1"/>
          </p:nvPr>
        </p:nvSpPr>
        <p:spPr/>
        <p:txBody>
          <a:bodyPr/>
          <a:lstStyle/>
          <a:p>
            <a:pPr eaLnBrk="1" hangingPunct="1"/>
            <a:r>
              <a:rPr lang="en-US" altLang="en-US" dirty="0"/>
              <a:t>You need to address the following concerns:</a:t>
            </a:r>
          </a:p>
          <a:p>
            <a:pPr lvl="1" eaLnBrk="1" hangingPunct="1"/>
            <a:r>
              <a:rPr lang="en-US" altLang="en-US" sz="2200" dirty="0"/>
              <a:t>How much data storage is needed?</a:t>
            </a:r>
          </a:p>
          <a:p>
            <a:pPr lvl="1" eaLnBrk="1" hangingPunct="1"/>
            <a:r>
              <a:rPr lang="en-US" altLang="en-US" sz="2200" dirty="0"/>
              <a:t>What type of RAID is used?</a:t>
            </a:r>
          </a:p>
          <a:p>
            <a:pPr lvl="1" eaLnBrk="1" hangingPunct="1"/>
            <a:r>
              <a:rPr lang="en-US" altLang="en-US" sz="2200" dirty="0"/>
              <a:t>Do you need to have all drives connected?</a:t>
            </a:r>
          </a:p>
          <a:p>
            <a:pPr lvl="1" eaLnBrk="1" hangingPunct="1"/>
            <a:r>
              <a:rPr lang="en-US" altLang="en-US" sz="2200" dirty="0"/>
              <a:t>Do you have the right acquisition tool?</a:t>
            </a:r>
          </a:p>
          <a:p>
            <a:pPr lvl="1" eaLnBrk="1" hangingPunct="1"/>
            <a:r>
              <a:rPr lang="en-US" altLang="en-US" sz="2200" dirty="0"/>
              <a:t>Can the tool read a forensically copied RAID image?</a:t>
            </a:r>
          </a:p>
          <a:p>
            <a:pPr lvl="1" eaLnBrk="1" hangingPunct="1"/>
            <a:r>
              <a:rPr lang="en-US" altLang="en-US" sz="2200" dirty="0"/>
              <a:t>Can the tool read split data saves of each RAID disk?</a:t>
            </a:r>
          </a:p>
          <a:p>
            <a:pPr eaLnBrk="1" hangingPunct="1"/>
            <a:r>
              <a:rPr lang="en-US" altLang="en-US" dirty="0"/>
              <a:t>Copying small RAID systems to one large disk is possible</a:t>
            </a:r>
            <a:endParaRPr lang="en-US" dirty="0"/>
          </a:p>
        </p:txBody>
      </p:sp>
    </p:spTree>
    <p:extLst>
      <p:ext uri="{BB962C8B-B14F-4D97-AF65-F5344CB8AC3E}">
        <p14:creationId xmlns:p14="http://schemas.microsoft.com/office/powerpoint/2010/main" val="491084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905EEB-4E4E-4026-9148-C2CF8ABEF328}"/>
              </a:ext>
            </a:extLst>
          </p:cNvPr>
          <p:cNvSpPr>
            <a:spLocks noGrp="1"/>
          </p:cNvSpPr>
          <p:nvPr>
            <p:ph type="title"/>
          </p:nvPr>
        </p:nvSpPr>
        <p:spPr/>
        <p:txBody>
          <a:bodyPr/>
          <a:lstStyle/>
          <a:p>
            <a:r>
              <a:rPr lang="en-US" dirty="0"/>
              <a:t>Acquiring RAID Disks (2 of 2)</a:t>
            </a:r>
          </a:p>
        </p:txBody>
      </p:sp>
      <p:sp>
        <p:nvSpPr>
          <p:cNvPr id="2" name="Content Placeholder 1">
            <a:extLst>
              <a:ext uri="{FF2B5EF4-FFF2-40B4-BE49-F238E27FC236}">
                <a16:creationId xmlns:a16="http://schemas.microsoft.com/office/drawing/2014/main" id="{BF357DB3-2821-74B8-9B27-8DB0FF43270B}"/>
              </a:ext>
            </a:extLst>
          </p:cNvPr>
          <p:cNvSpPr>
            <a:spLocks noGrp="1"/>
          </p:cNvSpPr>
          <p:nvPr>
            <p:ph idx="1"/>
          </p:nvPr>
        </p:nvSpPr>
        <p:spPr/>
        <p:txBody>
          <a:bodyPr/>
          <a:lstStyle/>
          <a:p>
            <a:pPr eaLnBrk="1" hangingPunct="1"/>
            <a:r>
              <a:rPr lang="en-US" altLang="en-US" dirty="0"/>
              <a:t>Vendors offering RAID acquisition functions include Runtime Software and R-Tools Technologies</a:t>
            </a:r>
          </a:p>
          <a:p>
            <a:pPr eaLnBrk="1" hangingPunct="1"/>
            <a:r>
              <a:rPr lang="en-US" altLang="en-US" dirty="0"/>
              <a:t>Occasionally, a RAID system is too large for a static acquisition</a:t>
            </a:r>
          </a:p>
          <a:p>
            <a:pPr lvl="1" eaLnBrk="1" hangingPunct="1"/>
            <a:r>
              <a:rPr lang="en-US" altLang="en-US" dirty="0"/>
              <a:t>Retrieve only the data relevant to the investigation with the sparse or logical acquisition method</a:t>
            </a:r>
          </a:p>
        </p:txBody>
      </p:sp>
    </p:spTree>
    <p:extLst>
      <p:ext uri="{BB962C8B-B14F-4D97-AF65-F5344CB8AC3E}">
        <p14:creationId xmlns:p14="http://schemas.microsoft.com/office/powerpoint/2010/main" val="8403954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5C8895-99B2-3C71-AB28-AE97C71753AF}"/>
              </a:ext>
            </a:extLst>
          </p:cNvPr>
          <p:cNvSpPr>
            <a:spLocks noGrp="1"/>
          </p:cNvSpPr>
          <p:nvPr>
            <p:ph type="title"/>
          </p:nvPr>
        </p:nvSpPr>
        <p:spPr/>
        <p:txBody>
          <a:bodyPr/>
          <a:lstStyle/>
          <a:p>
            <a:r>
              <a:rPr lang="en-US" dirty="0"/>
              <a:t>Using Other Forensics Acquisition Tools (1 of 2)</a:t>
            </a:r>
          </a:p>
        </p:txBody>
      </p:sp>
      <p:sp>
        <p:nvSpPr>
          <p:cNvPr id="2" name="Content Placeholder 1">
            <a:extLst>
              <a:ext uri="{FF2B5EF4-FFF2-40B4-BE49-F238E27FC236}">
                <a16:creationId xmlns:a16="http://schemas.microsoft.com/office/drawing/2014/main" id="{599BFC37-715A-B594-CF82-264809D14A56}"/>
              </a:ext>
            </a:extLst>
          </p:cNvPr>
          <p:cNvSpPr>
            <a:spLocks noGrp="1"/>
          </p:cNvSpPr>
          <p:nvPr>
            <p:ph idx="1"/>
          </p:nvPr>
        </p:nvSpPr>
        <p:spPr/>
        <p:txBody>
          <a:bodyPr/>
          <a:lstStyle/>
          <a:p>
            <a:pPr eaLnBrk="1" hangingPunct="1"/>
            <a:r>
              <a:rPr lang="en-US" altLang="en-US" dirty="0"/>
              <a:t>ASR Data SMART is a Linux forensics analysis tool that can make image files of a suspect drive</a:t>
            </a:r>
          </a:p>
          <a:p>
            <a:pPr eaLnBrk="1" hangingPunct="1"/>
            <a:r>
              <a:rPr lang="en-US" altLang="en-US" dirty="0"/>
              <a:t>Capabilities include the following:</a:t>
            </a:r>
          </a:p>
          <a:p>
            <a:pPr lvl="1" eaLnBrk="1" hangingPunct="1"/>
            <a:r>
              <a:rPr lang="en-US" altLang="en-US" dirty="0"/>
              <a:t>Robust data reading of bad sectors</a:t>
            </a:r>
          </a:p>
          <a:p>
            <a:pPr lvl="1" eaLnBrk="1" hangingPunct="1"/>
            <a:r>
              <a:rPr lang="en-US" altLang="en-US" dirty="0"/>
              <a:t>Mounting of drives in write-protected mode</a:t>
            </a:r>
          </a:p>
          <a:p>
            <a:pPr lvl="1" eaLnBrk="1" hangingPunct="1"/>
            <a:r>
              <a:rPr lang="en-US" altLang="en-US" dirty="0"/>
              <a:t>Mounting of target drives in read/write mode</a:t>
            </a:r>
          </a:p>
          <a:p>
            <a:pPr lvl="1" eaLnBrk="1" hangingPunct="1"/>
            <a:r>
              <a:rPr lang="en-US" altLang="en-US" dirty="0"/>
              <a:t>Compression schemes to speed up acquisition or reduce amount of storage needed</a:t>
            </a:r>
          </a:p>
          <a:p>
            <a:endParaRPr lang="en-US" dirty="0"/>
          </a:p>
        </p:txBody>
      </p:sp>
    </p:spTree>
    <p:extLst>
      <p:ext uri="{BB962C8B-B14F-4D97-AF65-F5344CB8AC3E}">
        <p14:creationId xmlns:p14="http://schemas.microsoft.com/office/powerpoint/2010/main" val="24543572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5C8895-99B2-3C71-AB28-AE97C71753AF}"/>
              </a:ext>
            </a:extLst>
          </p:cNvPr>
          <p:cNvSpPr>
            <a:spLocks noGrp="1"/>
          </p:cNvSpPr>
          <p:nvPr>
            <p:ph type="title"/>
          </p:nvPr>
        </p:nvSpPr>
        <p:spPr/>
        <p:txBody>
          <a:bodyPr/>
          <a:lstStyle/>
          <a:p>
            <a:r>
              <a:rPr lang="en-US" dirty="0"/>
              <a:t>Using Other Forensics Acquisition Tools (2 of 2)</a:t>
            </a:r>
          </a:p>
        </p:txBody>
      </p:sp>
      <p:sp>
        <p:nvSpPr>
          <p:cNvPr id="2" name="Content Placeholder 1">
            <a:extLst>
              <a:ext uri="{FF2B5EF4-FFF2-40B4-BE49-F238E27FC236}">
                <a16:creationId xmlns:a16="http://schemas.microsoft.com/office/drawing/2014/main" id="{599BFC37-715A-B594-CF82-264809D14A56}"/>
              </a:ext>
            </a:extLst>
          </p:cNvPr>
          <p:cNvSpPr>
            <a:spLocks noGrp="1"/>
          </p:cNvSpPr>
          <p:nvPr>
            <p:ph idx="1"/>
          </p:nvPr>
        </p:nvSpPr>
        <p:spPr/>
        <p:txBody>
          <a:bodyPr/>
          <a:lstStyle/>
          <a:p>
            <a:pPr eaLnBrk="1" hangingPunct="1"/>
            <a:r>
              <a:rPr lang="en-US" altLang="en-US" dirty="0"/>
              <a:t>IxImager runs from a bootable floppy or CD and is designed to work only with ILookIX</a:t>
            </a:r>
          </a:p>
          <a:p>
            <a:pPr eaLnBrk="1" hangingPunct="1"/>
            <a:r>
              <a:rPr lang="en-US" altLang="en-US" dirty="0"/>
              <a:t>PassMark Software offers a bootable ISO image named OSFClone, which can create raw, Expert Witness, and AFF acquisitions</a:t>
            </a:r>
          </a:p>
          <a:p>
            <a:pPr eaLnBrk="1" hangingPunct="1"/>
            <a:r>
              <a:rPr lang="en-US" altLang="en-US" dirty="0"/>
              <a:t>Runtime Software offers compact shareware programs for data acquisition and recovery including DiskExplorer for FAT and NTFS</a:t>
            </a:r>
          </a:p>
          <a:p>
            <a:pPr eaLnBrk="1" hangingPunct="1"/>
            <a:r>
              <a:rPr lang="en-US" altLang="en-US" dirty="0"/>
              <a:t>ForensicSoft SAFE Boot Disk is a bootable Windows CD or USB drive</a:t>
            </a:r>
          </a:p>
          <a:p>
            <a:pPr eaLnBrk="1" hangingPunct="1"/>
            <a:r>
              <a:rPr lang="en-US" altLang="en-US" dirty="0"/>
              <a:t>X-Ways Imager is a digital forensics acquisition application</a:t>
            </a:r>
          </a:p>
          <a:p>
            <a:endParaRPr lang="en-US" dirty="0"/>
          </a:p>
        </p:txBody>
      </p:sp>
    </p:spTree>
    <p:extLst>
      <p:ext uri="{BB962C8B-B14F-4D97-AF65-F5344CB8AC3E}">
        <p14:creationId xmlns:p14="http://schemas.microsoft.com/office/powerpoint/2010/main" val="28188113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B54CD94-D75F-6FC7-3B3B-186438BE2AA8}"/>
              </a:ext>
            </a:extLst>
          </p:cNvPr>
          <p:cNvSpPr>
            <a:spLocks noGrp="1"/>
          </p:cNvSpPr>
          <p:nvPr>
            <p:ph type="title"/>
          </p:nvPr>
        </p:nvSpPr>
        <p:spPr>
          <a:xfrm>
            <a:off x="476843" y="473245"/>
            <a:ext cx="11241915" cy="1217447"/>
          </a:xfrm>
        </p:spPr>
        <p:txBody>
          <a:bodyPr/>
          <a:lstStyle/>
          <a:p>
            <a:r>
              <a:rPr lang="en-US" dirty="0"/>
              <a:t>Knowledge Check Activity 4-2</a:t>
            </a:r>
          </a:p>
        </p:txBody>
      </p:sp>
      <p:sp>
        <p:nvSpPr>
          <p:cNvPr id="15" name="Content Placeholder 2">
            <a:extLst>
              <a:ext uri="{FF2B5EF4-FFF2-40B4-BE49-F238E27FC236}">
                <a16:creationId xmlns:a16="http://schemas.microsoft.com/office/drawing/2014/main" id="{5464F008-21F9-FCFB-BF06-39C357DBA52E}"/>
              </a:ext>
            </a:extLst>
          </p:cNvPr>
          <p:cNvSpPr>
            <a:spLocks noGrp="1"/>
          </p:cNvSpPr>
          <p:nvPr>
            <p:ph idx="1"/>
          </p:nvPr>
        </p:nvSpPr>
        <p:spPr>
          <a:xfrm>
            <a:off x="476843" y="1825625"/>
            <a:ext cx="11241915" cy="4351338"/>
          </a:xfrm>
        </p:spPr>
        <p:txBody>
          <a:bodyPr/>
          <a:lstStyle/>
          <a:p>
            <a:pPr marL="0" indent="0">
              <a:buNone/>
            </a:pPr>
            <a:r>
              <a:rPr lang="en-US" dirty="0"/>
              <a:t>Which acquisition method would be most appropriate for collecting email files from a server that uses a RAID storage array?</a:t>
            </a:r>
          </a:p>
          <a:p>
            <a:pPr marL="457200" indent="-457200">
              <a:buAutoNum type="alphaLcPeriod"/>
            </a:pPr>
            <a:r>
              <a:rPr lang="en-US" dirty="0"/>
              <a:t>Physical acquisition</a:t>
            </a:r>
          </a:p>
          <a:p>
            <a:pPr marL="457200" indent="-457200">
              <a:buAutoNum type="alphaLcPeriod"/>
            </a:pPr>
            <a:r>
              <a:rPr lang="en-US" dirty="0"/>
              <a:t>Logical acquisition</a:t>
            </a:r>
          </a:p>
          <a:p>
            <a:pPr marL="457200" indent="-457200">
              <a:buAutoNum type="alphaLcPeriod"/>
            </a:pPr>
            <a:r>
              <a:rPr lang="en-US" dirty="0"/>
              <a:t>Tape archive</a:t>
            </a:r>
          </a:p>
          <a:p>
            <a:pPr marL="457200" indent="-457200">
              <a:buAutoNum type="alphaLcPeriod"/>
            </a:pPr>
            <a:r>
              <a:rPr lang="en-US" dirty="0"/>
              <a:t>Sparse acquisition</a:t>
            </a:r>
          </a:p>
        </p:txBody>
      </p:sp>
    </p:spTree>
    <p:extLst>
      <p:ext uri="{BB962C8B-B14F-4D97-AF65-F5344CB8AC3E}">
        <p14:creationId xmlns:p14="http://schemas.microsoft.com/office/powerpoint/2010/main" val="6224532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60B051F-5E4A-17A8-0397-5C5E0136DBD4}"/>
              </a:ext>
            </a:extLst>
          </p:cNvPr>
          <p:cNvSpPr>
            <a:spLocks noGrp="1"/>
          </p:cNvSpPr>
          <p:nvPr>
            <p:ph type="title"/>
          </p:nvPr>
        </p:nvSpPr>
        <p:spPr>
          <a:xfrm>
            <a:off x="476843" y="473245"/>
            <a:ext cx="11241915" cy="1217447"/>
          </a:xfrm>
        </p:spPr>
        <p:txBody>
          <a:bodyPr/>
          <a:lstStyle/>
          <a:p>
            <a:r>
              <a:rPr lang="en-US" dirty="0"/>
              <a:t>Knowledge Check Activity 4-2: Answer</a:t>
            </a:r>
          </a:p>
        </p:txBody>
      </p:sp>
      <p:sp>
        <p:nvSpPr>
          <p:cNvPr id="12" name="Content Placeholder 3">
            <a:extLst>
              <a:ext uri="{FF2B5EF4-FFF2-40B4-BE49-F238E27FC236}">
                <a16:creationId xmlns:a16="http://schemas.microsoft.com/office/drawing/2014/main" id="{945F9FD1-AEB1-00C2-F6D0-11C11AF9B426}"/>
              </a:ext>
            </a:extLst>
          </p:cNvPr>
          <p:cNvSpPr>
            <a:spLocks noGrp="1"/>
          </p:cNvSpPr>
          <p:nvPr>
            <p:ph sz="half" idx="2"/>
          </p:nvPr>
        </p:nvSpPr>
        <p:spPr>
          <a:xfrm>
            <a:off x="475042" y="1728122"/>
            <a:ext cx="11241915" cy="2621900"/>
          </a:xfrm>
        </p:spPr>
        <p:txBody>
          <a:bodyPr/>
          <a:lstStyle/>
          <a:p>
            <a:pPr marL="0" indent="0">
              <a:buNone/>
            </a:pPr>
            <a:r>
              <a:rPr lang="en-US" dirty="0"/>
              <a:t>Which acquisition method would be most appropriate for collecting email files from a server that uses a RAID storage array?</a:t>
            </a:r>
          </a:p>
          <a:p>
            <a:pPr marL="0" indent="0">
              <a:buNone/>
            </a:pPr>
            <a:r>
              <a:rPr lang="en-US" b="1" dirty="0"/>
              <a:t>Answer: b. </a:t>
            </a:r>
            <a:r>
              <a:rPr lang="en-US" dirty="0"/>
              <a:t>Logical acquisition</a:t>
            </a:r>
          </a:p>
          <a:p>
            <a:pPr marL="0" indent="0">
              <a:buNone/>
            </a:pPr>
            <a:r>
              <a:rPr lang="en-US" sz="2200" dirty="0"/>
              <a:t>To perform an acquisition of a RAID will require as much or almost as much disk storage as the size of the RAID. Since it is only email that is needed, forensically imaging an entire RAID is impractical and of no use for an investigation. In addition, it will take too much resources, such as a target disk drive, and time to collect the data. As such, a logical acquisition of just the email data would be ideal for this scenario.</a:t>
            </a:r>
          </a:p>
        </p:txBody>
      </p:sp>
    </p:spTree>
    <p:extLst>
      <p:ext uri="{BB962C8B-B14F-4D97-AF65-F5344CB8AC3E}">
        <p14:creationId xmlns:p14="http://schemas.microsoft.com/office/powerpoint/2010/main" val="2829668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076C9D7-44DF-C70D-F74C-D607A28F5E06}"/>
              </a:ext>
            </a:extLst>
          </p:cNvPr>
          <p:cNvSpPr>
            <a:spLocks noGrp="1"/>
          </p:cNvSpPr>
          <p:nvPr>
            <p:ph type="title"/>
          </p:nvPr>
        </p:nvSpPr>
        <p:spPr/>
        <p:txBody>
          <a:bodyPr/>
          <a:lstStyle/>
          <a:p>
            <a:r>
              <a:rPr lang="en-US" dirty="0"/>
              <a:t>Self Assessment</a:t>
            </a:r>
          </a:p>
        </p:txBody>
      </p:sp>
      <p:sp>
        <p:nvSpPr>
          <p:cNvPr id="2" name="Content Placeholder 1">
            <a:extLst>
              <a:ext uri="{FF2B5EF4-FFF2-40B4-BE49-F238E27FC236}">
                <a16:creationId xmlns:a16="http://schemas.microsoft.com/office/drawing/2014/main" id="{184F5DD7-5D29-2524-6F93-2D03D30FEA43}"/>
              </a:ext>
            </a:extLst>
          </p:cNvPr>
          <p:cNvSpPr>
            <a:spLocks noGrp="1"/>
          </p:cNvSpPr>
          <p:nvPr>
            <p:ph idx="1"/>
          </p:nvPr>
        </p:nvSpPr>
        <p:spPr/>
        <p:txBody>
          <a:bodyPr/>
          <a:lstStyle/>
          <a:p>
            <a:pPr marL="0" indent="0">
              <a:buNone/>
            </a:pPr>
            <a:r>
              <a:rPr lang="en-US" dirty="0"/>
              <a:t>Which acquisition method would be appropriate for collecting data from a SAN?</a:t>
            </a:r>
          </a:p>
          <a:p>
            <a:pPr marL="0" indent="0">
              <a:buNone/>
            </a:pPr>
            <a:endParaRPr lang="en-US" dirty="0"/>
          </a:p>
          <a:p>
            <a:pPr marL="0" indent="0">
              <a:buNone/>
            </a:pPr>
            <a:r>
              <a:rPr lang="en-US" dirty="0"/>
              <a:t>Which file system(s) could be used to store acquired forensic images on a target drive?</a:t>
            </a:r>
          </a:p>
        </p:txBody>
      </p:sp>
    </p:spTree>
    <p:extLst>
      <p:ext uri="{BB962C8B-B14F-4D97-AF65-F5344CB8AC3E}">
        <p14:creationId xmlns:p14="http://schemas.microsoft.com/office/powerpoint/2010/main" val="1705943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 (1 of 2)</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a:t>
            </a:r>
          </a:p>
          <a:p>
            <a:pPr eaLnBrk="1" hangingPunct="1"/>
            <a:r>
              <a:rPr lang="en-US" altLang="en-US" dirty="0"/>
              <a:t>Describe digital evidence storage formats</a:t>
            </a:r>
          </a:p>
          <a:p>
            <a:pPr eaLnBrk="1" hangingPunct="1"/>
            <a:r>
              <a:rPr lang="en-US" altLang="en-US" dirty="0"/>
              <a:t>Understand how to plan for a digital forensics acquisition</a:t>
            </a:r>
          </a:p>
          <a:p>
            <a:pPr eaLnBrk="1" hangingPunct="1"/>
            <a:r>
              <a:rPr lang="en-US" altLang="en-US" dirty="0"/>
              <a:t>Describe contingency planning for data acquisitions</a:t>
            </a:r>
          </a:p>
          <a:p>
            <a:pPr eaLnBrk="1" hangingPunct="1"/>
            <a:r>
              <a:rPr lang="en-US" altLang="en-US" dirty="0"/>
              <a:t>Explain how to use acquisition tools</a:t>
            </a:r>
          </a:p>
          <a:p>
            <a:pPr eaLnBrk="1" hangingPunct="1"/>
            <a:r>
              <a:rPr lang="en-US" altLang="en-US" dirty="0"/>
              <a:t>Describe how to validate data acquisitions</a:t>
            </a:r>
          </a:p>
          <a:p>
            <a:endParaRPr lang="en-US" dirty="0"/>
          </a:p>
        </p:txBody>
      </p:sp>
    </p:spTree>
    <p:extLst>
      <p:ext uri="{BB962C8B-B14F-4D97-AF65-F5344CB8AC3E}">
        <p14:creationId xmlns:p14="http://schemas.microsoft.com/office/powerpoint/2010/main" val="328760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32D05C-E80A-4063-E677-DD5597782045}"/>
              </a:ext>
            </a:extLst>
          </p:cNvPr>
          <p:cNvSpPr>
            <a:spLocks noGrp="1"/>
          </p:cNvSpPr>
          <p:nvPr>
            <p:ph type="title"/>
          </p:nvPr>
        </p:nvSpPr>
        <p:spPr/>
        <p:txBody>
          <a:bodyPr/>
          <a:lstStyle/>
          <a:p>
            <a:r>
              <a:rPr lang="en-US" dirty="0"/>
              <a:t>Open-Source Imaging Formats (1 of 2)</a:t>
            </a:r>
          </a:p>
        </p:txBody>
      </p:sp>
      <p:sp>
        <p:nvSpPr>
          <p:cNvPr id="2" name="Content Placeholder 1">
            <a:extLst>
              <a:ext uri="{FF2B5EF4-FFF2-40B4-BE49-F238E27FC236}">
                <a16:creationId xmlns:a16="http://schemas.microsoft.com/office/drawing/2014/main" id="{F70EEB3F-32B9-D61B-44E4-07DCD88EF70C}"/>
              </a:ext>
            </a:extLst>
          </p:cNvPr>
          <p:cNvSpPr>
            <a:spLocks noGrp="1"/>
          </p:cNvSpPr>
          <p:nvPr>
            <p:ph idx="1"/>
          </p:nvPr>
        </p:nvSpPr>
        <p:spPr/>
        <p:txBody>
          <a:bodyPr/>
          <a:lstStyle/>
          <a:p>
            <a:r>
              <a:rPr lang="en-US" dirty="0"/>
              <a:t>Raw Format</a:t>
            </a:r>
          </a:p>
          <a:p>
            <a:pPr lvl="1"/>
            <a:r>
              <a:rPr lang="en-US" altLang="en-US" dirty="0"/>
              <a:t>Advantages</a:t>
            </a:r>
          </a:p>
          <a:p>
            <a:pPr lvl="2"/>
            <a:r>
              <a:rPr lang="en-US" altLang="en-US" sz="2200" dirty="0"/>
              <a:t>Fast data transfers</a:t>
            </a:r>
          </a:p>
          <a:p>
            <a:pPr lvl="2"/>
            <a:r>
              <a:rPr lang="en-US" altLang="en-US" sz="2200" dirty="0"/>
              <a:t>Ignores minor data read errors on source drive</a:t>
            </a:r>
          </a:p>
          <a:p>
            <a:pPr lvl="2"/>
            <a:r>
              <a:rPr lang="en-US" altLang="en-US" sz="2200" dirty="0"/>
              <a:t>Most computer forensics tools can read raw format</a:t>
            </a:r>
          </a:p>
          <a:p>
            <a:pPr lvl="1"/>
            <a:r>
              <a:rPr lang="en-US" altLang="en-US" dirty="0"/>
              <a:t>Disadvantages</a:t>
            </a:r>
          </a:p>
          <a:p>
            <a:pPr lvl="2"/>
            <a:r>
              <a:rPr lang="en-US" altLang="en-US" sz="2200" dirty="0"/>
              <a:t>Requires as much storage as original disk or data</a:t>
            </a:r>
          </a:p>
          <a:p>
            <a:pPr lvl="2"/>
            <a:r>
              <a:rPr lang="es-EC" altLang="en-US" sz="2200" dirty="0"/>
              <a:t>Some tools </a:t>
            </a:r>
            <a:r>
              <a:rPr lang="en-US" altLang="en-US" sz="2200" dirty="0"/>
              <a:t>might not collect marginal (bad) sectors</a:t>
            </a:r>
          </a:p>
          <a:p>
            <a:endParaRPr lang="en-US" dirty="0"/>
          </a:p>
        </p:txBody>
      </p:sp>
    </p:spTree>
    <p:extLst>
      <p:ext uri="{BB962C8B-B14F-4D97-AF65-F5344CB8AC3E}">
        <p14:creationId xmlns:p14="http://schemas.microsoft.com/office/powerpoint/2010/main" val="470458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9DB9C0-A1E4-78BE-4089-F4E0C2F71CFE}"/>
              </a:ext>
            </a:extLst>
          </p:cNvPr>
          <p:cNvSpPr>
            <a:spLocks noGrp="1"/>
          </p:cNvSpPr>
          <p:nvPr>
            <p:ph type="title"/>
          </p:nvPr>
        </p:nvSpPr>
        <p:spPr/>
        <p:txBody>
          <a:bodyPr/>
          <a:lstStyle/>
          <a:p>
            <a:r>
              <a:rPr lang="en-US" dirty="0"/>
              <a:t>Summary (2 of 2)</a:t>
            </a:r>
          </a:p>
        </p:txBody>
      </p:sp>
      <p:sp>
        <p:nvSpPr>
          <p:cNvPr id="2" name="Content Placeholder 1">
            <a:extLst>
              <a:ext uri="{FF2B5EF4-FFF2-40B4-BE49-F238E27FC236}">
                <a16:creationId xmlns:a16="http://schemas.microsoft.com/office/drawing/2014/main" id="{CF684A4C-01CD-51B2-BC2C-4E51A5DA1539}"/>
              </a:ext>
            </a:extLst>
          </p:cNvPr>
          <p:cNvSpPr>
            <a:spLocks noGrp="1"/>
          </p:cNvSpPr>
          <p:nvPr>
            <p:ph idx="1"/>
          </p:nvPr>
        </p:nvSpPr>
        <p:spPr/>
        <p:txBody>
          <a:bodyPr/>
          <a:lstStyle/>
          <a:p>
            <a:pPr marL="0" indent="0">
              <a:buNone/>
            </a:pPr>
            <a:r>
              <a:rPr lang="en-US" dirty="0"/>
              <a:t>Now that the lesson has ended, you should be able to (continued):</a:t>
            </a:r>
          </a:p>
          <a:p>
            <a:pPr eaLnBrk="1" hangingPunct="1"/>
            <a:r>
              <a:rPr lang="en-US" altLang="en-US" dirty="0"/>
              <a:t>Describe RAID acquisition methods</a:t>
            </a:r>
          </a:p>
          <a:p>
            <a:pPr eaLnBrk="1" hangingPunct="1"/>
            <a:r>
              <a:rPr lang="en-US" altLang="en-US" dirty="0"/>
              <a:t>List other forensic tools available for data acquisitions</a:t>
            </a:r>
          </a:p>
          <a:p>
            <a:pPr marL="0" indent="0">
              <a:buNone/>
            </a:pPr>
            <a:endParaRPr lang="en-US" dirty="0"/>
          </a:p>
        </p:txBody>
      </p:sp>
    </p:spTree>
    <p:extLst>
      <p:ext uri="{BB962C8B-B14F-4D97-AF65-F5344CB8AC3E}">
        <p14:creationId xmlns:p14="http://schemas.microsoft.com/office/powerpoint/2010/main" val="93985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C32D05C-E80A-4063-E677-DD5597782045}"/>
              </a:ext>
            </a:extLst>
          </p:cNvPr>
          <p:cNvSpPr>
            <a:spLocks noGrp="1"/>
          </p:cNvSpPr>
          <p:nvPr>
            <p:ph type="title"/>
          </p:nvPr>
        </p:nvSpPr>
        <p:spPr/>
        <p:txBody>
          <a:bodyPr/>
          <a:lstStyle/>
          <a:p>
            <a:r>
              <a:rPr lang="en-US" dirty="0"/>
              <a:t>Open-Source Imaging Formats (2 of 2)</a:t>
            </a:r>
          </a:p>
        </p:txBody>
      </p:sp>
      <p:sp>
        <p:nvSpPr>
          <p:cNvPr id="2" name="Content Placeholder 1">
            <a:extLst>
              <a:ext uri="{FF2B5EF4-FFF2-40B4-BE49-F238E27FC236}">
                <a16:creationId xmlns:a16="http://schemas.microsoft.com/office/drawing/2014/main" id="{F70EEB3F-32B9-D61B-44E4-07DCD88EF70C}"/>
              </a:ext>
            </a:extLst>
          </p:cNvPr>
          <p:cNvSpPr>
            <a:spLocks noGrp="1"/>
          </p:cNvSpPr>
          <p:nvPr>
            <p:ph idx="1"/>
          </p:nvPr>
        </p:nvSpPr>
        <p:spPr>
          <a:xfrm>
            <a:off x="476843" y="1717334"/>
            <a:ext cx="11241915" cy="4351338"/>
          </a:xfrm>
        </p:spPr>
        <p:txBody>
          <a:bodyPr/>
          <a:lstStyle/>
          <a:p>
            <a:r>
              <a:rPr lang="en-US" dirty="0"/>
              <a:t>Advanced Forensic Format</a:t>
            </a:r>
          </a:p>
          <a:p>
            <a:pPr lvl="1"/>
            <a:r>
              <a:rPr lang="en-US" altLang="en-US" sz="2200" dirty="0"/>
              <a:t>AFF has the following design goals</a:t>
            </a:r>
          </a:p>
          <a:p>
            <a:pPr lvl="2"/>
            <a:r>
              <a:rPr lang="en-US" altLang="en-US" sz="2200" dirty="0"/>
              <a:t>Provides compressed or uncompressed image files</a:t>
            </a:r>
          </a:p>
          <a:p>
            <a:pPr lvl="2"/>
            <a:r>
              <a:rPr lang="en-US" altLang="en-US" sz="2200" dirty="0"/>
              <a:t>No size restriction for disk-to-image files</a:t>
            </a:r>
          </a:p>
          <a:p>
            <a:pPr lvl="2"/>
            <a:r>
              <a:rPr lang="en-US" altLang="en-US" sz="2200" dirty="0"/>
              <a:t>Space in the image file or segmented files for metadata</a:t>
            </a:r>
          </a:p>
          <a:p>
            <a:pPr lvl="2"/>
            <a:r>
              <a:rPr lang="en-US" altLang="en-US" sz="2200" dirty="0"/>
              <a:t>Simple design with extensibility</a:t>
            </a:r>
          </a:p>
          <a:p>
            <a:pPr lvl="2"/>
            <a:r>
              <a:rPr lang="en-US" altLang="en-US" sz="2200" dirty="0"/>
              <a:t>Open source for multiple platforms and Oss</a:t>
            </a:r>
          </a:p>
          <a:p>
            <a:pPr lvl="2"/>
            <a:r>
              <a:rPr lang="en-US" altLang="en-US" sz="2200" dirty="0"/>
              <a:t>Internal consistency checks for self-authentication</a:t>
            </a:r>
          </a:p>
          <a:p>
            <a:pPr lvl="1"/>
            <a:r>
              <a:rPr lang="en-US" altLang="en-US" sz="2200" dirty="0"/>
              <a:t>File extensions include .afd for segmented image files and .afm for AFF metadata</a:t>
            </a:r>
          </a:p>
          <a:p>
            <a:endParaRPr lang="en-US" altLang="en-US" sz="2200" dirty="0"/>
          </a:p>
          <a:p>
            <a:endParaRPr lang="en-US" dirty="0"/>
          </a:p>
        </p:txBody>
      </p:sp>
    </p:spTree>
    <p:extLst>
      <p:ext uri="{BB962C8B-B14F-4D97-AF65-F5344CB8AC3E}">
        <p14:creationId xmlns:p14="http://schemas.microsoft.com/office/powerpoint/2010/main" val="307566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C23B317-BC9B-60A2-3E5F-A090C10A6408}"/>
              </a:ext>
            </a:extLst>
          </p:cNvPr>
          <p:cNvSpPr>
            <a:spLocks noGrp="1"/>
          </p:cNvSpPr>
          <p:nvPr>
            <p:ph type="title"/>
          </p:nvPr>
        </p:nvSpPr>
        <p:spPr/>
        <p:txBody>
          <a:bodyPr/>
          <a:lstStyle/>
          <a:p>
            <a:r>
              <a:rPr lang="en-US" dirty="0"/>
              <a:t>Proprietary Formats</a:t>
            </a:r>
          </a:p>
        </p:txBody>
      </p:sp>
      <p:sp>
        <p:nvSpPr>
          <p:cNvPr id="2" name="Content Placeholder 1">
            <a:extLst>
              <a:ext uri="{FF2B5EF4-FFF2-40B4-BE49-F238E27FC236}">
                <a16:creationId xmlns:a16="http://schemas.microsoft.com/office/drawing/2014/main" id="{D51A0675-BB32-E709-6FE5-4C234F30C461}"/>
              </a:ext>
            </a:extLst>
          </p:cNvPr>
          <p:cNvSpPr>
            <a:spLocks noGrp="1"/>
          </p:cNvSpPr>
          <p:nvPr>
            <p:ph idx="1"/>
          </p:nvPr>
        </p:nvSpPr>
        <p:spPr/>
        <p:txBody>
          <a:bodyPr/>
          <a:lstStyle/>
          <a:p>
            <a:pPr eaLnBrk="1" hangingPunct="1"/>
            <a:r>
              <a:rPr lang="en-US" altLang="en-US" dirty="0"/>
              <a:t>Most forensics tools have their own formats for collecting evidence</a:t>
            </a:r>
          </a:p>
          <a:p>
            <a:pPr eaLnBrk="1" hangingPunct="1"/>
            <a:r>
              <a:rPr lang="en-US" altLang="en-US" dirty="0"/>
              <a:t>The following are some features offered by proprietary formats:</a:t>
            </a:r>
          </a:p>
          <a:p>
            <a:pPr lvl="1" eaLnBrk="1" hangingPunct="1"/>
            <a:r>
              <a:rPr lang="en-US" altLang="en-US" dirty="0"/>
              <a:t>The option to compress or not compress image files</a:t>
            </a:r>
          </a:p>
          <a:p>
            <a:pPr lvl="1" eaLnBrk="1" hangingPunct="1"/>
            <a:r>
              <a:rPr lang="en-US" altLang="en-US" dirty="0"/>
              <a:t>The capability to split an image into smaller segmented files</a:t>
            </a:r>
          </a:p>
          <a:p>
            <a:pPr lvl="1" eaLnBrk="1" hangingPunct="1"/>
            <a:r>
              <a:rPr lang="en-US" altLang="en-US" dirty="0"/>
              <a:t>It can integrate metadata into the image file</a:t>
            </a:r>
          </a:p>
          <a:p>
            <a:pPr eaLnBrk="1" hangingPunct="1"/>
            <a:r>
              <a:rPr lang="en-US" altLang="en-US" dirty="0"/>
              <a:t>Disadvantages</a:t>
            </a:r>
          </a:p>
          <a:p>
            <a:pPr lvl="1" eaLnBrk="1" hangingPunct="1"/>
            <a:r>
              <a:rPr lang="en-US" altLang="en-US" dirty="0"/>
              <a:t>Inability to share an image between different tools</a:t>
            </a:r>
          </a:p>
          <a:p>
            <a:pPr lvl="1" eaLnBrk="1" hangingPunct="1"/>
            <a:r>
              <a:rPr lang="en-US" altLang="en-US" dirty="0"/>
              <a:t>File size limitation for each segmented volume</a:t>
            </a:r>
          </a:p>
          <a:p>
            <a:endParaRPr lang="en-US" dirty="0"/>
          </a:p>
        </p:txBody>
      </p:sp>
    </p:spTree>
    <p:extLst>
      <p:ext uri="{BB962C8B-B14F-4D97-AF65-F5344CB8AC3E}">
        <p14:creationId xmlns:p14="http://schemas.microsoft.com/office/powerpoint/2010/main" val="2920899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014886-4D7B-C0E7-E175-C68FEE304955}"/>
              </a:ext>
            </a:extLst>
          </p:cNvPr>
          <p:cNvSpPr>
            <a:spLocks noGrp="1"/>
          </p:cNvSpPr>
          <p:nvPr>
            <p:ph type="title"/>
          </p:nvPr>
        </p:nvSpPr>
        <p:spPr/>
        <p:txBody>
          <a:bodyPr/>
          <a:lstStyle/>
          <a:p>
            <a:r>
              <a:rPr lang="en-US" dirty="0"/>
              <a:t>Developing an Acquisition Action Plan</a:t>
            </a:r>
          </a:p>
        </p:txBody>
      </p:sp>
      <p:sp>
        <p:nvSpPr>
          <p:cNvPr id="2" name="Content Placeholder 1">
            <a:extLst>
              <a:ext uri="{FF2B5EF4-FFF2-40B4-BE49-F238E27FC236}">
                <a16:creationId xmlns:a16="http://schemas.microsoft.com/office/drawing/2014/main" id="{FB2CC5A7-6DEA-858A-830A-D68DEC916A73}"/>
              </a:ext>
            </a:extLst>
          </p:cNvPr>
          <p:cNvSpPr>
            <a:spLocks noGrp="1"/>
          </p:cNvSpPr>
          <p:nvPr>
            <p:ph idx="1"/>
          </p:nvPr>
        </p:nvSpPr>
        <p:spPr/>
        <p:txBody>
          <a:bodyPr/>
          <a:lstStyle/>
          <a:p>
            <a:r>
              <a:rPr lang="en-US" dirty="0"/>
              <a:t>Create a general action plan and include the following:</a:t>
            </a:r>
          </a:p>
          <a:p>
            <a:pPr lvl="1"/>
            <a:r>
              <a:rPr lang="en-US" dirty="0"/>
              <a:t>Resources required</a:t>
            </a:r>
          </a:p>
          <a:p>
            <a:pPr lvl="1"/>
            <a:r>
              <a:rPr lang="en-US" dirty="0"/>
              <a:t>An outline showing how the acquisition will be executed</a:t>
            </a:r>
          </a:p>
          <a:p>
            <a:pPr lvl="1"/>
            <a:r>
              <a:rPr lang="en-US" dirty="0"/>
              <a:t>Preservation of the evidence</a:t>
            </a:r>
          </a:p>
          <a:p>
            <a:pPr lvl="1"/>
            <a:r>
              <a:rPr lang="en-US" dirty="0"/>
              <a:t>Security of the evidence before, during, and after the acquisition</a:t>
            </a:r>
          </a:p>
          <a:p>
            <a:r>
              <a:rPr lang="en-US" dirty="0"/>
              <a:t>Review any available technical specification about a disk drive’s data storage media before you arrive</a:t>
            </a:r>
          </a:p>
        </p:txBody>
      </p:sp>
    </p:spTree>
    <p:extLst>
      <p:ext uri="{BB962C8B-B14F-4D97-AF65-F5344CB8AC3E}">
        <p14:creationId xmlns:p14="http://schemas.microsoft.com/office/powerpoint/2010/main" val="512119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76EC8B-C265-1840-183C-A621612EF484}"/>
              </a:ext>
            </a:extLst>
          </p:cNvPr>
          <p:cNvSpPr>
            <a:spLocks noGrp="1"/>
          </p:cNvSpPr>
          <p:nvPr>
            <p:ph type="title"/>
          </p:nvPr>
        </p:nvSpPr>
        <p:spPr/>
        <p:txBody>
          <a:bodyPr/>
          <a:lstStyle/>
          <a:p>
            <a:r>
              <a:rPr lang="en-US" dirty="0"/>
              <a:t>Determining the Best Acquisition Method (1 of 4)</a:t>
            </a:r>
          </a:p>
        </p:txBody>
      </p:sp>
      <p:sp>
        <p:nvSpPr>
          <p:cNvPr id="2" name="Content Placeholder 1">
            <a:extLst>
              <a:ext uri="{FF2B5EF4-FFF2-40B4-BE49-F238E27FC236}">
                <a16:creationId xmlns:a16="http://schemas.microsoft.com/office/drawing/2014/main" id="{AB96DEAF-23A5-8CCE-EF55-EE2F95984950}"/>
              </a:ext>
            </a:extLst>
          </p:cNvPr>
          <p:cNvSpPr>
            <a:spLocks noGrp="1"/>
          </p:cNvSpPr>
          <p:nvPr>
            <p:ph idx="1"/>
          </p:nvPr>
        </p:nvSpPr>
        <p:spPr>
          <a:xfrm>
            <a:off x="476843" y="1690692"/>
            <a:ext cx="11241915" cy="4351338"/>
          </a:xfrm>
        </p:spPr>
        <p:txBody>
          <a:bodyPr/>
          <a:lstStyle/>
          <a:p>
            <a:pPr eaLnBrk="1" hangingPunct="1"/>
            <a:r>
              <a:rPr lang="en-US" altLang="en-US" dirty="0"/>
              <a:t>There are two types of acquisitions: static acquisitions and live acquisitions</a:t>
            </a:r>
          </a:p>
          <a:p>
            <a:pPr eaLnBrk="1" hangingPunct="1"/>
            <a:r>
              <a:rPr lang="en-US" altLang="en-US" dirty="0"/>
              <a:t>For both static and live, there are four methods of data collection:</a:t>
            </a:r>
          </a:p>
          <a:p>
            <a:pPr lvl="1" eaLnBrk="1" hangingPunct="1"/>
            <a:r>
              <a:rPr lang="en-US" altLang="en-US" dirty="0"/>
              <a:t>Creating a physical disk-to-image file</a:t>
            </a:r>
          </a:p>
          <a:p>
            <a:pPr lvl="1" eaLnBrk="1" hangingPunct="1"/>
            <a:r>
              <a:rPr lang="en-US" altLang="en-US" dirty="0"/>
              <a:t>Creating a physical disk-to-disk copy</a:t>
            </a:r>
          </a:p>
          <a:p>
            <a:pPr lvl="1" eaLnBrk="1" hangingPunct="1"/>
            <a:r>
              <a:rPr lang="en-US" altLang="en-US" dirty="0"/>
              <a:t>Creating a partition-to-partition copy</a:t>
            </a:r>
          </a:p>
          <a:p>
            <a:pPr lvl="1" eaLnBrk="1" hangingPunct="1"/>
            <a:r>
              <a:rPr lang="en-US" altLang="en-US" dirty="0"/>
              <a:t>Creating a partition-to-data file (a simple file or folder copy)</a:t>
            </a:r>
          </a:p>
          <a:p>
            <a:pPr eaLnBrk="1" hangingPunct="1"/>
            <a:r>
              <a:rPr lang="en-US" altLang="en-US" dirty="0"/>
              <a:t>Determining the best method depends on the circumstances of the investigation</a:t>
            </a:r>
          </a:p>
          <a:p>
            <a:endParaRPr lang="en-US" dirty="0"/>
          </a:p>
        </p:txBody>
      </p:sp>
    </p:spTree>
    <p:extLst>
      <p:ext uri="{BB962C8B-B14F-4D97-AF65-F5344CB8AC3E}">
        <p14:creationId xmlns:p14="http://schemas.microsoft.com/office/powerpoint/2010/main" val="10200410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 name="ARTICULATE_DESIGN_ID_FULL TEXT TEMPLATE MASTER" val="7pb33sBP"/>
  <p:tag name="ARTICULATE_DESIGN_ID_FULL TEXT TEMPLATE MASTER (CONT.)" val="V3Eg5WUK"/>
  <p:tag name="ARTICULATE_DESIGN_ID_OPTIMIZED TEMPLATE MASTER" val="rzwWCka7"/>
  <p:tag name="ARTICULATE_DESIGN_ID_OPTIMIZED TEMPLATE MASTER (CONT.)" val="klKJ3eZ5"/>
  <p:tag name="ARTICULATE_SLIDE_COUNT" val="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ptimized Template Master">
  <a:themeElements>
    <a:clrScheme name="Cengage New">
      <a:dk1>
        <a:srgbClr val="282F7C"/>
      </a:dk1>
      <a:lt1>
        <a:srgbClr val="FFFFFF"/>
      </a:lt1>
      <a:dk2>
        <a:srgbClr val="3841B0"/>
      </a:dk2>
      <a:lt2>
        <a:srgbClr val="F5F5F5"/>
      </a:lt2>
      <a:accent1>
        <a:srgbClr val="282F7C"/>
      </a:accent1>
      <a:accent2>
        <a:srgbClr val="FEE349"/>
      </a:accent2>
      <a:accent3>
        <a:srgbClr val="CDDEFF"/>
      </a:accent3>
      <a:accent4>
        <a:srgbClr val="F5F5F5"/>
      </a:accent4>
      <a:accent5>
        <a:srgbClr val="A3A1A3"/>
      </a:accent5>
      <a:accent6>
        <a:srgbClr val="454545"/>
      </a:accent6>
      <a:hlink>
        <a:srgbClr val="3841B0"/>
      </a:hlink>
      <a:folHlink>
        <a:srgbClr val="6900B0"/>
      </a:folHlink>
    </a:clrScheme>
    <a:fontScheme name="Cengage New">
      <a:majorFont>
        <a:latin typeface="Work Sans "/>
        <a:ea typeface=""/>
        <a:cs typeface=""/>
      </a:majorFont>
      <a:minorFont>
        <a:latin typeface="Work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11y_PPT_Template_Cengage_020221.pptx" id="{62A8FB47-AEAE-448A-A9EC-2B57E950A883}" vid="{DA52BCA4-C454-45F1-8147-C38687C750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A683995A7B1D46BAE4BA042997DC16" ma:contentTypeVersion="26" ma:contentTypeDescription="Create a new document." ma:contentTypeScope="" ma:versionID="fa9ff0635e09d79a1a202eafc8c2205b">
  <xsd:schema xmlns:xsd="http://www.w3.org/2001/XMLSchema" xmlns:xs="http://www.w3.org/2001/XMLSchema" xmlns:p="http://schemas.microsoft.com/office/2006/metadata/properties" xmlns:ns2="c8ecdccd-e3b0-4392-94c4-49d90f16d1d5" xmlns:ns3="cc1e726a-7c3b-4654-9122-87de3e28a51c" targetNamespace="http://schemas.microsoft.com/office/2006/metadata/properties" ma:root="true" ma:fieldsID="1d9647f3fa147e9e71c6e2a60d57f839" ns2:_="" ns3:_="">
    <xsd:import namespace="c8ecdccd-e3b0-4392-94c4-49d90f16d1d5"/>
    <xsd:import namespace="cc1e726a-7c3b-4654-9122-87de3e28a51c"/>
    <xsd:element name="properties">
      <xsd:complexType>
        <xsd:sequence>
          <xsd:element name="documentManagement">
            <xsd:complexType>
              <xsd:all>
                <xsd:element ref="ns2:Topic" minOccurs="0"/>
                <xsd:element ref="ns2:Owner" minOccurs="0"/>
                <xsd:element ref="ns2:Admin" minOccurs="0"/>
                <xsd:element ref="ns2:Copy" minOccurs="0"/>
                <xsd:element ref="ns2:MasterLocation_x0028_ifCopy_x003d_Yes_x0029_" minOccurs="0"/>
                <xsd:element ref="ns2:AdminNotes" minOccurs="0"/>
                <xsd:element ref="ns2:MediaServiceMetadata" minOccurs="0"/>
                <xsd:element ref="ns2:MediaServiceFastMetadata" minOccurs="0"/>
                <xsd:element ref="ns2:MediaServiceAutoTags"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2:PartnerProgram" minOccurs="0"/>
                <xsd:element ref="ns2:AdminComment"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cdccd-e3b0-4392-94c4-49d90f16d1d5" elementFormDefault="qualified">
    <xsd:import namespace="http://schemas.microsoft.com/office/2006/documentManagement/types"/>
    <xsd:import namespace="http://schemas.microsoft.com/office/infopath/2007/PartnerControls"/>
    <xsd:element name="Topic" ma:index="2" nillable="true" ma:displayName="Topic" ma:default="Unassigned" ma:format="Dropdown" ma:internalName="Topic">
      <xsd:complexType>
        <xsd:complexContent>
          <xsd:extension base="dms:MultiChoice">
            <xsd:sequence>
              <xsd:element name="Value" maxOccurs="unbounded" minOccurs="0" nillable="true">
                <xsd:simpleType>
                  <xsd:restriction base="dms:Choice">
                    <xsd:enumeration value="Accessibility"/>
                    <xsd:enumeration value="Alt text"/>
                    <xsd:enumeration value="Archiving"/>
                    <xsd:enumeration value="CenDoc"/>
                    <xsd:enumeration value="Cognero"/>
                    <xsd:enumeration value="Content Corrections/Reprints"/>
                    <xsd:enumeration value="Content Review Checklist"/>
                    <xsd:enumeration value="Design"/>
                    <xsd:enumeration value="Files to Printer"/>
                    <xsd:enumeration value="Inclusivity &amp; Diversity"/>
                    <xsd:enumeration value="Invoicing"/>
                    <xsd:enumeration value="Partner Programs"/>
                    <xsd:enumeration value="Policy"/>
                    <xsd:enumeration value="Print PDF"/>
                    <xsd:enumeration value="Production"/>
                    <xsd:enumeration value="Project Management"/>
                    <xsd:enumeration value="Other"/>
                    <xsd:enumeration value="POD"/>
                    <xsd:enumeration value="Source Document Only"/>
                    <xsd:enumeration value="Unassigned"/>
                  </xsd:restriction>
                </xsd:simpleType>
              </xsd:element>
            </xsd:sequence>
          </xsd:extension>
        </xsd:complexContent>
      </xsd:complexType>
    </xsd:element>
    <xsd:element name="Owner" ma:index="3" nillable="true" ma:displayName="Owner Team" ma:format="Dropdown" ma:internalName="Owner">
      <xsd:simpleType>
        <xsd:restriction base="dms:Choice">
          <xsd:enumeration value="Content Corrections"/>
          <xsd:enumeration value="Content Creation"/>
          <xsd:enumeration value="COM"/>
          <xsd:enumeration value="Creative Studio"/>
          <xsd:enumeration value="Digital Production"/>
          <xsd:enumeration value="Finance"/>
          <xsd:enumeration value="Learning"/>
          <xsd:enumeration value="Manufacturing"/>
          <xsd:enumeration value="NGL"/>
          <xsd:enumeration value="Other (see note)"/>
          <xsd:enumeration value="Printer"/>
          <xsd:enumeration value="SPM"/>
        </xsd:restriction>
      </xsd:simpleType>
    </xsd:element>
    <xsd:element name="Admin" ma:index="4" nillable="true" ma:displayName="Owner Contact" ma:format="Dropdown" ma:list="UserInfo" ma:SharePointGroup="0" ma:internalName="Admin"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Copy" ma:index="5" nillable="true" ma:displayName="Copy?" ma:default="0" ma:description="This is a VIP copy of a master document that is posted/available internally" ma:format="Dropdown" ma:internalName="Copy">
      <xsd:simpleType>
        <xsd:restriction base="dms:Boolean"/>
      </xsd:simpleType>
    </xsd:element>
    <xsd:element name="MasterLocation_x0028_ifCopy_x003d_Yes_x0029_" ma:index="6" nillable="true" ma:displayName="Original Location (if Copy? = Yes)" ma:default="n/a" ma:description="Site/document library where master version is maintained" ma:format="Dropdown" ma:internalName="MasterLocation_x0028_ifCopy_x003d_Yes_x0029_">
      <xsd:simpleType>
        <xsd:restriction base="dms:Choice">
          <xsd:enumeration value="Alfresco"/>
          <xsd:enumeration value="Catalyst / Finance"/>
          <xsd:enumeration value="Content Creation"/>
          <xsd:enumeration value="Creative Studio"/>
          <xsd:enumeration value="GPMOT"/>
          <xsd:enumeration value="Learning"/>
          <xsd:enumeration value="n/a"/>
          <xsd:enumeration value="NGL"/>
          <xsd:enumeration value="SPM"/>
          <xsd:enumeration value="VIP Documents"/>
          <xsd:enumeration value="Other (see note)"/>
        </xsd:restriction>
      </xsd:simpleType>
    </xsd:element>
    <xsd:element name="AdminNotes" ma:index="7" nillable="true" ma:displayName="Admin Notes" ma:format="Dropdown" ma:internalName="AdminNotes">
      <xsd:complexType>
        <xsd:complexContent>
          <xsd:extension base="dms:MultiChoiceFillIn">
            <xsd:sequence>
              <xsd:element name="Value" maxOccurs="unbounded" minOccurs="0" nillable="true">
                <xsd:simpleType>
                  <xsd:union memberTypes="dms:Text">
                    <xsd:simpleType>
                      <xsd:restriction base="dms:Choice">
                        <xsd:enumeration value="See VIP Source Documents"/>
                        <xsd:enumeration value="E2E copy"/>
                        <xsd:enumeration value="Link to VIP copy"/>
                        <xsd:enumeration value="Link to internal version"/>
                        <xsd:enumeration value="Same as internal version"/>
                        <xsd:enumeration value="Vendor-facing version"/>
                        <xsd:enumeration value="Source document w/owner"/>
                      </xsd:restriction>
                    </xsd:simpleType>
                  </xsd:union>
                </xsd:simpleType>
              </xsd:element>
            </xsd:sequence>
          </xsd:extension>
        </xsd:complexContent>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PartnerProgram" ma:index="25" nillable="true" ma:displayName="Partner Program" ma:format="Dropdown" ma:internalName="PartnerProgram">
      <xsd:complexType>
        <xsd:complexContent>
          <xsd:extension base="dms:MultiChoice">
            <xsd:sequence>
              <xsd:element name="Value" maxOccurs="unbounded" minOccurs="0" nillable="true">
                <xsd:simpleType>
                  <xsd:restriction base="dms:Choice">
                    <xsd:enumeration value="HE Production"/>
                    <xsd:enumeration value="Design"/>
                    <xsd:enumeration value="Authoring"/>
                    <xsd:enumeration value="Ancillary Production"/>
                    <xsd:enumeration value="Archiving"/>
                    <xsd:enumeration value="NGL"/>
                    <xsd:enumeration value="Media"/>
                  </xsd:restriction>
                </xsd:simpleType>
              </xsd:element>
            </xsd:sequence>
          </xsd:extension>
        </xsd:complexContent>
      </xsd:complexType>
    </xsd:element>
    <xsd:element name="AdminComment" ma:index="26" nillable="true" ma:displayName="Admin Comment" ma:format="Dropdown" ma:internalName="AdminComment">
      <xsd:simpleType>
        <xsd:restriction base="dms:Note">
          <xsd:maxLength value="255"/>
        </xsd:restriction>
      </xsd:simpleType>
    </xsd:element>
    <xsd:element name="MediaServiceObjectDetectorVersions" ma:index="27" nillable="true" ma:displayName="MediaServiceObjectDetectorVersions" ma:hidden="true" ma:indexed="true" ma:internalName="MediaServiceObjectDetectorVersions" ma:readOnly="true">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c1e726a-7c3b-4654-9122-87de3e28a51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cc1e726a-7c3b-4654-9122-87de3e28a51c">
      <UserInfo>
        <DisplayName/>
        <AccountId xsi:nil="true"/>
        <AccountType/>
      </UserInfo>
    </SharedWithUsers>
    <AdminNotes xmlns="c8ecdccd-e3b0-4392-94c4-49d90f16d1d5">
      <Value>Same as internal version</Value>
    </AdminNotes>
    <Admin xmlns="c8ecdccd-e3b0-4392-94c4-49d90f16d1d5">
      <UserInfo>
        <DisplayName>Tumelaire, Justin M</DisplayName>
        <AccountId>640</AccountId>
        <AccountType/>
      </UserInfo>
    </Admin>
    <PartnerProgram xmlns="c8ecdccd-e3b0-4392-94c4-49d90f16d1d5">
      <Value>HE Production</Value>
      <Value>Authoring</Value>
      <Value>Ancillary Production</Value>
    </PartnerProgram>
    <Topic xmlns="c8ecdccd-e3b0-4392-94c4-49d90f16d1d5">
      <Value>Accessibility</Value>
      <Value>Partner Programs</Value>
      <Value>Project Management</Value>
    </Topic>
    <Copy xmlns="c8ecdccd-e3b0-4392-94c4-49d90f16d1d5">true</Copy>
    <MasterLocation_x0028_ifCopy_x003d_Yes_x0029_ xmlns="c8ecdccd-e3b0-4392-94c4-49d90f16d1d5">Learning</MasterLocation_x0028_ifCopy_x003d_Yes_x0029_>
    <Owner xmlns="c8ecdccd-e3b0-4392-94c4-49d90f16d1d5">Learning</Owner>
    <AdminComment xmlns="c8ecdccd-e3b0-4392-94c4-49d90f16d1d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D8DD0E-4F88-40DF-B3D3-9182EEA521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cdccd-e3b0-4392-94c4-49d90f16d1d5"/>
    <ds:schemaRef ds:uri="cc1e726a-7c3b-4654-9122-87de3e28a51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9BA192-EF86-48DF-982C-2C526A268392}">
  <ds:schemaRefs>
    <ds:schemaRef ds:uri="c8ecdccd-e3b0-4392-94c4-49d90f16d1d5"/>
    <ds:schemaRef ds:uri="http://schemas.microsoft.com/office/infopath/2007/PartnerControls"/>
    <ds:schemaRef ds:uri="http://schemas.microsoft.com/office/2006/documentManagement/types"/>
    <ds:schemaRef ds:uri="http://schemas.microsoft.com/office/2006/metadata/properties"/>
    <ds:schemaRef ds:uri="http://www.w3.org/XML/1998/namespace"/>
    <ds:schemaRef ds:uri="http://schemas.openxmlformats.org/package/2006/metadata/core-properties"/>
    <ds:schemaRef ds:uri="http://purl.org/dc/terms/"/>
    <ds:schemaRef ds:uri="cc1e726a-7c3b-4654-9122-87de3e28a51c"/>
    <ds:schemaRef ds:uri="http://purl.org/dc/dcmitype/"/>
    <ds:schemaRef ds:uri="http://purl.org/dc/elements/1.1/"/>
  </ds:schemaRefs>
</ds:datastoreItem>
</file>

<file path=customXml/itemProps3.xml><?xml version="1.0" encoding="utf-8"?>
<ds:datastoreItem xmlns:ds="http://schemas.openxmlformats.org/officeDocument/2006/customXml" ds:itemID="{E32CFAA7-E308-4DCB-89CD-C84C20E9024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A11y_PPT_Template_Cengage_020221</Template>
  <TotalTime>6505</TotalTime>
  <Words>3177</Words>
  <Application>Microsoft Office PowerPoint</Application>
  <PresentationFormat>Widescreen</PresentationFormat>
  <Paragraphs>333</Paragraphs>
  <Slides>50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Courier New</vt:lpstr>
      <vt:lpstr>Simplified Arabic Fixed</vt:lpstr>
      <vt:lpstr>Wingdings</vt:lpstr>
      <vt:lpstr>Work Sans</vt:lpstr>
      <vt:lpstr>Work Sans </vt:lpstr>
      <vt:lpstr>Optimized Template Master</vt:lpstr>
      <vt:lpstr>Guide to Computer Forensics and Investigations, 7e</vt:lpstr>
      <vt:lpstr>Module Objectives (1 of 2)</vt:lpstr>
      <vt:lpstr>Module Objectives (2 of 2)</vt:lpstr>
      <vt:lpstr>Understanding Storage Formats for Digital Evidence</vt:lpstr>
      <vt:lpstr>Open-Source Imaging Formats (1 of 2)</vt:lpstr>
      <vt:lpstr>Open-Source Imaging Formats (2 of 2)</vt:lpstr>
      <vt:lpstr>Proprietary Formats</vt:lpstr>
      <vt:lpstr>Developing an Acquisition Action Plan</vt:lpstr>
      <vt:lpstr>Determining the Best Acquisition Method (1 of 4)</vt:lpstr>
      <vt:lpstr>Determining the Best Acquisition Method (2 of 4)</vt:lpstr>
      <vt:lpstr>Determining the Best Acquisition Method (3 of 4)</vt:lpstr>
      <vt:lpstr>Determining the Best Acquisition Method (4 of 4)</vt:lpstr>
      <vt:lpstr>Calculating Acquisition Times</vt:lpstr>
      <vt:lpstr>Contingency Planning for Image Acquisitions</vt:lpstr>
      <vt:lpstr>Using Acquisition Tools</vt:lpstr>
      <vt:lpstr>Using Linux Live CD/DVD and USB Distributions (1 of 3)</vt:lpstr>
      <vt:lpstr>Using Linux Live CD/DVD and USB Distributions (2 of 3)</vt:lpstr>
      <vt:lpstr>Using Linux Live CD/DVD and USB Distributions (3 of 3)</vt:lpstr>
      <vt:lpstr>Mini-WinFE Boot CDs and USB Drives</vt:lpstr>
      <vt:lpstr>Kali Linux Live Features</vt:lpstr>
      <vt:lpstr>FTK Imager Features</vt:lpstr>
      <vt:lpstr>Preparing a Target Drive for a Forensic Acquisition (1 of 2)</vt:lpstr>
      <vt:lpstr>Preparing a Target Drive for a Forensic Acquisition (2 of 2)</vt:lpstr>
      <vt:lpstr>Understanding the Boot Sequence (1 of 2)</vt:lpstr>
      <vt:lpstr>Understanding the Boot Sequence (2 of 2)</vt:lpstr>
      <vt:lpstr>Using xcopy to Collect Evidence</vt:lpstr>
      <vt:lpstr>Using robocopy to Collect Evidence</vt:lpstr>
      <vt:lpstr>Knowledge Check Activity 4-1</vt:lpstr>
      <vt:lpstr>Knowledge Check Activity 4-1: Answer</vt:lpstr>
      <vt:lpstr>Validating Data Acquisitions</vt:lpstr>
      <vt:lpstr>Linux Validation Methods</vt:lpstr>
      <vt:lpstr>Windows Validation Methods</vt:lpstr>
      <vt:lpstr>Solid-State Drive Concerns</vt:lpstr>
      <vt:lpstr>Media Failure Concerns</vt:lpstr>
      <vt:lpstr>Using Compare Functions to Validate Data (1 of 3)</vt:lpstr>
      <vt:lpstr>Using Compare Functions to Validate Data (2 of 3)</vt:lpstr>
      <vt:lpstr>Using Compare Functions to Validate Data (3 of 3)</vt:lpstr>
      <vt:lpstr>Understanding RAID (1 of 4)</vt:lpstr>
      <vt:lpstr>Understanding RAID (2 of 4)</vt:lpstr>
      <vt:lpstr>Understanding RAID (3 of 4)</vt:lpstr>
      <vt:lpstr>Understanding RAID (4 of 4)</vt:lpstr>
      <vt:lpstr>Acquiring RAID Disks (1 of 2)</vt:lpstr>
      <vt:lpstr>Acquiring RAID Disks (2 of 2)</vt:lpstr>
      <vt:lpstr>Using Other Forensics Acquisition Tools (1 of 2)</vt:lpstr>
      <vt:lpstr>Using Other Forensics Acquisition Tools (2 of 2)</vt:lpstr>
      <vt:lpstr>Knowledge Check Activity 4-2</vt:lpstr>
      <vt:lpstr>Knowledge Check Activity 4-2: Answer</vt:lpstr>
      <vt:lpstr>Self Assessment</vt:lpstr>
      <vt:lpstr>Summary (1 of 2)</vt:lpstr>
      <vt:lpstr>Summary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 Williams</dc:creator>
  <cp:lastModifiedBy>Greenhouse, Brooke</cp:lastModifiedBy>
  <cp:revision>191</cp:revision>
  <cp:lastPrinted>2016-10-03T15:29:39Z</cp:lastPrinted>
  <dcterms:created xsi:type="dcterms:W3CDTF">2021-12-10T16:21:02Z</dcterms:created>
  <dcterms:modified xsi:type="dcterms:W3CDTF">2024-04-23T16:27:13Z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0x01010025A683995A7B1D46BAE4BA042997DC16</vt:lpwstr>
  </property>
  <property fmtid="{D5CDD505-2E9C-101B-9397-08002B2CF9AE}" pid="3" name="Order">
    <vt:r8>112600</vt:r8>
  </property>
  <property fmtid="{D5CDD505-2E9C-101B-9397-08002B2CF9AE}" pid="4" name="Category">
    <vt:lpwstr>Accessibility</vt:lpwstr>
  </property>
  <property fmtid="{D5CDD505-2E9C-101B-9397-08002B2CF9AE}" pid="5" name="xd_Signature">
    <vt:bool>false</vt:bool>
  </property>
  <property fmtid="{D5CDD505-2E9C-101B-9397-08002B2CF9AE}" pid="6" name="xd_ProgID">
    <vt:lpwstr/>
  </property>
  <property fmtid="{D5CDD505-2E9C-101B-9397-08002B2CF9AE}" pid="7" name="Document Type">
    <vt:lpwstr>Template</vt:lpwstr>
  </property>
  <property fmtid="{D5CDD505-2E9C-101B-9397-08002B2CF9AE}" pid="8" name="Audience">
    <vt:lpwstr>Content Developer</vt:lpwstr>
  </property>
  <property fmtid="{D5CDD505-2E9C-101B-9397-08002B2CF9AE}" pid="9" name="Department">
    <vt:lpwstr>GPM Training</vt:lpwstr>
  </property>
  <property fmtid="{D5CDD505-2E9C-101B-9397-08002B2CF9AE}" pid="10" name="ComplianceAssetId">
    <vt:lpwstr/>
  </property>
  <property fmtid="{D5CDD505-2E9C-101B-9397-08002B2CF9AE}" pid="11" name="TemplateUrl">
    <vt:lpwstr/>
  </property>
  <property fmtid="{D5CDD505-2E9C-101B-9397-08002B2CF9AE}" pid="12" name="ArticulateGUID">
    <vt:lpwstr>DA3FD099-5DDC-49B7-BC70-6C2871AE2813</vt:lpwstr>
  </property>
  <property fmtid="{D5CDD505-2E9C-101B-9397-08002B2CF9AE}" pid="13" name="ArticulatePath">
    <vt:lpwstr>Presentation3</vt:lpwstr>
  </property>
  <property fmtid="{D5CDD505-2E9C-101B-9397-08002B2CF9AE}" pid="14" name="_ExtendedDescription">
    <vt:lpwstr/>
  </property>
  <property fmtid="{D5CDD505-2E9C-101B-9397-08002B2CF9AE}" pid="15" name="TriggerFlowInfo">
    <vt:lpwstr/>
  </property>
  <property fmtid="{D5CDD505-2E9C-101B-9397-08002B2CF9AE}" pid="16" name="Notes">
    <vt:lpwstr>Manage access: Not shared</vt:lpwstr>
  </property>
</Properties>
</file>