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54"/>
  </p:notesMasterIdLst>
  <p:handoutMasterIdLst>
    <p:handoutMasterId r:id="rId55"/>
  </p:handoutMasterIdLst>
  <p:sldIdLst>
    <p:sldId id="257" r:id="rId5"/>
    <p:sldId id="374" r:id="rId6"/>
    <p:sldId id="375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320" r:id="rId22"/>
    <p:sldId id="323" r:id="rId23"/>
    <p:sldId id="263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3" r:id="rId47"/>
    <p:sldId id="494" r:id="rId48"/>
    <p:sldId id="353" r:id="rId49"/>
    <p:sldId id="354" r:id="rId50"/>
    <p:sldId id="355" r:id="rId51"/>
    <p:sldId id="356" r:id="rId52"/>
    <p:sldId id="423" r:id="rId53"/>
  </p:sldIdLst>
  <p:sldSz cx="12192000" cy="6858000"/>
  <p:notesSz cx="6858000" cy="9144000"/>
  <p:custDataLst>
    <p:tags r:id="rId5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136" autoAdjust="0"/>
  </p:normalViewPr>
  <p:slideViewPr>
    <p:cSldViewPr snapToGrid="0" snapToObjects="1">
      <p:cViewPr varScale="1">
        <p:scale>
          <a:sx n="79" d="100"/>
          <a:sy n="79" d="100"/>
        </p:scale>
        <p:origin x="19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0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enhouse, Brooke" userId="452988ab-1343-4483-bbbf-06c809cf8e3f" providerId="ADAL" clId="{C2FFC1AB-9605-41AD-B301-0B4788DABC51}"/>
    <pc:docChg chg="modSld">
      <pc:chgData name="Greenhouse, Brooke" userId="452988ab-1343-4483-bbbf-06c809cf8e3f" providerId="ADAL" clId="{C2FFC1AB-9605-41AD-B301-0B4788DABC51}" dt="2024-04-23T16:38:01.608" v="45"/>
      <pc:docMkLst>
        <pc:docMk/>
      </pc:docMkLst>
      <pc:sldChg chg="modSp mod">
        <pc:chgData name="Greenhouse, Brooke" userId="452988ab-1343-4483-bbbf-06c809cf8e3f" providerId="ADAL" clId="{C2FFC1AB-9605-41AD-B301-0B4788DABC51}" dt="2024-04-23T16:34:22.930" v="0" actId="962"/>
        <pc:sldMkLst>
          <pc:docMk/>
          <pc:sldMk cId="2293288057" sldId="257"/>
        </pc:sldMkLst>
        <pc:picChg chg="mod">
          <ac:chgData name="Greenhouse, Brooke" userId="452988ab-1343-4483-bbbf-06c809cf8e3f" providerId="ADAL" clId="{C2FFC1AB-9605-41AD-B301-0B4788DABC51}" dt="2024-04-23T16:34:22.930" v="0" actId="962"/>
          <ac:picMkLst>
            <pc:docMk/>
            <pc:sldMk cId="2293288057" sldId="257"/>
            <ac:picMk id="7" creationId="{E0F24CBE-606E-F53B-B6F0-17B364174585}"/>
          </ac:picMkLst>
        </pc:picChg>
      </pc:sldChg>
      <pc:sldChg chg="modSp mod">
        <pc:chgData name="Greenhouse, Brooke" userId="452988ab-1343-4483-bbbf-06c809cf8e3f" providerId="ADAL" clId="{C2FFC1AB-9605-41AD-B301-0B4788DABC51}" dt="2024-04-23T16:34:50.890" v="2" actId="962"/>
        <pc:sldMkLst>
          <pc:docMk/>
          <pc:sldMk cId="2895723522" sldId="320"/>
        </pc:sldMkLst>
        <pc:picChg chg="mod">
          <ac:chgData name="Greenhouse, Brooke" userId="452988ab-1343-4483-bbbf-06c809cf8e3f" providerId="ADAL" clId="{C2FFC1AB-9605-41AD-B301-0B4788DABC51}" dt="2024-04-23T16:34:50.890" v="2" actId="962"/>
          <ac:picMkLst>
            <pc:docMk/>
            <pc:sldMk cId="2895723522" sldId="320"/>
            <ac:picMk id="4" creationId="{0BA96886-80DD-036C-188F-D8C377A58498}"/>
          </ac:picMkLst>
        </pc:picChg>
      </pc:sldChg>
      <pc:sldChg chg="modSp mod">
        <pc:chgData name="Greenhouse, Brooke" userId="452988ab-1343-4483-bbbf-06c809cf8e3f" providerId="ADAL" clId="{C2FFC1AB-9605-41AD-B301-0B4788DABC51}" dt="2024-04-23T16:37:52.051" v="43"/>
        <pc:sldMkLst>
          <pc:docMk/>
          <pc:sldMk cId="1705943123" sldId="355"/>
        </pc:sldMkLst>
        <pc:spChg chg="ord">
          <ac:chgData name="Greenhouse, Brooke" userId="452988ab-1343-4483-bbbf-06c809cf8e3f" providerId="ADAL" clId="{C2FFC1AB-9605-41AD-B301-0B4788DABC51}" dt="2024-04-23T16:37:52.051" v="43"/>
          <ac:spMkLst>
            <pc:docMk/>
            <pc:sldMk cId="1705943123" sldId="355"/>
            <ac:spMk id="3" creationId="{1076C9D7-44DF-C70D-F74C-D607A28F5E06}"/>
          </ac:spMkLst>
        </pc:spChg>
      </pc:sldChg>
      <pc:sldChg chg="modSp mod">
        <pc:chgData name="Greenhouse, Brooke" userId="452988ab-1343-4483-bbbf-06c809cf8e3f" providerId="ADAL" clId="{C2FFC1AB-9605-41AD-B301-0B4788DABC51}" dt="2024-04-23T16:37:55.710" v="44"/>
        <pc:sldMkLst>
          <pc:docMk/>
          <pc:sldMk cId="328760898" sldId="356"/>
        </pc:sldMkLst>
        <pc:spChg chg="ord">
          <ac:chgData name="Greenhouse, Brooke" userId="452988ab-1343-4483-bbbf-06c809cf8e3f" providerId="ADAL" clId="{C2FFC1AB-9605-41AD-B301-0B4788DABC51}" dt="2024-04-23T16:37:55.710" v="44"/>
          <ac:spMkLst>
            <pc:docMk/>
            <pc:sldMk cId="328760898" sldId="356"/>
            <ac:spMk id="3" creationId="{B59DB9C0-A1E4-78BE-4089-F4E0C2F71CFE}"/>
          </ac:spMkLst>
        </pc:spChg>
      </pc:sldChg>
      <pc:sldChg chg="modSp mod">
        <pc:chgData name="Greenhouse, Brooke" userId="452988ab-1343-4483-bbbf-06c809cf8e3f" providerId="ADAL" clId="{C2FFC1AB-9605-41AD-B301-0B4788DABC51}" dt="2024-04-23T16:35:21.038" v="3"/>
        <pc:sldMkLst>
          <pc:docMk/>
          <pc:sldMk cId="614826646" sldId="374"/>
        </pc:sldMkLst>
        <pc:spChg chg="ord">
          <ac:chgData name="Greenhouse, Brooke" userId="452988ab-1343-4483-bbbf-06c809cf8e3f" providerId="ADAL" clId="{C2FFC1AB-9605-41AD-B301-0B4788DABC51}" dt="2024-04-23T16:35:21.038" v="3"/>
          <ac:spMkLst>
            <pc:docMk/>
            <pc:sldMk cId="614826646" sldId="374"/>
            <ac:spMk id="3" creationId="{70A8E94C-E1A3-849B-5863-D51815FE7997}"/>
          </ac:spMkLst>
        </pc:spChg>
      </pc:sldChg>
      <pc:sldChg chg="modSp mod">
        <pc:chgData name="Greenhouse, Brooke" userId="452988ab-1343-4483-bbbf-06c809cf8e3f" providerId="ADAL" clId="{C2FFC1AB-9605-41AD-B301-0B4788DABC51}" dt="2024-04-23T16:35:27.138" v="4"/>
        <pc:sldMkLst>
          <pc:docMk/>
          <pc:sldMk cId="1824391185" sldId="375"/>
        </pc:sldMkLst>
        <pc:spChg chg="ord">
          <ac:chgData name="Greenhouse, Brooke" userId="452988ab-1343-4483-bbbf-06c809cf8e3f" providerId="ADAL" clId="{C2FFC1AB-9605-41AD-B301-0B4788DABC51}" dt="2024-04-23T16:35:27.138" v="4"/>
          <ac:spMkLst>
            <pc:docMk/>
            <pc:sldMk cId="1824391185" sldId="375"/>
            <ac:spMk id="3" creationId="{70A8E94C-E1A3-849B-5863-D51815FE7997}"/>
          </ac:spMkLst>
        </pc:spChg>
      </pc:sldChg>
      <pc:sldChg chg="modSp mod">
        <pc:chgData name="Greenhouse, Brooke" userId="452988ab-1343-4483-bbbf-06c809cf8e3f" providerId="ADAL" clId="{C2FFC1AB-9605-41AD-B301-0B4788DABC51}" dt="2024-04-23T16:38:01.608" v="45"/>
        <pc:sldMkLst>
          <pc:docMk/>
          <pc:sldMk cId="939859026" sldId="423"/>
        </pc:sldMkLst>
        <pc:spChg chg="ord">
          <ac:chgData name="Greenhouse, Brooke" userId="452988ab-1343-4483-bbbf-06c809cf8e3f" providerId="ADAL" clId="{C2FFC1AB-9605-41AD-B301-0B4788DABC51}" dt="2024-04-23T16:38:01.608" v="45"/>
          <ac:spMkLst>
            <pc:docMk/>
            <pc:sldMk cId="939859026" sldId="423"/>
            <ac:spMk id="3" creationId="{B59DB9C0-A1E4-78BE-4089-F4E0C2F71CFE}"/>
          </ac:spMkLst>
        </pc:spChg>
      </pc:sldChg>
      <pc:sldChg chg="modSp mod">
        <pc:chgData name="Greenhouse, Brooke" userId="452988ab-1343-4483-bbbf-06c809cf8e3f" providerId="ADAL" clId="{C2FFC1AB-9605-41AD-B301-0B4788DABC51}" dt="2024-04-23T16:35:30.204" v="5"/>
        <pc:sldMkLst>
          <pc:docMk/>
          <pc:sldMk cId="1236012441" sldId="457"/>
        </pc:sldMkLst>
        <pc:spChg chg="ord">
          <ac:chgData name="Greenhouse, Brooke" userId="452988ab-1343-4483-bbbf-06c809cf8e3f" providerId="ADAL" clId="{C2FFC1AB-9605-41AD-B301-0B4788DABC51}" dt="2024-04-23T16:35:30.204" v="5"/>
          <ac:spMkLst>
            <pc:docMk/>
            <pc:sldMk cId="1236012441" sldId="457"/>
            <ac:spMk id="3" creationId="{079F7CB8-AAF3-5F73-923E-B70F661B3D8B}"/>
          </ac:spMkLst>
        </pc:spChg>
      </pc:sldChg>
      <pc:sldChg chg="modSp mod">
        <pc:chgData name="Greenhouse, Brooke" userId="452988ab-1343-4483-bbbf-06c809cf8e3f" providerId="ADAL" clId="{C2FFC1AB-9605-41AD-B301-0B4788DABC51}" dt="2024-04-23T16:35:33.929" v="6"/>
        <pc:sldMkLst>
          <pc:docMk/>
          <pc:sldMk cId="1622714784" sldId="458"/>
        </pc:sldMkLst>
        <pc:spChg chg="ord">
          <ac:chgData name="Greenhouse, Brooke" userId="452988ab-1343-4483-bbbf-06c809cf8e3f" providerId="ADAL" clId="{C2FFC1AB-9605-41AD-B301-0B4788DABC51}" dt="2024-04-23T16:35:33.929" v="6"/>
          <ac:spMkLst>
            <pc:docMk/>
            <pc:sldMk cId="1622714784" sldId="458"/>
            <ac:spMk id="3" creationId="{079F7CB8-AAF3-5F73-923E-B70F661B3D8B}"/>
          </ac:spMkLst>
        </pc:spChg>
      </pc:sldChg>
      <pc:sldChg chg="modSp mod">
        <pc:chgData name="Greenhouse, Brooke" userId="452988ab-1343-4483-bbbf-06c809cf8e3f" providerId="ADAL" clId="{C2FFC1AB-9605-41AD-B301-0B4788DABC51}" dt="2024-04-23T16:35:38.132" v="7"/>
        <pc:sldMkLst>
          <pc:docMk/>
          <pc:sldMk cId="3482995676" sldId="459"/>
        </pc:sldMkLst>
        <pc:spChg chg="ord">
          <ac:chgData name="Greenhouse, Brooke" userId="452988ab-1343-4483-bbbf-06c809cf8e3f" providerId="ADAL" clId="{C2FFC1AB-9605-41AD-B301-0B4788DABC51}" dt="2024-04-23T16:35:38.132" v="7"/>
          <ac:spMkLst>
            <pc:docMk/>
            <pc:sldMk cId="3482995676" sldId="459"/>
            <ac:spMk id="3" creationId="{3E84E5B2-9620-BD63-2A30-2F8956120576}"/>
          </ac:spMkLst>
        </pc:spChg>
      </pc:sldChg>
      <pc:sldChg chg="modSp mod">
        <pc:chgData name="Greenhouse, Brooke" userId="452988ab-1343-4483-bbbf-06c809cf8e3f" providerId="ADAL" clId="{C2FFC1AB-9605-41AD-B301-0B4788DABC51}" dt="2024-04-23T16:35:41.947" v="8"/>
        <pc:sldMkLst>
          <pc:docMk/>
          <pc:sldMk cId="1234626834" sldId="460"/>
        </pc:sldMkLst>
        <pc:spChg chg="ord">
          <ac:chgData name="Greenhouse, Brooke" userId="452988ab-1343-4483-bbbf-06c809cf8e3f" providerId="ADAL" clId="{C2FFC1AB-9605-41AD-B301-0B4788DABC51}" dt="2024-04-23T16:35:41.947" v="8"/>
          <ac:spMkLst>
            <pc:docMk/>
            <pc:sldMk cId="1234626834" sldId="460"/>
            <ac:spMk id="3" creationId="{3E84E5B2-9620-BD63-2A30-2F8956120576}"/>
          </ac:spMkLst>
        </pc:spChg>
      </pc:sldChg>
      <pc:sldChg chg="modSp mod">
        <pc:chgData name="Greenhouse, Brooke" userId="452988ab-1343-4483-bbbf-06c809cf8e3f" providerId="ADAL" clId="{C2FFC1AB-9605-41AD-B301-0B4788DABC51}" dt="2024-04-23T16:35:45.531" v="9"/>
        <pc:sldMkLst>
          <pc:docMk/>
          <pc:sldMk cId="3245476710" sldId="461"/>
        </pc:sldMkLst>
        <pc:spChg chg="ord">
          <ac:chgData name="Greenhouse, Brooke" userId="452988ab-1343-4483-bbbf-06c809cf8e3f" providerId="ADAL" clId="{C2FFC1AB-9605-41AD-B301-0B4788DABC51}" dt="2024-04-23T16:35:45.531" v="9"/>
          <ac:spMkLst>
            <pc:docMk/>
            <pc:sldMk cId="3245476710" sldId="461"/>
            <ac:spMk id="3" creationId="{3E84E5B2-9620-BD63-2A30-2F8956120576}"/>
          </ac:spMkLst>
        </pc:spChg>
      </pc:sldChg>
      <pc:sldChg chg="modSp mod">
        <pc:chgData name="Greenhouse, Brooke" userId="452988ab-1343-4483-bbbf-06c809cf8e3f" providerId="ADAL" clId="{C2FFC1AB-9605-41AD-B301-0B4788DABC51}" dt="2024-04-23T16:35:49.029" v="10"/>
        <pc:sldMkLst>
          <pc:docMk/>
          <pc:sldMk cId="3770240073" sldId="462"/>
        </pc:sldMkLst>
        <pc:spChg chg="ord">
          <ac:chgData name="Greenhouse, Brooke" userId="452988ab-1343-4483-bbbf-06c809cf8e3f" providerId="ADAL" clId="{C2FFC1AB-9605-41AD-B301-0B4788DABC51}" dt="2024-04-23T16:35:49.029" v="10"/>
          <ac:spMkLst>
            <pc:docMk/>
            <pc:sldMk cId="3770240073" sldId="462"/>
            <ac:spMk id="3" creationId="{3E84E5B2-9620-BD63-2A30-2F8956120576}"/>
          </ac:spMkLst>
        </pc:spChg>
      </pc:sldChg>
      <pc:sldChg chg="modSp mod">
        <pc:chgData name="Greenhouse, Brooke" userId="452988ab-1343-4483-bbbf-06c809cf8e3f" providerId="ADAL" clId="{C2FFC1AB-9605-41AD-B301-0B4788DABC51}" dt="2024-04-23T16:35:52.467" v="11"/>
        <pc:sldMkLst>
          <pc:docMk/>
          <pc:sldMk cId="3977071009" sldId="463"/>
        </pc:sldMkLst>
        <pc:spChg chg="ord">
          <ac:chgData name="Greenhouse, Brooke" userId="452988ab-1343-4483-bbbf-06c809cf8e3f" providerId="ADAL" clId="{C2FFC1AB-9605-41AD-B301-0B4788DABC51}" dt="2024-04-23T16:35:52.467" v="11"/>
          <ac:spMkLst>
            <pc:docMk/>
            <pc:sldMk cId="3977071009" sldId="463"/>
            <ac:spMk id="3" creationId="{F01372C3-A9A4-4872-6E40-E23E7674E5E5}"/>
          </ac:spMkLst>
        </pc:spChg>
      </pc:sldChg>
      <pc:sldChg chg="modSp mod">
        <pc:chgData name="Greenhouse, Brooke" userId="452988ab-1343-4483-bbbf-06c809cf8e3f" providerId="ADAL" clId="{C2FFC1AB-9605-41AD-B301-0B4788DABC51}" dt="2024-04-23T16:35:55.989" v="12"/>
        <pc:sldMkLst>
          <pc:docMk/>
          <pc:sldMk cId="1237825990" sldId="464"/>
        </pc:sldMkLst>
        <pc:spChg chg="ord">
          <ac:chgData name="Greenhouse, Brooke" userId="452988ab-1343-4483-bbbf-06c809cf8e3f" providerId="ADAL" clId="{C2FFC1AB-9605-41AD-B301-0B4788DABC51}" dt="2024-04-23T16:35:55.989" v="12"/>
          <ac:spMkLst>
            <pc:docMk/>
            <pc:sldMk cId="1237825990" sldId="464"/>
            <ac:spMk id="3" creationId="{F01372C3-A9A4-4872-6E40-E23E7674E5E5}"/>
          </ac:spMkLst>
        </pc:spChg>
      </pc:sldChg>
      <pc:sldChg chg="modSp mod">
        <pc:chgData name="Greenhouse, Brooke" userId="452988ab-1343-4483-bbbf-06c809cf8e3f" providerId="ADAL" clId="{C2FFC1AB-9605-41AD-B301-0B4788DABC51}" dt="2024-04-23T16:35:59.062" v="13"/>
        <pc:sldMkLst>
          <pc:docMk/>
          <pc:sldMk cId="1191598468" sldId="465"/>
        </pc:sldMkLst>
        <pc:spChg chg="ord">
          <ac:chgData name="Greenhouse, Brooke" userId="452988ab-1343-4483-bbbf-06c809cf8e3f" providerId="ADAL" clId="{C2FFC1AB-9605-41AD-B301-0B4788DABC51}" dt="2024-04-23T16:35:59.062" v="13"/>
          <ac:spMkLst>
            <pc:docMk/>
            <pc:sldMk cId="1191598468" sldId="465"/>
            <ac:spMk id="3" creationId="{F01372C3-A9A4-4872-6E40-E23E7674E5E5}"/>
          </ac:spMkLst>
        </pc:spChg>
      </pc:sldChg>
      <pc:sldChg chg="modSp mod">
        <pc:chgData name="Greenhouse, Brooke" userId="452988ab-1343-4483-bbbf-06c809cf8e3f" providerId="ADAL" clId="{C2FFC1AB-9605-41AD-B301-0B4788DABC51}" dt="2024-04-23T16:36:02.261" v="14"/>
        <pc:sldMkLst>
          <pc:docMk/>
          <pc:sldMk cId="924021386" sldId="466"/>
        </pc:sldMkLst>
        <pc:spChg chg="ord">
          <ac:chgData name="Greenhouse, Brooke" userId="452988ab-1343-4483-bbbf-06c809cf8e3f" providerId="ADAL" clId="{C2FFC1AB-9605-41AD-B301-0B4788DABC51}" dt="2024-04-23T16:36:02.261" v="14"/>
          <ac:spMkLst>
            <pc:docMk/>
            <pc:sldMk cId="924021386" sldId="466"/>
            <ac:spMk id="3" creationId="{D917A7B7-E9FF-94CB-D34A-EF48538B5C8E}"/>
          </ac:spMkLst>
        </pc:spChg>
      </pc:sldChg>
      <pc:sldChg chg="modSp mod">
        <pc:chgData name="Greenhouse, Brooke" userId="452988ab-1343-4483-bbbf-06c809cf8e3f" providerId="ADAL" clId="{C2FFC1AB-9605-41AD-B301-0B4788DABC51}" dt="2024-04-23T16:36:05.861" v="15"/>
        <pc:sldMkLst>
          <pc:docMk/>
          <pc:sldMk cId="4085889033" sldId="467"/>
        </pc:sldMkLst>
        <pc:spChg chg="ord">
          <ac:chgData name="Greenhouse, Brooke" userId="452988ab-1343-4483-bbbf-06c809cf8e3f" providerId="ADAL" clId="{C2FFC1AB-9605-41AD-B301-0B4788DABC51}" dt="2024-04-23T16:36:05.861" v="15"/>
          <ac:spMkLst>
            <pc:docMk/>
            <pc:sldMk cId="4085889033" sldId="467"/>
            <ac:spMk id="3" creationId="{39193665-1954-AE1C-F113-86A83A4601F7}"/>
          </ac:spMkLst>
        </pc:spChg>
      </pc:sldChg>
      <pc:sldChg chg="modSp mod">
        <pc:chgData name="Greenhouse, Brooke" userId="452988ab-1343-4483-bbbf-06c809cf8e3f" providerId="ADAL" clId="{C2FFC1AB-9605-41AD-B301-0B4788DABC51}" dt="2024-04-23T16:36:09.040" v="16"/>
        <pc:sldMkLst>
          <pc:docMk/>
          <pc:sldMk cId="2562752959" sldId="468"/>
        </pc:sldMkLst>
        <pc:spChg chg="ord">
          <ac:chgData name="Greenhouse, Brooke" userId="452988ab-1343-4483-bbbf-06c809cf8e3f" providerId="ADAL" clId="{C2FFC1AB-9605-41AD-B301-0B4788DABC51}" dt="2024-04-23T16:36:09.040" v="16"/>
          <ac:spMkLst>
            <pc:docMk/>
            <pc:sldMk cId="2562752959" sldId="468"/>
            <ac:spMk id="3" creationId="{39193665-1954-AE1C-F113-86A83A4601F7}"/>
          </ac:spMkLst>
        </pc:spChg>
      </pc:sldChg>
      <pc:sldChg chg="modSp mod">
        <pc:chgData name="Greenhouse, Brooke" userId="452988ab-1343-4483-bbbf-06c809cf8e3f" providerId="ADAL" clId="{C2FFC1AB-9605-41AD-B301-0B4788DABC51}" dt="2024-04-23T16:36:12.664" v="17"/>
        <pc:sldMkLst>
          <pc:docMk/>
          <pc:sldMk cId="1271408703" sldId="469"/>
        </pc:sldMkLst>
        <pc:spChg chg="ord">
          <ac:chgData name="Greenhouse, Brooke" userId="452988ab-1343-4483-bbbf-06c809cf8e3f" providerId="ADAL" clId="{C2FFC1AB-9605-41AD-B301-0B4788DABC51}" dt="2024-04-23T16:36:12.664" v="17"/>
          <ac:spMkLst>
            <pc:docMk/>
            <pc:sldMk cId="1271408703" sldId="469"/>
            <ac:spMk id="3" creationId="{C4E293F1-5588-B2CE-3BA4-1310A564C136}"/>
          </ac:spMkLst>
        </pc:spChg>
      </pc:sldChg>
      <pc:sldChg chg="modSp mod">
        <pc:chgData name="Greenhouse, Brooke" userId="452988ab-1343-4483-bbbf-06c809cf8e3f" providerId="ADAL" clId="{C2FFC1AB-9605-41AD-B301-0B4788DABC51}" dt="2024-04-23T16:36:18.225" v="18"/>
        <pc:sldMkLst>
          <pc:docMk/>
          <pc:sldMk cId="450957391" sldId="470"/>
        </pc:sldMkLst>
        <pc:spChg chg="ord">
          <ac:chgData name="Greenhouse, Brooke" userId="452988ab-1343-4483-bbbf-06c809cf8e3f" providerId="ADAL" clId="{C2FFC1AB-9605-41AD-B301-0B4788DABC51}" dt="2024-04-23T16:36:18.225" v="18"/>
          <ac:spMkLst>
            <pc:docMk/>
            <pc:sldMk cId="450957391" sldId="470"/>
            <ac:spMk id="3" creationId="{C4E293F1-5588-B2CE-3BA4-1310A564C136}"/>
          </ac:spMkLst>
        </pc:spChg>
      </pc:sldChg>
      <pc:sldChg chg="modSp mod">
        <pc:chgData name="Greenhouse, Brooke" userId="452988ab-1343-4483-bbbf-06c809cf8e3f" providerId="ADAL" clId="{C2FFC1AB-9605-41AD-B301-0B4788DABC51}" dt="2024-04-23T16:36:27.984" v="19"/>
        <pc:sldMkLst>
          <pc:docMk/>
          <pc:sldMk cId="321139387" sldId="471"/>
        </pc:sldMkLst>
        <pc:spChg chg="ord">
          <ac:chgData name="Greenhouse, Brooke" userId="452988ab-1343-4483-bbbf-06c809cf8e3f" providerId="ADAL" clId="{C2FFC1AB-9605-41AD-B301-0B4788DABC51}" dt="2024-04-23T16:36:27.984" v="19"/>
          <ac:spMkLst>
            <pc:docMk/>
            <pc:sldMk cId="321139387" sldId="471"/>
            <ac:spMk id="3" creationId="{619A7DE6-2EE8-BDCD-B678-1110A74C481B}"/>
          </ac:spMkLst>
        </pc:spChg>
      </pc:sldChg>
      <pc:sldChg chg="modSp mod">
        <pc:chgData name="Greenhouse, Brooke" userId="452988ab-1343-4483-bbbf-06c809cf8e3f" providerId="ADAL" clId="{C2FFC1AB-9605-41AD-B301-0B4788DABC51}" dt="2024-04-23T16:36:31.191" v="20"/>
        <pc:sldMkLst>
          <pc:docMk/>
          <pc:sldMk cId="1705303071" sldId="472"/>
        </pc:sldMkLst>
        <pc:spChg chg="ord">
          <ac:chgData name="Greenhouse, Brooke" userId="452988ab-1343-4483-bbbf-06c809cf8e3f" providerId="ADAL" clId="{C2FFC1AB-9605-41AD-B301-0B4788DABC51}" dt="2024-04-23T16:36:31.191" v="20"/>
          <ac:spMkLst>
            <pc:docMk/>
            <pc:sldMk cId="1705303071" sldId="472"/>
            <ac:spMk id="3" creationId="{619A7DE6-2EE8-BDCD-B678-1110A74C481B}"/>
          </ac:spMkLst>
        </pc:spChg>
      </pc:sldChg>
      <pc:sldChg chg="modSp mod">
        <pc:chgData name="Greenhouse, Brooke" userId="452988ab-1343-4483-bbbf-06c809cf8e3f" providerId="ADAL" clId="{C2FFC1AB-9605-41AD-B301-0B4788DABC51}" dt="2024-04-23T16:36:34.326" v="21"/>
        <pc:sldMkLst>
          <pc:docMk/>
          <pc:sldMk cId="2202939049" sldId="473"/>
        </pc:sldMkLst>
        <pc:spChg chg="ord">
          <ac:chgData name="Greenhouse, Brooke" userId="452988ab-1343-4483-bbbf-06c809cf8e3f" providerId="ADAL" clId="{C2FFC1AB-9605-41AD-B301-0B4788DABC51}" dt="2024-04-23T16:36:34.326" v="21"/>
          <ac:spMkLst>
            <pc:docMk/>
            <pc:sldMk cId="2202939049" sldId="473"/>
            <ac:spMk id="3" creationId="{823CC9CD-8756-B481-1A9E-D8F3F310EDAE}"/>
          </ac:spMkLst>
        </pc:spChg>
      </pc:sldChg>
      <pc:sldChg chg="modSp mod">
        <pc:chgData name="Greenhouse, Brooke" userId="452988ab-1343-4483-bbbf-06c809cf8e3f" providerId="ADAL" clId="{C2FFC1AB-9605-41AD-B301-0B4788DABC51}" dt="2024-04-23T16:36:37.512" v="22"/>
        <pc:sldMkLst>
          <pc:docMk/>
          <pc:sldMk cId="3500964161" sldId="474"/>
        </pc:sldMkLst>
        <pc:spChg chg="ord">
          <ac:chgData name="Greenhouse, Brooke" userId="452988ab-1343-4483-bbbf-06c809cf8e3f" providerId="ADAL" clId="{C2FFC1AB-9605-41AD-B301-0B4788DABC51}" dt="2024-04-23T16:36:37.512" v="22"/>
          <ac:spMkLst>
            <pc:docMk/>
            <pc:sldMk cId="3500964161" sldId="474"/>
            <ac:spMk id="3" creationId="{D7D927A4-434B-E2AA-77DE-8C66081E2FD5}"/>
          </ac:spMkLst>
        </pc:spChg>
      </pc:sldChg>
      <pc:sldChg chg="modSp mod">
        <pc:chgData name="Greenhouse, Brooke" userId="452988ab-1343-4483-bbbf-06c809cf8e3f" providerId="ADAL" clId="{C2FFC1AB-9605-41AD-B301-0B4788DABC51}" dt="2024-04-23T16:36:40.597" v="23"/>
        <pc:sldMkLst>
          <pc:docMk/>
          <pc:sldMk cId="141876720" sldId="475"/>
        </pc:sldMkLst>
        <pc:spChg chg="ord">
          <ac:chgData name="Greenhouse, Brooke" userId="452988ab-1343-4483-bbbf-06c809cf8e3f" providerId="ADAL" clId="{C2FFC1AB-9605-41AD-B301-0B4788DABC51}" dt="2024-04-23T16:36:40.597" v="23"/>
          <ac:spMkLst>
            <pc:docMk/>
            <pc:sldMk cId="141876720" sldId="475"/>
            <ac:spMk id="3" creationId="{E9B2FCD7-5E67-5AC3-DC72-E2D257E936B6}"/>
          </ac:spMkLst>
        </pc:spChg>
      </pc:sldChg>
      <pc:sldChg chg="modSp mod">
        <pc:chgData name="Greenhouse, Brooke" userId="452988ab-1343-4483-bbbf-06c809cf8e3f" providerId="ADAL" clId="{C2FFC1AB-9605-41AD-B301-0B4788DABC51}" dt="2024-04-23T16:36:44.258" v="24"/>
        <pc:sldMkLst>
          <pc:docMk/>
          <pc:sldMk cId="3501945985" sldId="476"/>
        </pc:sldMkLst>
        <pc:spChg chg="ord">
          <ac:chgData name="Greenhouse, Brooke" userId="452988ab-1343-4483-bbbf-06c809cf8e3f" providerId="ADAL" clId="{C2FFC1AB-9605-41AD-B301-0B4788DABC51}" dt="2024-04-23T16:36:44.258" v="24"/>
          <ac:spMkLst>
            <pc:docMk/>
            <pc:sldMk cId="3501945985" sldId="476"/>
            <ac:spMk id="3" creationId="{E9B2FCD7-5E67-5AC3-DC72-E2D257E936B6}"/>
          </ac:spMkLst>
        </pc:spChg>
      </pc:sldChg>
      <pc:sldChg chg="modSp mod">
        <pc:chgData name="Greenhouse, Brooke" userId="452988ab-1343-4483-bbbf-06c809cf8e3f" providerId="ADAL" clId="{C2FFC1AB-9605-41AD-B301-0B4788DABC51}" dt="2024-04-23T16:36:47.610" v="25"/>
        <pc:sldMkLst>
          <pc:docMk/>
          <pc:sldMk cId="3779629462" sldId="477"/>
        </pc:sldMkLst>
        <pc:spChg chg="ord">
          <ac:chgData name="Greenhouse, Brooke" userId="452988ab-1343-4483-bbbf-06c809cf8e3f" providerId="ADAL" clId="{C2FFC1AB-9605-41AD-B301-0B4788DABC51}" dt="2024-04-23T16:36:47.610" v="25"/>
          <ac:spMkLst>
            <pc:docMk/>
            <pc:sldMk cId="3779629462" sldId="477"/>
            <ac:spMk id="3" creationId="{E9B2FCD7-5E67-5AC3-DC72-E2D257E936B6}"/>
          </ac:spMkLst>
        </pc:spChg>
      </pc:sldChg>
      <pc:sldChg chg="modSp mod">
        <pc:chgData name="Greenhouse, Brooke" userId="452988ab-1343-4483-bbbf-06c809cf8e3f" providerId="ADAL" clId="{C2FFC1AB-9605-41AD-B301-0B4788DABC51}" dt="2024-04-23T16:36:51.728" v="26"/>
        <pc:sldMkLst>
          <pc:docMk/>
          <pc:sldMk cId="3695785336" sldId="478"/>
        </pc:sldMkLst>
        <pc:spChg chg="ord">
          <ac:chgData name="Greenhouse, Brooke" userId="452988ab-1343-4483-bbbf-06c809cf8e3f" providerId="ADAL" clId="{C2FFC1AB-9605-41AD-B301-0B4788DABC51}" dt="2024-04-23T16:36:51.728" v="26"/>
          <ac:spMkLst>
            <pc:docMk/>
            <pc:sldMk cId="3695785336" sldId="478"/>
            <ac:spMk id="3" creationId="{E9B2FCD7-5E67-5AC3-DC72-E2D257E936B6}"/>
          </ac:spMkLst>
        </pc:spChg>
      </pc:sldChg>
      <pc:sldChg chg="modSp mod">
        <pc:chgData name="Greenhouse, Brooke" userId="452988ab-1343-4483-bbbf-06c809cf8e3f" providerId="ADAL" clId="{C2FFC1AB-9605-41AD-B301-0B4788DABC51}" dt="2024-04-23T16:36:54.551" v="27"/>
        <pc:sldMkLst>
          <pc:docMk/>
          <pc:sldMk cId="3198924898" sldId="479"/>
        </pc:sldMkLst>
        <pc:spChg chg="ord">
          <ac:chgData name="Greenhouse, Brooke" userId="452988ab-1343-4483-bbbf-06c809cf8e3f" providerId="ADAL" clId="{C2FFC1AB-9605-41AD-B301-0B4788DABC51}" dt="2024-04-23T16:36:54.551" v="27"/>
          <ac:spMkLst>
            <pc:docMk/>
            <pc:sldMk cId="3198924898" sldId="479"/>
            <ac:spMk id="3" creationId="{E2E7A67D-2B66-6255-1E58-93E27CD53023}"/>
          </ac:spMkLst>
        </pc:spChg>
      </pc:sldChg>
      <pc:sldChg chg="modSp mod">
        <pc:chgData name="Greenhouse, Brooke" userId="452988ab-1343-4483-bbbf-06c809cf8e3f" providerId="ADAL" clId="{C2FFC1AB-9605-41AD-B301-0B4788DABC51}" dt="2024-04-23T16:36:58.024" v="28"/>
        <pc:sldMkLst>
          <pc:docMk/>
          <pc:sldMk cId="455980605" sldId="480"/>
        </pc:sldMkLst>
        <pc:spChg chg="ord">
          <ac:chgData name="Greenhouse, Brooke" userId="452988ab-1343-4483-bbbf-06c809cf8e3f" providerId="ADAL" clId="{C2FFC1AB-9605-41AD-B301-0B4788DABC51}" dt="2024-04-23T16:36:58.024" v="28"/>
          <ac:spMkLst>
            <pc:docMk/>
            <pc:sldMk cId="455980605" sldId="480"/>
            <ac:spMk id="3" creationId="{794062D9-2168-B2CE-F1A5-3A07ABC20BDA}"/>
          </ac:spMkLst>
        </pc:spChg>
      </pc:sldChg>
      <pc:sldChg chg="modSp mod">
        <pc:chgData name="Greenhouse, Brooke" userId="452988ab-1343-4483-bbbf-06c809cf8e3f" providerId="ADAL" clId="{C2FFC1AB-9605-41AD-B301-0B4788DABC51}" dt="2024-04-23T16:37:01.561" v="29"/>
        <pc:sldMkLst>
          <pc:docMk/>
          <pc:sldMk cId="1474315735" sldId="481"/>
        </pc:sldMkLst>
        <pc:spChg chg="ord">
          <ac:chgData name="Greenhouse, Brooke" userId="452988ab-1343-4483-bbbf-06c809cf8e3f" providerId="ADAL" clId="{C2FFC1AB-9605-41AD-B301-0B4788DABC51}" dt="2024-04-23T16:37:01.561" v="29"/>
          <ac:spMkLst>
            <pc:docMk/>
            <pc:sldMk cId="1474315735" sldId="481"/>
            <ac:spMk id="3" creationId="{F676011C-039B-69AF-8682-3A81C8B6D81E}"/>
          </ac:spMkLst>
        </pc:spChg>
      </pc:sldChg>
      <pc:sldChg chg="modSp mod">
        <pc:chgData name="Greenhouse, Brooke" userId="452988ab-1343-4483-bbbf-06c809cf8e3f" providerId="ADAL" clId="{C2FFC1AB-9605-41AD-B301-0B4788DABC51}" dt="2024-04-23T16:37:05.370" v="30"/>
        <pc:sldMkLst>
          <pc:docMk/>
          <pc:sldMk cId="2038601416" sldId="482"/>
        </pc:sldMkLst>
        <pc:spChg chg="ord">
          <ac:chgData name="Greenhouse, Brooke" userId="452988ab-1343-4483-bbbf-06c809cf8e3f" providerId="ADAL" clId="{C2FFC1AB-9605-41AD-B301-0B4788DABC51}" dt="2024-04-23T16:37:05.370" v="30"/>
          <ac:spMkLst>
            <pc:docMk/>
            <pc:sldMk cId="2038601416" sldId="482"/>
            <ac:spMk id="3" creationId="{874D8706-2650-6715-023E-0FF1F106F4ED}"/>
          </ac:spMkLst>
        </pc:spChg>
      </pc:sldChg>
      <pc:sldChg chg="modSp mod">
        <pc:chgData name="Greenhouse, Brooke" userId="452988ab-1343-4483-bbbf-06c809cf8e3f" providerId="ADAL" clId="{C2FFC1AB-9605-41AD-B301-0B4788DABC51}" dt="2024-04-23T16:37:08.587" v="31"/>
        <pc:sldMkLst>
          <pc:docMk/>
          <pc:sldMk cId="2498621538" sldId="483"/>
        </pc:sldMkLst>
        <pc:spChg chg="ord">
          <ac:chgData name="Greenhouse, Brooke" userId="452988ab-1343-4483-bbbf-06c809cf8e3f" providerId="ADAL" clId="{C2FFC1AB-9605-41AD-B301-0B4788DABC51}" dt="2024-04-23T16:37:08.587" v="31"/>
          <ac:spMkLst>
            <pc:docMk/>
            <pc:sldMk cId="2498621538" sldId="483"/>
            <ac:spMk id="3" creationId="{196D6F5E-DB59-FD2B-AFE5-A3CA4C2AD30C}"/>
          </ac:spMkLst>
        </pc:spChg>
      </pc:sldChg>
      <pc:sldChg chg="modSp mod">
        <pc:chgData name="Greenhouse, Brooke" userId="452988ab-1343-4483-bbbf-06c809cf8e3f" providerId="ADAL" clId="{C2FFC1AB-9605-41AD-B301-0B4788DABC51}" dt="2024-04-23T16:37:11.487" v="32"/>
        <pc:sldMkLst>
          <pc:docMk/>
          <pc:sldMk cId="237241787" sldId="484"/>
        </pc:sldMkLst>
        <pc:spChg chg="ord">
          <ac:chgData name="Greenhouse, Brooke" userId="452988ab-1343-4483-bbbf-06c809cf8e3f" providerId="ADAL" clId="{C2FFC1AB-9605-41AD-B301-0B4788DABC51}" dt="2024-04-23T16:37:11.487" v="32"/>
          <ac:spMkLst>
            <pc:docMk/>
            <pc:sldMk cId="237241787" sldId="484"/>
            <ac:spMk id="3" creationId="{3ED5B399-782F-6B64-C196-E345480C0450}"/>
          </ac:spMkLst>
        </pc:spChg>
      </pc:sldChg>
      <pc:sldChg chg="modSp mod">
        <pc:chgData name="Greenhouse, Brooke" userId="452988ab-1343-4483-bbbf-06c809cf8e3f" providerId="ADAL" clId="{C2FFC1AB-9605-41AD-B301-0B4788DABC51}" dt="2024-04-23T16:37:14.683" v="33"/>
        <pc:sldMkLst>
          <pc:docMk/>
          <pc:sldMk cId="3214469153" sldId="485"/>
        </pc:sldMkLst>
        <pc:spChg chg="ord">
          <ac:chgData name="Greenhouse, Brooke" userId="452988ab-1343-4483-bbbf-06c809cf8e3f" providerId="ADAL" clId="{C2FFC1AB-9605-41AD-B301-0B4788DABC51}" dt="2024-04-23T16:37:14.683" v="33"/>
          <ac:spMkLst>
            <pc:docMk/>
            <pc:sldMk cId="3214469153" sldId="485"/>
            <ac:spMk id="3" creationId="{3ED5B399-782F-6B64-C196-E345480C0450}"/>
          </ac:spMkLst>
        </pc:spChg>
      </pc:sldChg>
      <pc:sldChg chg="modSp mod">
        <pc:chgData name="Greenhouse, Brooke" userId="452988ab-1343-4483-bbbf-06c809cf8e3f" providerId="ADAL" clId="{C2FFC1AB-9605-41AD-B301-0B4788DABC51}" dt="2024-04-23T16:37:17.577" v="34"/>
        <pc:sldMkLst>
          <pc:docMk/>
          <pc:sldMk cId="3100756567" sldId="486"/>
        </pc:sldMkLst>
        <pc:spChg chg="ord">
          <ac:chgData name="Greenhouse, Brooke" userId="452988ab-1343-4483-bbbf-06c809cf8e3f" providerId="ADAL" clId="{C2FFC1AB-9605-41AD-B301-0B4788DABC51}" dt="2024-04-23T16:37:17.577" v="34"/>
          <ac:spMkLst>
            <pc:docMk/>
            <pc:sldMk cId="3100756567" sldId="486"/>
            <ac:spMk id="3" creationId="{352AC658-B134-9A72-EE12-674984FA30C8}"/>
          </ac:spMkLst>
        </pc:spChg>
      </pc:sldChg>
      <pc:sldChg chg="modSp mod">
        <pc:chgData name="Greenhouse, Brooke" userId="452988ab-1343-4483-bbbf-06c809cf8e3f" providerId="ADAL" clId="{C2FFC1AB-9605-41AD-B301-0B4788DABC51}" dt="2024-04-23T16:37:20.501" v="35"/>
        <pc:sldMkLst>
          <pc:docMk/>
          <pc:sldMk cId="891518681" sldId="487"/>
        </pc:sldMkLst>
        <pc:spChg chg="ord">
          <ac:chgData name="Greenhouse, Brooke" userId="452988ab-1343-4483-bbbf-06c809cf8e3f" providerId="ADAL" clId="{C2FFC1AB-9605-41AD-B301-0B4788DABC51}" dt="2024-04-23T16:37:20.501" v="35"/>
          <ac:spMkLst>
            <pc:docMk/>
            <pc:sldMk cId="891518681" sldId="487"/>
            <ac:spMk id="3" creationId="{AF209836-59CB-913B-7809-C6DF67D155A2}"/>
          </ac:spMkLst>
        </pc:spChg>
      </pc:sldChg>
      <pc:sldChg chg="modSp mod">
        <pc:chgData name="Greenhouse, Brooke" userId="452988ab-1343-4483-bbbf-06c809cf8e3f" providerId="ADAL" clId="{C2FFC1AB-9605-41AD-B301-0B4788DABC51}" dt="2024-04-23T16:37:23.371" v="36"/>
        <pc:sldMkLst>
          <pc:docMk/>
          <pc:sldMk cId="2945341793" sldId="488"/>
        </pc:sldMkLst>
        <pc:spChg chg="ord">
          <ac:chgData name="Greenhouse, Brooke" userId="452988ab-1343-4483-bbbf-06c809cf8e3f" providerId="ADAL" clId="{C2FFC1AB-9605-41AD-B301-0B4788DABC51}" dt="2024-04-23T16:37:23.371" v="36"/>
          <ac:spMkLst>
            <pc:docMk/>
            <pc:sldMk cId="2945341793" sldId="488"/>
            <ac:spMk id="3" creationId="{AF209836-59CB-913B-7809-C6DF67D155A2}"/>
          </ac:spMkLst>
        </pc:spChg>
      </pc:sldChg>
      <pc:sldChg chg="modSp mod">
        <pc:chgData name="Greenhouse, Brooke" userId="452988ab-1343-4483-bbbf-06c809cf8e3f" providerId="ADAL" clId="{C2FFC1AB-9605-41AD-B301-0B4788DABC51}" dt="2024-04-23T16:37:26.350" v="37"/>
        <pc:sldMkLst>
          <pc:docMk/>
          <pc:sldMk cId="2268916165" sldId="489"/>
        </pc:sldMkLst>
        <pc:spChg chg="ord">
          <ac:chgData name="Greenhouse, Brooke" userId="452988ab-1343-4483-bbbf-06c809cf8e3f" providerId="ADAL" clId="{C2FFC1AB-9605-41AD-B301-0B4788DABC51}" dt="2024-04-23T16:37:26.350" v="37"/>
          <ac:spMkLst>
            <pc:docMk/>
            <pc:sldMk cId="2268916165" sldId="489"/>
            <ac:spMk id="3" creationId="{6FC777B5-88D9-48E2-0F23-B85131A6F1A8}"/>
          </ac:spMkLst>
        </pc:spChg>
      </pc:sldChg>
      <pc:sldChg chg="modSp mod">
        <pc:chgData name="Greenhouse, Brooke" userId="452988ab-1343-4483-bbbf-06c809cf8e3f" providerId="ADAL" clId="{C2FFC1AB-9605-41AD-B301-0B4788DABC51}" dt="2024-04-23T16:37:30.303" v="38"/>
        <pc:sldMkLst>
          <pc:docMk/>
          <pc:sldMk cId="601404590" sldId="490"/>
        </pc:sldMkLst>
        <pc:spChg chg="ord">
          <ac:chgData name="Greenhouse, Brooke" userId="452988ab-1343-4483-bbbf-06c809cf8e3f" providerId="ADAL" clId="{C2FFC1AB-9605-41AD-B301-0B4788DABC51}" dt="2024-04-23T16:37:30.303" v="38"/>
          <ac:spMkLst>
            <pc:docMk/>
            <pc:sldMk cId="601404590" sldId="490"/>
            <ac:spMk id="3" creationId="{4D297485-A89F-FB85-D229-46F818517218}"/>
          </ac:spMkLst>
        </pc:spChg>
      </pc:sldChg>
      <pc:sldChg chg="modSp mod">
        <pc:chgData name="Greenhouse, Brooke" userId="452988ab-1343-4483-bbbf-06c809cf8e3f" providerId="ADAL" clId="{C2FFC1AB-9605-41AD-B301-0B4788DABC51}" dt="2024-04-23T16:37:33.170" v="39"/>
        <pc:sldMkLst>
          <pc:docMk/>
          <pc:sldMk cId="3413646689" sldId="491"/>
        </pc:sldMkLst>
        <pc:spChg chg="ord">
          <ac:chgData name="Greenhouse, Brooke" userId="452988ab-1343-4483-bbbf-06c809cf8e3f" providerId="ADAL" clId="{C2FFC1AB-9605-41AD-B301-0B4788DABC51}" dt="2024-04-23T16:37:33.170" v="39"/>
          <ac:spMkLst>
            <pc:docMk/>
            <pc:sldMk cId="3413646689" sldId="491"/>
            <ac:spMk id="3" creationId="{C535E99F-A15D-03AE-6112-3DA32534F879}"/>
          </ac:spMkLst>
        </pc:spChg>
      </pc:sldChg>
      <pc:sldChg chg="modSp mod">
        <pc:chgData name="Greenhouse, Brooke" userId="452988ab-1343-4483-bbbf-06c809cf8e3f" providerId="ADAL" clId="{C2FFC1AB-9605-41AD-B301-0B4788DABC51}" dt="2024-04-23T16:37:41.958" v="40"/>
        <pc:sldMkLst>
          <pc:docMk/>
          <pc:sldMk cId="3221273186" sldId="492"/>
        </pc:sldMkLst>
        <pc:spChg chg="ord">
          <ac:chgData name="Greenhouse, Brooke" userId="452988ab-1343-4483-bbbf-06c809cf8e3f" providerId="ADAL" clId="{C2FFC1AB-9605-41AD-B301-0B4788DABC51}" dt="2024-04-23T16:37:41.958" v="40"/>
          <ac:spMkLst>
            <pc:docMk/>
            <pc:sldMk cId="3221273186" sldId="492"/>
            <ac:spMk id="3" creationId="{C535E99F-A15D-03AE-6112-3DA32534F879}"/>
          </ac:spMkLst>
        </pc:spChg>
      </pc:sldChg>
      <pc:sldChg chg="modSp mod">
        <pc:chgData name="Greenhouse, Brooke" userId="452988ab-1343-4483-bbbf-06c809cf8e3f" providerId="ADAL" clId="{C2FFC1AB-9605-41AD-B301-0B4788DABC51}" dt="2024-04-23T16:37:45.716" v="41"/>
        <pc:sldMkLst>
          <pc:docMk/>
          <pc:sldMk cId="2424449532" sldId="493"/>
        </pc:sldMkLst>
        <pc:spChg chg="ord">
          <ac:chgData name="Greenhouse, Brooke" userId="452988ab-1343-4483-bbbf-06c809cf8e3f" providerId="ADAL" clId="{C2FFC1AB-9605-41AD-B301-0B4788DABC51}" dt="2024-04-23T16:37:45.716" v="41"/>
          <ac:spMkLst>
            <pc:docMk/>
            <pc:sldMk cId="2424449532" sldId="493"/>
            <ac:spMk id="3" creationId="{C535E99F-A15D-03AE-6112-3DA32534F879}"/>
          </ac:spMkLst>
        </pc:spChg>
      </pc:sldChg>
      <pc:sldChg chg="modSp mod">
        <pc:chgData name="Greenhouse, Brooke" userId="452988ab-1343-4483-bbbf-06c809cf8e3f" providerId="ADAL" clId="{C2FFC1AB-9605-41AD-B301-0B4788DABC51}" dt="2024-04-23T16:37:49.050" v="42"/>
        <pc:sldMkLst>
          <pc:docMk/>
          <pc:sldMk cId="2354207644" sldId="494"/>
        </pc:sldMkLst>
        <pc:spChg chg="ord">
          <ac:chgData name="Greenhouse, Brooke" userId="452988ab-1343-4483-bbbf-06c809cf8e3f" providerId="ADAL" clId="{C2FFC1AB-9605-41AD-B301-0B4788DABC51}" dt="2024-04-23T16:37:49.050" v="42"/>
          <ac:spMkLst>
            <pc:docMk/>
            <pc:sldMk cId="2354207644" sldId="494"/>
            <ac:spMk id="3" creationId="{80BF101F-02AD-B5E9-6AA8-DDADFF0BAC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6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Nelson/Phillips/Steuart/Wilson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Guide to Computer Forensics and Investigations, 7th Edition. ©2025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AD49FE-4F07-2500-FAA2-66995D62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Nelson/Phillips/Steuart/Wilson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Guide to Computer Forensics and Investigations, 7th Edition. ©2025 Cengage Learning, Inc.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66DE8-7575-4696-B84F-B4DD0C822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 to Computer Forensics and Investigations, 7e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DBEBE-99BA-45B9-B4E5-D18D90F7A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5: Processing Crime and Incident Scenes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0F24CBE-606E-F53B-B6F0-17B364174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4663" y="808038"/>
            <a:ext cx="4713287" cy="5241925"/>
          </a:xfrm>
        </p:spPr>
      </p:pic>
      <p:sp>
        <p:nvSpPr>
          <p:cNvPr id="6" name="Copyright">
            <a:extLst>
              <a:ext uri="{FF2B5EF4-FFF2-40B4-BE49-F238E27FC236}">
                <a16:creationId xmlns:a16="http://schemas.microsoft.com/office/drawing/2014/main" id="{8CA6B67B-9490-477D-A112-06C22B6F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Nelson/Phillips/Steuart/Wilson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Guide to Computer Forensics and Investigations, 7th Edition. ©2025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8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1372C3-A9A4-4872-6E40-E23E7674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Evidence at Private-Sector Incident Scenes (1 of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70721C-75FD-4A59-45AB-3F1E3C67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Private-sector organizations include small to medium businesses, large corporations, and non-government organizations (NGOs)</a:t>
            </a:r>
          </a:p>
          <a:p>
            <a:pPr eaLnBrk="1" hangingPunct="1"/>
            <a:r>
              <a:rPr lang="en-US" altLang="en-US" dirty="0"/>
              <a:t>Non-government organizations (NGO) must comply with state public disclosure and federal Freedom of Information Act (FOIA) laws</a:t>
            </a:r>
          </a:p>
          <a:p>
            <a:pPr eaLnBrk="1" hangingPunct="1"/>
            <a:r>
              <a:rPr lang="en-US" altLang="en-US" dirty="0"/>
              <a:t>Internet service providers (ISPs) can investigate computer abuse committed by their employees, but not by customers</a:t>
            </a:r>
          </a:p>
          <a:p>
            <a:pPr lvl="1" eaLnBrk="1" hangingPunct="1"/>
            <a:r>
              <a:rPr lang="en-US" altLang="en-US" dirty="0"/>
              <a:t>Except for activities that are deemed to create an emergency situation</a:t>
            </a:r>
          </a:p>
        </p:txBody>
      </p:sp>
    </p:spTree>
    <p:extLst>
      <p:ext uri="{BB962C8B-B14F-4D97-AF65-F5344CB8AC3E}">
        <p14:creationId xmlns:p14="http://schemas.microsoft.com/office/powerpoint/2010/main" val="39770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1372C3-A9A4-4872-6E40-E23E7674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Evidence at Private-Sector Incident Scenes (2 of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70721C-75FD-4A59-45AB-3F1E3C67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Investigating and controlling computer incident scenes in the corporate environment is much easier than in crime scenes</a:t>
            </a:r>
          </a:p>
          <a:p>
            <a:pPr eaLnBrk="1" hangingPunct="1"/>
            <a:r>
              <a:rPr lang="en-US" altLang="en-US" dirty="0"/>
              <a:t>A corporate policy statement about misuse of digital assets allows corporate investigators to conduct covert surveillance with little or no cause</a:t>
            </a:r>
          </a:p>
          <a:p>
            <a:pPr eaLnBrk="1" hangingPunct="1"/>
            <a:r>
              <a:rPr lang="en-US" altLang="en-US" dirty="0"/>
              <a:t>Companies should display a warning banner and publish a policy stating that they reserve the right to inspect computing assets at will</a:t>
            </a:r>
          </a:p>
          <a:p>
            <a:r>
              <a:rPr lang="en-US" altLang="en-US" dirty="0"/>
              <a:t>Every organization must have a well-defined process describing when an investigation can be initiated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782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1372C3-A9A4-4872-6E40-E23E7674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Evidence at Private-Sector Incident Scenes (3 of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70721C-75FD-4A59-45AB-3F1E3C677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you discover evidence of a crime during a company policy investigation, take the following steps:</a:t>
            </a:r>
          </a:p>
          <a:p>
            <a:pPr lvl="1" eaLnBrk="1" hangingPunct="1"/>
            <a:r>
              <a:rPr lang="en-US" altLang="en-US" dirty="0"/>
              <a:t>Determine whether the incident meets the elements of criminal law</a:t>
            </a:r>
          </a:p>
          <a:p>
            <a:pPr lvl="1" eaLnBrk="1" hangingPunct="1"/>
            <a:r>
              <a:rPr lang="en-US" altLang="en-US" dirty="0"/>
              <a:t>Inform management of the incident</a:t>
            </a:r>
          </a:p>
          <a:p>
            <a:pPr lvl="1" eaLnBrk="1" hangingPunct="1"/>
            <a:r>
              <a:rPr lang="en-US" altLang="en-US" dirty="0"/>
              <a:t>Stop your investigation to make sure you don’t violate Fourth Amendment restrictions on obtaining evidence</a:t>
            </a:r>
          </a:p>
          <a:p>
            <a:pPr lvl="1" eaLnBrk="1" hangingPunct="1"/>
            <a:r>
              <a:rPr lang="en-US" altLang="en-US" dirty="0"/>
              <a:t>Work with the corporate attorney on how to respond to a police request for more information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159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17A7B7-E9FF-94CB-D34A-EF48538B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Law Enforcement Crime Scenes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6A2118-997F-E22E-A418-7A4A57AE8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must be familiar with criminal rules of search and seizure</a:t>
            </a:r>
          </a:p>
          <a:p>
            <a:pPr eaLnBrk="1" hangingPunct="1"/>
            <a:r>
              <a:rPr lang="en-US" altLang="en-US" dirty="0"/>
              <a:t>You should also understand how a search warrant works and what to do when you process one</a:t>
            </a:r>
          </a:p>
          <a:p>
            <a:r>
              <a:rPr lang="en-US" altLang="en-US" b="1" dirty="0"/>
              <a:t>Probable cause </a:t>
            </a:r>
            <a:r>
              <a:rPr lang="en-US" altLang="en-US" dirty="0"/>
              <a:t>is the standard specifying whether a police officer has the right to make an arrest, conduct a personal or property search, or obtain a warrant for arrest</a:t>
            </a:r>
          </a:p>
          <a:p>
            <a:pPr eaLnBrk="1" hangingPunct="1"/>
            <a:r>
              <a:rPr lang="en-US" altLang="en-US" dirty="0"/>
              <a:t>The Fourth Amendment states that only warrants “particularly describing the place to be searched, and the persons or things to be seized” can be issued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2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93665-1954-AE1C-F113-86A83A46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Concepts and Terms Used in Warrants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EA46B7-6F03-EB00-1C95-4D54A56C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Innocent information </a:t>
            </a:r>
            <a:r>
              <a:rPr lang="en-US" altLang="en-US" dirty="0"/>
              <a:t>is unrelated information often included with the evidence you’re trying to recover</a:t>
            </a:r>
          </a:p>
          <a:p>
            <a:pPr eaLnBrk="1" hangingPunct="1"/>
            <a:r>
              <a:rPr lang="en-US" altLang="en-US" dirty="0"/>
              <a:t>Judges often issue a </a:t>
            </a:r>
            <a:r>
              <a:rPr lang="en-US" altLang="en-US" b="1" dirty="0"/>
              <a:t>limiting phrase</a:t>
            </a:r>
            <a:r>
              <a:rPr lang="en-US" altLang="en-US" dirty="0"/>
              <a:t> to the warrant which allows the police to separate innocent information from evidence</a:t>
            </a:r>
          </a:p>
          <a:p>
            <a:pPr eaLnBrk="1" hangingPunct="1"/>
            <a:r>
              <a:rPr lang="en-US" altLang="en-US" b="1" dirty="0"/>
              <a:t>Plain view doctrine </a:t>
            </a:r>
            <a:r>
              <a:rPr lang="en-US" altLang="en-US" dirty="0"/>
              <a:t>states that objects falling in plain view of an officer who has the right to be in position to have that view are subject to seizure without a warrant and may be introduced into evidence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8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193665-1954-AE1C-F113-86A83A46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Concepts and Terms Used in Warrants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EA46B7-6F03-EB00-1C95-4D54A56C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apply the plain view doctrine, the following criteria must be met:</a:t>
            </a:r>
          </a:p>
          <a:p>
            <a:pPr lvl="1"/>
            <a:r>
              <a:rPr lang="en-US" dirty="0"/>
              <a:t>The officer must be lawfully present at the place where the evidence can be plainly viewed</a:t>
            </a:r>
          </a:p>
          <a:p>
            <a:pPr lvl="1"/>
            <a:r>
              <a:rPr lang="en-US" dirty="0"/>
              <a:t>The officer must have a lawful right to access the object</a:t>
            </a:r>
          </a:p>
          <a:p>
            <a:pPr lvl="1"/>
            <a:r>
              <a:rPr lang="en-US" dirty="0"/>
              <a:t>The incriminating character of the object must be “immediately apparent”</a:t>
            </a:r>
          </a:p>
          <a:p>
            <a:r>
              <a:rPr lang="en-US" dirty="0"/>
              <a:t>These three conditions are referred to as the Horton test</a:t>
            </a:r>
          </a:p>
        </p:txBody>
      </p:sp>
    </p:spTree>
    <p:extLst>
      <p:ext uri="{BB962C8B-B14F-4D97-AF65-F5344CB8AC3E}">
        <p14:creationId xmlns:p14="http://schemas.microsoft.com/office/powerpoint/2010/main" val="256275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E293F1-5588-B2CE-3BA4-1310A564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a Search (1 of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13506-82B0-36ED-1815-C79C3B57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tasks you should perform before you search for evidence:</a:t>
            </a:r>
          </a:p>
          <a:p>
            <a:pPr lvl="1"/>
            <a:r>
              <a:rPr lang="en-US" dirty="0"/>
              <a:t>Identify the nature of the case</a:t>
            </a:r>
          </a:p>
          <a:p>
            <a:pPr lvl="1"/>
            <a:r>
              <a:rPr lang="en-US" dirty="0"/>
              <a:t>Identify the type of OS or digital device</a:t>
            </a:r>
          </a:p>
          <a:p>
            <a:pPr lvl="1"/>
            <a:r>
              <a:rPr lang="en-US" dirty="0"/>
              <a:t>Determine whether you can seize computers and digital devices</a:t>
            </a:r>
          </a:p>
          <a:p>
            <a:pPr lvl="1"/>
            <a:r>
              <a:rPr lang="en-US" dirty="0"/>
              <a:t>Get a detailed description of the location</a:t>
            </a:r>
          </a:p>
          <a:p>
            <a:pPr lvl="1"/>
            <a:r>
              <a:rPr lang="en-US" dirty="0"/>
              <a:t>Determine who is in charge</a:t>
            </a:r>
          </a:p>
          <a:p>
            <a:pPr lvl="1"/>
            <a:r>
              <a:rPr lang="en-US" dirty="0"/>
              <a:t>Use additional technical expertise</a:t>
            </a:r>
          </a:p>
        </p:txBody>
      </p:sp>
    </p:spTree>
    <p:extLst>
      <p:ext uri="{BB962C8B-B14F-4D97-AF65-F5344CB8AC3E}">
        <p14:creationId xmlns:p14="http://schemas.microsoft.com/office/powerpoint/2010/main" val="1271408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E293F1-5588-B2CE-3BA4-1310A564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a Search (2 of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C13506-82B0-36ED-1815-C79C3B57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tasks you should perform before you search for evidence (continued):</a:t>
            </a:r>
          </a:p>
          <a:p>
            <a:pPr lvl="1"/>
            <a:r>
              <a:rPr lang="en-US" dirty="0"/>
              <a:t>Determine the tools you need</a:t>
            </a:r>
          </a:p>
          <a:p>
            <a:pPr lvl="2"/>
            <a:r>
              <a:rPr lang="en-US" dirty="0"/>
              <a:t>Your </a:t>
            </a:r>
            <a:r>
              <a:rPr lang="en-US" b="1" dirty="0"/>
              <a:t>initial-response field kit </a:t>
            </a:r>
            <a:r>
              <a:rPr lang="en-US" dirty="0"/>
              <a:t>should be lightweight and easy to transport</a:t>
            </a:r>
          </a:p>
          <a:p>
            <a:pPr lvl="1"/>
            <a:r>
              <a:rPr lang="en-US" dirty="0"/>
              <a:t>Prepare the investigation team</a:t>
            </a:r>
          </a:p>
        </p:txBody>
      </p:sp>
    </p:spTree>
    <p:extLst>
      <p:ext uri="{BB962C8B-B14F-4D97-AF65-F5344CB8AC3E}">
        <p14:creationId xmlns:p14="http://schemas.microsoft.com/office/powerpoint/2010/main" val="45095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928A-C07D-49A3-93FF-EE908E02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a Search (3 of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0BE92-E73F-42E9-B249-3B271B6E8AA4}"/>
              </a:ext>
            </a:extLst>
          </p:cNvPr>
          <p:cNvSpPr txBox="1"/>
          <p:nvPr/>
        </p:nvSpPr>
        <p:spPr>
          <a:xfrm>
            <a:off x="7315200" y="1905506"/>
            <a:ext cx="42945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Work Sans" pitchFamily="2" charset="0"/>
            </a:endParaRPr>
          </a:p>
          <a:p>
            <a:r>
              <a:rPr lang="en-US" sz="2400" b="1" dirty="0">
                <a:latin typeface="Work Sans" pitchFamily="2" charset="0"/>
              </a:rPr>
              <a:t>Figure 5-4</a:t>
            </a:r>
            <a:r>
              <a:rPr lang="en-US" sz="2400" dirty="0">
                <a:latin typeface="Work Sans" pitchFamily="2" charset="0"/>
              </a:rPr>
              <a:t>  Items in an initial-response field kit</a:t>
            </a:r>
            <a:endParaRPr lang="en-US" altLang="en-US" sz="2400" dirty="0">
              <a:latin typeface="+mj-lt"/>
            </a:endParaRPr>
          </a:p>
          <a:p>
            <a:endParaRPr lang="en-US" sz="2400" dirty="0">
              <a:latin typeface="Work Sans" pitchFamily="2" charset="0"/>
            </a:endParaRPr>
          </a:p>
        </p:txBody>
      </p:sp>
      <p:pic>
        <p:nvPicPr>
          <p:cNvPr id="4" name="Picture 3" descr="An initial-response field kit includes a digital forensics kit, a laptop computer, a digital camera, and a flashlight.">
            <a:extLst>
              <a:ext uri="{FF2B5EF4-FFF2-40B4-BE49-F238E27FC236}">
                <a16:creationId xmlns:a16="http://schemas.microsoft.com/office/drawing/2014/main" id="{0BA96886-80DD-036C-188F-D8C377A5849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3301" y="1522951"/>
            <a:ext cx="4294598" cy="381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2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B54CD94-D75F-6FC7-3B3B-186438BE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Knowledge Check Activity 5-1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4F008-21F9-FCFB-BF06-39C357DB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file types are considered computer-generated records? (Choose all that apply.)</a:t>
            </a:r>
          </a:p>
          <a:p>
            <a:pPr marL="457200" indent="-457200">
              <a:buAutoNum type="alphaLcPeriod"/>
            </a:pPr>
            <a:r>
              <a:rPr lang="en-US" dirty="0"/>
              <a:t>A database file that contains customer addresses</a:t>
            </a:r>
          </a:p>
          <a:p>
            <a:pPr marL="457200" indent="-457200">
              <a:buAutoNum type="alphaLcPeriod"/>
            </a:pPr>
            <a:r>
              <a:rPr lang="en-US" dirty="0"/>
              <a:t>System user login data</a:t>
            </a:r>
          </a:p>
          <a:p>
            <a:pPr marL="457200" indent="-457200">
              <a:buAutoNum type="alphaLcPeriod"/>
            </a:pPr>
            <a:r>
              <a:rPr lang="en-US" dirty="0"/>
              <a:t>Files created using Microsoft Office</a:t>
            </a:r>
          </a:p>
          <a:p>
            <a:pPr marL="457200" indent="-457200">
              <a:buAutoNum type="alphaLcPeriod"/>
            </a:pPr>
            <a:r>
              <a:rPr lang="en-US" dirty="0"/>
              <a:t>Internet proxy logs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0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8E94C-E1A3-849B-5863-D51815FE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35EF7-B4C3-CFDC-5E51-3D42F993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By the end of this module, you should be able to:</a:t>
            </a:r>
          </a:p>
          <a:p>
            <a:pPr eaLnBrk="1" hangingPunct="1"/>
            <a:r>
              <a:rPr lang="en-US" altLang="en-US" dirty="0"/>
              <a:t>Explain how to identify digital evidence</a:t>
            </a:r>
          </a:p>
          <a:p>
            <a:pPr eaLnBrk="1" hangingPunct="1"/>
            <a:r>
              <a:rPr lang="en-US" altLang="en-US" dirty="0"/>
              <a:t>Describe how to collect evidence at private-sector incident scenes</a:t>
            </a:r>
          </a:p>
          <a:p>
            <a:pPr eaLnBrk="1" hangingPunct="1"/>
            <a:r>
              <a:rPr lang="en-US" altLang="en-US" dirty="0"/>
              <a:t>Explain guidelines for processing law enforcement crime scenes</a:t>
            </a:r>
          </a:p>
          <a:p>
            <a:pPr eaLnBrk="1" hangingPunct="1"/>
            <a:r>
              <a:rPr lang="en-US" altLang="en-US" dirty="0"/>
              <a:t>List the steps in preparing for an evidence search</a:t>
            </a:r>
          </a:p>
          <a:p>
            <a:pPr eaLnBrk="1" hangingPunct="1"/>
            <a:r>
              <a:rPr lang="en-US" altLang="en-US" dirty="0"/>
              <a:t>Describe how to secure a computer incident or crime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2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0B051F-5E4A-17A8-0397-5C5E0136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Knowledge Check Activity 5-1: Answer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5F9FD1-AEB1-00C2-F6D0-11C11AF9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042" y="1728122"/>
            <a:ext cx="11241915" cy="2621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file types are considered computer-generated records? (Choose all that apply.)</a:t>
            </a:r>
          </a:p>
          <a:p>
            <a:pPr marL="0" indent="0">
              <a:buNone/>
            </a:pPr>
            <a:r>
              <a:rPr lang="en-US" b="1" dirty="0"/>
              <a:t>Answer: b. </a:t>
            </a:r>
            <a:r>
              <a:rPr lang="en-US" dirty="0"/>
              <a:t>System user login data; </a:t>
            </a:r>
            <a:r>
              <a:rPr lang="en-US" b="1" dirty="0"/>
              <a:t>d. </a:t>
            </a:r>
            <a:r>
              <a:rPr lang="en-US" dirty="0"/>
              <a:t>Internet proxy logs</a:t>
            </a:r>
          </a:p>
          <a:p>
            <a:pPr marL="0" indent="0">
              <a:buNone/>
            </a:pPr>
            <a:r>
              <a:rPr lang="en-US" dirty="0"/>
              <a:t>Any data file (such as a system log file or a proxy server log) produced and maintained by the computer’s operating system is a computer-generated record. These types of files are output generated from a computer process or algorithm, not usually data a person creates.</a:t>
            </a:r>
          </a:p>
        </p:txBody>
      </p:sp>
    </p:spTree>
    <p:extLst>
      <p:ext uri="{BB962C8B-B14F-4D97-AF65-F5344CB8AC3E}">
        <p14:creationId xmlns:p14="http://schemas.microsoft.com/office/powerpoint/2010/main" val="3889104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9A7DE6-2EE8-BDCD-B678-1110A74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a Digital Incident or Crime Scene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E561B9-9257-F318-EF75-8A12AF09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Investigators secure an incident or crime scene to preserve the evidence and keep information confidential</a:t>
            </a:r>
          </a:p>
          <a:p>
            <a:pPr eaLnBrk="1" hangingPunct="1"/>
            <a:r>
              <a:rPr lang="en-US" altLang="en-US" dirty="0"/>
              <a:t>Define a secure perimeter using barrier tape</a:t>
            </a:r>
          </a:p>
          <a:p>
            <a:pPr eaLnBrk="1" hangingPunct="1"/>
            <a:r>
              <a:rPr lang="en-US" altLang="en-US" dirty="0"/>
              <a:t>For incidents involving mostly computers, the evidence is in the computer, but the courts consider it physical evidence</a:t>
            </a:r>
          </a:p>
          <a:p>
            <a:pPr lvl="1"/>
            <a:r>
              <a:rPr lang="en-US" altLang="en-US" dirty="0"/>
              <a:t>Digital devices could contain actual physical evidence, such as DNA evidence or fingerprints on keyboards</a:t>
            </a:r>
          </a:p>
          <a:p>
            <a:r>
              <a:rPr lang="en-US" altLang="en-US" b="1" dirty="0"/>
              <a:t>Professional curiosity </a:t>
            </a:r>
            <a:r>
              <a:rPr lang="en-US" altLang="en-US" dirty="0"/>
              <a:t>can destroy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9A7DE6-2EE8-BDCD-B678-1110A74C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a Digital Incident or Crime Scene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E561B9-9257-F318-EF75-8A12AF090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Automated Fingerprint Identification System (AFIS) </a:t>
            </a:r>
            <a:r>
              <a:rPr lang="en-US" altLang="en-US" dirty="0"/>
              <a:t>is a computerized system for identifying fingerprints that is connected to a central database</a:t>
            </a:r>
          </a:p>
          <a:p>
            <a:pPr lvl="1" eaLnBrk="1" hangingPunct="1"/>
            <a:r>
              <a:rPr lang="en-US" altLang="en-US" dirty="0"/>
              <a:t>Used to identify criminal suspects and review thousands of fingerprint samples at high speed</a:t>
            </a:r>
          </a:p>
          <a:p>
            <a:pPr eaLnBrk="1" hangingPunct="1"/>
            <a:r>
              <a:rPr lang="en-US" altLang="en-US" dirty="0"/>
              <a:t>Police can take elimination prints of everyone who had access to the crime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03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3CC9CD-8756-B481-1A9E-D8F3F310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Seizing Digital Evidence at the Scene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1073F-E558-DC5B-1A42-0566F370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Law enforcement can seize evidence with a proper warrant</a:t>
            </a:r>
          </a:p>
          <a:p>
            <a:pPr eaLnBrk="1" hangingPunct="1"/>
            <a:r>
              <a:rPr lang="en-US" altLang="en-US" dirty="0"/>
              <a:t>Corporate investigators might have the authority only to make an image of the suspect’s drive</a:t>
            </a:r>
          </a:p>
          <a:p>
            <a:pPr eaLnBrk="1" hangingPunct="1"/>
            <a:r>
              <a:rPr lang="en-US" altLang="en-US" dirty="0"/>
              <a:t>When seizing digital evidence in criminal investigations, follow U.S. DOJ standards for seizing digital data</a:t>
            </a:r>
          </a:p>
          <a:p>
            <a:pPr eaLnBrk="1" hangingPunct="1"/>
            <a:r>
              <a:rPr lang="en-US" altLang="en-US" dirty="0"/>
              <a:t>Civil investigations follow the same rules</a:t>
            </a:r>
          </a:p>
          <a:p>
            <a:pPr eaLnBrk="1" hangingPunct="1"/>
            <a:r>
              <a:rPr lang="en-US" altLang="en-US" dirty="0"/>
              <a:t>Consult with your attorney for extra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39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D927A4-434B-E2AA-77DE-8C66081E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 Acquire Digital Evidence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A0D5B6-B3A2-DAB6-25CA-6B196C971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Ask your supervisor or senior forensics examiner in your organization the following questions:</a:t>
            </a:r>
          </a:p>
          <a:p>
            <a:pPr lvl="1" eaLnBrk="1" hangingPunct="1"/>
            <a:r>
              <a:rPr lang="en-US" altLang="en-US" sz="2200" dirty="0"/>
              <a:t>Do you need to take the entire computer and all peripherals and media in the immediate area?</a:t>
            </a:r>
          </a:p>
          <a:p>
            <a:pPr lvl="1" eaLnBrk="1" hangingPunct="1"/>
            <a:r>
              <a:rPr lang="en-US" altLang="en-US" sz="2200" dirty="0"/>
              <a:t>How will you protect the computer and media while transporting them to your lab?</a:t>
            </a:r>
          </a:p>
          <a:p>
            <a:pPr lvl="1" eaLnBrk="1" hangingPunct="1"/>
            <a:r>
              <a:rPr lang="en-US" altLang="en-US" sz="2200" dirty="0"/>
              <a:t>Is the computer powered on when you arrive?</a:t>
            </a:r>
          </a:p>
          <a:p>
            <a:pPr lvl="1" eaLnBrk="1" hangingPunct="1"/>
            <a:r>
              <a:rPr lang="en-US" altLang="en-US" sz="2200" dirty="0"/>
              <a:t>Is the suspect you’re investigating in the immediate area of the computer?</a:t>
            </a:r>
          </a:p>
          <a:p>
            <a:pPr lvl="1" eaLnBrk="1" hangingPunct="1"/>
            <a:r>
              <a:rPr lang="en-US" altLang="en-US" sz="2200" dirty="0"/>
              <a:t>Is it possible the suspect damaged or destroyed the computer, peripherals, or media?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6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2FCD7-5E67-5AC3-DC72-E2D257E9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Incident or Crime Scenes (1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51616-6157-6E78-09D4-CF697E8D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guidelines offer suggestions on how to process a scene:</a:t>
            </a:r>
          </a:p>
          <a:p>
            <a:pPr lvl="1"/>
            <a:r>
              <a:rPr lang="en-US" altLang="en-US" dirty="0"/>
              <a:t>Keep a journal to document your activities</a:t>
            </a:r>
          </a:p>
          <a:p>
            <a:pPr lvl="1"/>
            <a:r>
              <a:rPr lang="en-US" altLang="en-US" dirty="0"/>
              <a:t>Secure the scene</a:t>
            </a:r>
          </a:p>
          <a:p>
            <a:pPr lvl="2"/>
            <a:r>
              <a:rPr lang="en-US" altLang="en-US" sz="2200" dirty="0"/>
              <a:t>Remove people who are not part of the investigation</a:t>
            </a:r>
          </a:p>
          <a:p>
            <a:pPr lvl="1"/>
            <a:r>
              <a:rPr lang="en-US" altLang="en-US" dirty="0"/>
              <a:t>Take video and still recordings of the area around the computer</a:t>
            </a:r>
            <a:endParaRPr lang="en-US" altLang="en-US" sz="1800" dirty="0"/>
          </a:p>
          <a:p>
            <a:pPr lvl="1"/>
            <a:r>
              <a:rPr lang="en-US" altLang="en-US" dirty="0"/>
              <a:t>Sketch the incident or crime scene</a:t>
            </a:r>
          </a:p>
          <a:p>
            <a:pPr lvl="1"/>
            <a:r>
              <a:rPr lang="en-US" altLang="en-US" dirty="0"/>
              <a:t>Check the state of computers as soon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6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2FCD7-5E67-5AC3-DC72-E2D257E9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Incident or Crime Scenes (2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51616-6157-6E78-09D4-CF697E8D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guidelines offer suggestions on how to process a scene (continued):</a:t>
            </a:r>
          </a:p>
          <a:p>
            <a:pPr lvl="1" eaLnBrk="1" hangingPunct="1"/>
            <a:r>
              <a:rPr lang="en-US" altLang="en-US" dirty="0"/>
              <a:t>Save data from current applications as safely as possible</a:t>
            </a:r>
          </a:p>
          <a:p>
            <a:pPr lvl="1" eaLnBrk="1" hangingPunct="1"/>
            <a:r>
              <a:rPr lang="en-US" altLang="en-US" dirty="0"/>
              <a:t>Record all active windows or shell sessions</a:t>
            </a:r>
          </a:p>
          <a:p>
            <a:pPr lvl="1" eaLnBrk="1" hangingPunct="1"/>
            <a:r>
              <a:rPr lang="en-US" altLang="en-US" dirty="0"/>
              <a:t>Make notes of everything you do when copying data from a live suspect computer</a:t>
            </a:r>
          </a:p>
          <a:p>
            <a:pPr lvl="1" eaLnBrk="1" hangingPunct="1"/>
            <a:r>
              <a:rPr lang="en-US" altLang="en-US" dirty="0"/>
              <a:t>Close applications and shut down the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945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2FCD7-5E67-5AC3-DC72-E2D257E9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Incident or Crime Scenes (3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51616-6157-6E78-09D4-CF697E8D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Complete processing the scene, following these steps:</a:t>
            </a:r>
          </a:p>
          <a:p>
            <a:pPr lvl="1"/>
            <a:r>
              <a:rPr lang="en-US" altLang="en-US" sz="2200" dirty="0"/>
              <a:t>Assign one person to collect and log all evidence</a:t>
            </a:r>
          </a:p>
          <a:p>
            <a:pPr lvl="1"/>
            <a:r>
              <a:rPr lang="en-US" altLang="en-US" sz="2200" dirty="0"/>
              <a:t>Tag all evidence you collect with the current date and time, serial numbers or unique features, make and model, and the name of the person who collected it</a:t>
            </a:r>
          </a:p>
          <a:p>
            <a:pPr lvl="1"/>
            <a:r>
              <a:rPr lang="en-US" altLang="en-US" sz="2200" dirty="0"/>
              <a:t>Maintain two separate logs of collected evidence</a:t>
            </a:r>
          </a:p>
          <a:p>
            <a:pPr lvl="1"/>
            <a:r>
              <a:rPr lang="en-US" altLang="en-US" sz="2200" dirty="0"/>
              <a:t>Maintain constant control of the collected evidence and the crime or incident scene</a:t>
            </a:r>
          </a:p>
        </p:txBody>
      </p:sp>
    </p:spTree>
    <p:extLst>
      <p:ext uri="{BB962C8B-B14F-4D97-AF65-F5344CB8AC3E}">
        <p14:creationId xmlns:p14="http://schemas.microsoft.com/office/powerpoint/2010/main" val="3779629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B2FCD7-5E67-5AC3-DC72-E2D257E93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Incident or Crime Scenes (4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151616-6157-6E78-09D4-CF697E8D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Look for information related to the investigation</a:t>
            </a:r>
          </a:p>
          <a:p>
            <a:pPr lvl="1"/>
            <a:r>
              <a:rPr lang="en-US" altLang="en-US" sz="2200" dirty="0"/>
              <a:t>Passwords, passphrases, PINs, bank accounts</a:t>
            </a:r>
          </a:p>
          <a:p>
            <a:r>
              <a:rPr lang="en-US" altLang="en-US" dirty="0"/>
              <a:t>Collect as much personal information as possible about the suspect or victim</a:t>
            </a:r>
          </a:p>
          <a:p>
            <a:r>
              <a:rPr lang="en-US" altLang="en-US" dirty="0"/>
              <a:t>Collect documentation and media related to the investigation</a:t>
            </a:r>
          </a:p>
          <a:p>
            <a:pPr lvl="1"/>
            <a:r>
              <a:rPr lang="en-US" altLang="en-US" sz="2200" dirty="0"/>
              <a:t>Hardware, software, backup media, documentation, manuals</a:t>
            </a:r>
          </a:p>
        </p:txBody>
      </p:sp>
    </p:spTree>
    <p:extLst>
      <p:ext uri="{BB962C8B-B14F-4D97-AF65-F5344CB8AC3E}">
        <p14:creationId xmlns:p14="http://schemas.microsoft.com/office/powerpoint/2010/main" val="3695785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E7A67D-2B66-6255-1E58-93E27CD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Data Centers with RAID Systems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9A3B05-87AE-472F-9CFD-10DB9787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Sparse acquisition is a technique for extracting evidence from large systems</a:t>
            </a:r>
          </a:p>
          <a:p>
            <a:pPr lvl="1" eaLnBrk="1" hangingPunct="1"/>
            <a:r>
              <a:rPr lang="en-US" altLang="en-US" dirty="0"/>
              <a:t>This technique extracts only data related to evidence for your case from allocated files</a:t>
            </a:r>
          </a:p>
          <a:p>
            <a:pPr lvl="1"/>
            <a:r>
              <a:rPr lang="en-US" altLang="en-US" dirty="0"/>
              <a:t>It minimizes how much data you need to analyze</a:t>
            </a:r>
          </a:p>
          <a:p>
            <a:pPr eaLnBrk="1" hangingPunct="1"/>
            <a:r>
              <a:rPr lang="en-US" altLang="en-US" dirty="0"/>
              <a:t>A drawback of this technique is that it doesn’t recover data in free or slack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2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8E94C-E1A3-849B-5863-D51815FE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35EF7-B4C3-CFDC-5E51-3D42F993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By the end of this module, you should be able to (continued):</a:t>
            </a:r>
          </a:p>
          <a:p>
            <a:pPr eaLnBrk="1" hangingPunct="1"/>
            <a:r>
              <a:rPr lang="en-US" altLang="en-US" dirty="0"/>
              <a:t>Explain guidelines for seizing digital evidence at the scene</a:t>
            </a:r>
          </a:p>
          <a:p>
            <a:pPr eaLnBrk="1" hangingPunct="1"/>
            <a:r>
              <a:rPr lang="en-US" altLang="en-US" dirty="0"/>
              <a:t>List procedures for transporting and storing digital evidence</a:t>
            </a:r>
          </a:p>
          <a:p>
            <a:pPr eaLnBrk="1" hangingPunct="1"/>
            <a:r>
              <a:rPr lang="en-US" altLang="en-US" dirty="0"/>
              <a:t>Explain how to obtain a digital hash</a:t>
            </a:r>
          </a:p>
          <a:p>
            <a:pPr eaLnBrk="1" hangingPunct="1"/>
            <a:r>
              <a:rPr lang="en-US" altLang="en-US" dirty="0"/>
              <a:t>Understand employee compliance investigations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91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4062D9-2168-B2CE-F1A5-3A07ABC2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Technical Advisor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D36F2F-B7F1-3648-7462-3FE1DC23E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Responsibilities of a technical advisor include the following:</a:t>
            </a:r>
          </a:p>
          <a:p>
            <a:pPr lvl="1"/>
            <a:r>
              <a:rPr lang="en-US" altLang="en-US" sz="2200" dirty="0"/>
              <a:t>Know all aspects of the seized system</a:t>
            </a:r>
          </a:p>
          <a:p>
            <a:pPr lvl="1"/>
            <a:r>
              <a:rPr lang="en-US" altLang="en-US" sz="2200" dirty="0"/>
              <a:t>Direct investigator handling sensitive material</a:t>
            </a:r>
          </a:p>
          <a:p>
            <a:pPr lvl="1"/>
            <a:r>
              <a:rPr lang="en-US" altLang="en-US" sz="2200" dirty="0"/>
              <a:t>Help secure the scene</a:t>
            </a:r>
          </a:p>
          <a:p>
            <a:pPr lvl="1"/>
            <a:r>
              <a:rPr lang="en-US" altLang="en-US" sz="2200" dirty="0"/>
              <a:t>Help document the planning strategy</a:t>
            </a:r>
          </a:p>
          <a:p>
            <a:pPr lvl="1"/>
            <a:r>
              <a:rPr lang="en-US" altLang="en-US" sz="2200" dirty="0"/>
              <a:t>Conduct ad hoc trainings</a:t>
            </a:r>
          </a:p>
          <a:p>
            <a:pPr lvl="1"/>
            <a:r>
              <a:rPr lang="en-US" altLang="en-US" sz="2200" dirty="0"/>
              <a:t>Document activities</a:t>
            </a:r>
          </a:p>
          <a:p>
            <a:pPr lvl="1"/>
            <a:r>
              <a:rPr lang="en-US" altLang="en-US" sz="2200" dirty="0"/>
              <a:t>Help conduct the search and seizure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55980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76011C-039B-69AF-8682-3A81C8B6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Evidence in a Lab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E1E36E-BB6B-6D2E-A59D-CEE96DF4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Record your activities and findings as you work</a:t>
            </a:r>
          </a:p>
          <a:p>
            <a:pPr lvl="1" eaLnBrk="1" hangingPunct="1"/>
            <a:r>
              <a:rPr lang="en-US" altLang="en-US" dirty="0"/>
              <a:t>Maintain a journal to record the steps you take as you process evidence</a:t>
            </a:r>
          </a:p>
          <a:p>
            <a:pPr eaLnBrk="1" hangingPunct="1"/>
            <a:r>
              <a:rPr lang="en-US" altLang="en-US" dirty="0"/>
              <a:t>Your goal is to be able to reproduce the same results when you or another investigator repeat the steps you took to collect evidence</a:t>
            </a:r>
          </a:p>
          <a:p>
            <a:pPr eaLnBrk="1" hangingPunct="1"/>
            <a:r>
              <a:rPr lang="en-US" altLang="en-US" dirty="0"/>
              <a:t>A journal serves as a reference that documents the methods you used to process digital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15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4D8706-2650-6715-023E-0FF1F106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Handling Digital Evidence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D9E97-6A04-02DC-6813-DC91700CD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following steps to create image files:</a:t>
            </a:r>
          </a:p>
          <a:p>
            <a:pPr lvl="1"/>
            <a:r>
              <a:rPr lang="en-US" dirty="0"/>
              <a:t>Copy all image files to a large drive or a SAN</a:t>
            </a:r>
          </a:p>
          <a:p>
            <a:pPr lvl="1"/>
            <a:r>
              <a:rPr lang="en-US" dirty="0"/>
              <a:t>Start your forensics tool to analyze the evidence</a:t>
            </a:r>
          </a:p>
          <a:p>
            <a:pPr lvl="1"/>
            <a:r>
              <a:rPr lang="en-US" dirty="0"/>
              <a:t>Run an MD5 or SHA-1 hashing algorithm on the image files to get a digital hash</a:t>
            </a:r>
          </a:p>
          <a:p>
            <a:pPr lvl="1"/>
            <a:r>
              <a:rPr lang="en-US" dirty="0"/>
              <a:t>Secure the original media in an evidence locker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01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6D6F5E-DB59-FD2B-AFE5-A3CA4C2A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Situation Needs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716C8F-FEA8-858D-2244-407E3AB3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seizing digital evidence from a crime or incident scene it may be necessary to keep a suspect’s computer powered on before processing it and shutting it down</a:t>
            </a:r>
          </a:p>
          <a:p>
            <a:r>
              <a:rPr lang="en-US" dirty="0"/>
              <a:t>There is a special device that will allow you to disconnect power and allow a computer to continue running</a:t>
            </a:r>
          </a:p>
          <a:p>
            <a:pPr lvl="1"/>
            <a:r>
              <a:rPr lang="en-US" dirty="0"/>
              <a:t>The device is WiebeTech HotPlug Field Kit</a:t>
            </a:r>
          </a:p>
          <a:p>
            <a:r>
              <a:rPr lang="en-US" dirty="0"/>
              <a:t>WiebeTech also sells the Mouse Jiggler MJ-3, which will prevent the screen saver that might be password protected from starting</a:t>
            </a:r>
          </a:p>
        </p:txBody>
      </p:sp>
    </p:spTree>
    <p:extLst>
      <p:ext uri="{BB962C8B-B14F-4D97-AF65-F5344CB8AC3E}">
        <p14:creationId xmlns:p14="http://schemas.microsoft.com/office/powerpoint/2010/main" val="2498621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D5B399-782F-6B64-C196-E345480C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 of Digital Evidence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7CD0CE-40BA-AC18-FD64-2E60D796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media you use to store digital evidence usually depends on how long you need to keep it</a:t>
            </a:r>
          </a:p>
          <a:p>
            <a:pPr eaLnBrk="1" hangingPunct="1"/>
            <a:r>
              <a:rPr lang="en-US" altLang="en-US" dirty="0"/>
              <a:t>CDs, DVDs have a shelf-life of 5 to 10 years</a:t>
            </a:r>
          </a:p>
          <a:p>
            <a:pPr lvl="1" eaLnBrk="1" hangingPunct="1"/>
            <a:r>
              <a:rPr lang="en-US" altLang="en-US" dirty="0"/>
              <a:t>Lifespan: 2 to 5 years</a:t>
            </a:r>
          </a:p>
          <a:p>
            <a:pPr eaLnBrk="1" hangingPunct="1"/>
            <a:r>
              <a:rPr lang="en-US" altLang="en-US" dirty="0"/>
              <a:t>For large quantities of digital evidence, use magnetic tapes</a:t>
            </a:r>
          </a:p>
          <a:p>
            <a:pPr lvl="1"/>
            <a:r>
              <a:rPr lang="en-US" altLang="en-US" dirty="0"/>
              <a:t>4-mm DAT, DLT, and Super DLT tape cartridges</a:t>
            </a:r>
          </a:p>
          <a:p>
            <a:pPr lvl="1"/>
            <a:r>
              <a:rPr lang="en-US" altLang="en-US" dirty="0"/>
              <a:t>The typical life span of a DLT is over 50 years</a:t>
            </a:r>
          </a:p>
          <a:p>
            <a:pPr lvl="1" eaLnBrk="1" hangingPunct="1"/>
            <a:r>
              <a:rPr lang="en-US" altLang="en-US" dirty="0"/>
              <a:t>A disadvantage of tape is slow read and write speeds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1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D5B399-782F-6B64-C196-E345480C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 of Digital Evidence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7CD0CE-40BA-AC18-FD64-2E60D796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M-Disc optical media is an option for digital evidence that needs to be stored for a very long time</a:t>
            </a:r>
          </a:p>
          <a:p>
            <a:pPr lvl="1"/>
            <a:r>
              <a:rPr lang="en-US" altLang="en-US" dirty="0"/>
              <a:t>Storage capacity ranges from 4.7 to 100 GB</a:t>
            </a:r>
          </a:p>
          <a:p>
            <a:pPr lvl="1"/>
            <a:r>
              <a:rPr lang="en-US" altLang="en-US" dirty="0"/>
              <a:t>Manufacturer states that it has a shelf-life of over 1,000 years</a:t>
            </a:r>
          </a:p>
          <a:p>
            <a:r>
              <a:rPr lang="en-US" altLang="en-US" dirty="0"/>
              <a:t>For all data preservation needs, be sure to make two copies of every image to prevent data loss</a:t>
            </a:r>
          </a:p>
          <a:p>
            <a:r>
              <a:rPr lang="en-US" altLang="en-US" dirty="0"/>
              <a:t>If practical, use different tools to create the two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469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2AC658-B134-9A72-EE12-674984FA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Retention and Media Storage Needs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4560E2-8675-D721-0452-8B3A3AD9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might need to retain evidence indefinitely</a:t>
            </a:r>
          </a:p>
          <a:p>
            <a:pPr lvl="1" eaLnBrk="1" hangingPunct="1"/>
            <a:r>
              <a:rPr lang="en-US" altLang="en-US" dirty="0"/>
              <a:t>Check with your local prosecuting attorney’s office or state laws to make sure you’re in compliance</a:t>
            </a:r>
          </a:p>
          <a:p>
            <a:r>
              <a:rPr lang="en-US" altLang="en-US" dirty="0"/>
              <a:t>For the private sector, check with the organization’s legal department, which is responsible for setting standards for evidence retention</a:t>
            </a:r>
          </a:p>
          <a:p>
            <a:r>
              <a:rPr lang="en-US" altLang="en-US" dirty="0"/>
              <a:t>For cases that involve child pornography, evidence must be examined by law enforcement</a:t>
            </a:r>
          </a:p>
          <a:p>
            <a:pPr lvl="1"/>
            <a:r>
              <a:rPr lang="en-US" altLang="en-US" dirty="0"/>
              <a:t>The material is contraband and must not be stored by any person or organization other than a law enforcement agency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56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209836-59CB-913B-7809-C6DF67D1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Evidence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E38B86-0842-83FF-D32B-7E2B9019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Create or use an evidence custody form</a:t>
            </a:r>
          </a:p>
          <a:p>
            <a:pPr eaLnBrk="1" hangingPunct="1"/>
            <a:r>
              <a:rPr lang="en-US" altLang="en-US" dirty="0"/>
              <a:t>An evidence custody form serves the following functions:</a:t>
            </a:r>
          </a:p>
          <a:p>
            <a:pPr lvl="1" eaLnBrk="1" hangingPunct="1"/>
            <a:r>
              <a:rPr lang="en-US" altLang="en-US" dirty="0"/>
              <a:t>Identifies the evidence</a:t>
            </a:r>
          </a:p>
          <a:p>
            <a:pPr lvl="1" eaLnBrk="1" hangingPunct="1"/>
            <a:r>
              <a:rPr lang="en-US" altLang="en-US" dirty="0"/>
              <a:t>Identifies who has handled the evidence</a:t>
            </a:r>
          </a:p>
          <a:p>
            <a:pPr lvl="1" eaLnBrk="1" hangingPunct="1"/>
            <a:r>
              <a:rPr lang="en-US" altLang="en-US" dirty="0"/>
              <a:t>Lists dates and times the evidence was handled</a:t>
            </a:r>
          </a:p>
          <a:p>
            <a:pPr eaLnBrk="1" hangingPunct="1"/>
            <a:r>
              <a:rPr lang="en-US" altLang="en-US" dirty="0"/>
              <a:t>You can add more information to your form</a:t>
            </a:r>
          </a:p>
          <a:p>
            <a:pPr lvl="1" eaLnBrk="1" hangingPunct="1"/>
            <a:r>
              <a:rPr lang="en-US" altLang="en-US" dirty="0"/>
              <a:t>Such as a section listing MD5 and SHA-1 hash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8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209836-59CB-913B-7809-C6DF67D1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Evidence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E38B86-0842-83FF-D32B-7E2B90190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Include any detailed information you might need to reference</a:t>
            </a:r>
          </a:p>
          <a:p>
            <a:pPr eaLnBrk="1" hangingPunct="1"/>
            <a:r>
              <a:rPr lang="en-US" altLang="en-US" dirty="0"/>
              <a:t>Evidence bags also include labels or evidence forms you can use to document your evidence</a:t>
            </a:r>
          </a:p>
          <a:p>
            <a:pPr lvl="1" eaLnBrk="1" hangingPunct="1"/>
            <a:r>
              <a:rPr lang="en-US" altLang="en-US" dirty="0"/>
              <a:t>Use antistatic bags for electronic components and be sure to write the evidence information on the bag before placing evidence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41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C777B5-88D9-48E2-0F23-B85131A6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Digital Evidence Forms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EA6B10-41FF-1E09-DA79-0AD84E3B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an evidence form is to maintain the chain of custody of the evidence</a:t>
            </a:r>
          </a:p>
          <a:p>
            <a:pPr lvl="1"/>
            <a:r>
              <a:rPr lang="en-US" dirty="0"/>
              <a:t>Information about who transported and secured it in an evidence locker must be recorded on the form</a:t>
            </a:r>
          </a:p>
          <a:p>
            <a:pPr lvl="1"/>
            <a:r>
              <a:rPr lang="en-US" dirty="0"/>
              <a:t>The form must be updated every time someone examines evidence</a:t>
            </a:r>
          </a:p>
          <a:p>
            <a:r>
              <a:rPr lang="en-US" dirty="0"/>
              <a:t>Another purpose of the evidence form is to provide a description of the evidence</a:t>
            </a:r>
          </a:p>
          <a:p>
            <a:pPr lvl="1"/>
            <a:r>
              <a:rPr lang="en-US" dirty="0"/>
              <a:t>A thorough description will be helpful if there are multiple evidence items that are identical</a:t>
            </a:r>
          </a:p>
        </p:txBody>
      </p:sp>
    </p:spTree>
    <p:extLst>
      <p:ext uri="{BB962C8B-B14F-4D97-AF65-F5344CB8AC3E}">
        <p14:creationId xmlns:p14="http://schemas.microsoft.com/office/powerpoint/2010/main" val="226891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9F7CB8-AAF3-5F73-923E-B70F661B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Digital Evidence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DB33C4-6A6E-8776-1667-7A3403B3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evidence can be any information stored or transmitted in digital form</a:t>
            </a:r>
          </a:p>
          <a:p>
            <a:r>
              <a:rPr lang="en-US" dirty="0"/>
              <a:t>U.S. courts accept digital evidence as physical evidence</a:t>
            </a:r>
          </a:p>
          <a:p>
            <a:pPr lvl="1"/>
            <a:r>
              <a:rPr lang="en-US" dirty="0"/>
              <a:t>Digital data is treated as a tangible object</a:t>
            </a:r>
          </a:p>
          <a:p>
            <a:r>
              <a:rPr lang="en-US" dirty="0"/>
              <a:t>Groups such as the </a:t>
            </a:r>
            <a:r>
              <a:rPr lang="en-US" b="1" dirty="0"/>
              <a:t>Scientific Working Group on Digital Evidence </a:t>
            </a:r>
            <a:r>
              <a:rPr lang="en-US" dirty="0"/>
              <a:t>(</a:t>
            </a:r>
            <a:r>
              <a:rPr lang="en-US" b="1" dirty="0"/>
              <a:t>SWGDE</a:t>
            </a:r>
            <a:r>
              <a:rPr lang="en-US" dirty="0"/>
              <a:t>) set standards for recovering, preserving, and examining digital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2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297485-A89F-FB85-D229-46F81851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Transporting Digital Evidence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9F9C4C-FE83-4225-60E1-10539269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have the following packing items to ensure safe transport:</a:t>
            </a:r>
          </a:p>
          <a:p>
            <a:pPr lvl="1"/>
            <a:r>
              <a:rPr lang="en-US" dirty="0"/>
              <a:t>Antistatic bags of various sizes</a:t>
            </a:r>
          </a:p>
          <a:p>
            <a:pPr lvl="1"/>
            <a:r>
              <a:rPr lang="en-US" dirty="0"/>
              <a:t>Sufficient quantities of bubble wrap</a:t>
            </a:r>
          </a:p>
          <a:p>
            <a:pPr lvl="1"/>
            <a:r>
              <a:rPr lang="en-US" dirty="0"/>
              <a:t>Boxes or ruggedized containers of various sizes</a:t>
            </a:r>
          </a:p>
          <a:p>
            <a:pPr lvl="1"/>
            <a:r>
              <a:rPr lang="en-US" dirty="0"/>
              <a:t>Packing tape and evidence tape</a:t>
            </a:r>
          </a:p>
          <a:p>
            <a:pPr lvl="1"/>
            <a:r>
              <a:rPr lang="en-US" dirty="0"/>
              <a:t>Labels and permanent marking pens to list the contents of each evidence container</a:t>
            </a:r>
          </a:p>
          <a:p>
            <a:r>
              <a:rPr lang="en-US" dirty="0"/>
              <a:t>Evidence must be under surveillance at all times during transport</a:t>
            </a:r>
          </a:p>
        </p:txBody>
      </p:sp>
    </p:spTree>
    <p:extLst>
      <p:ext uri="{BB962C8B-B14F-4D97-AF65-F5344CB8AC3E}">
        <p14:creationId xmlns:p14="http://schemas.microsoft.com/office/powerpoint/2010/main" val="601404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5E99F-A15D-03AE-6112-3DA32534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Digital Hash (1 of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8BCE0B-D3E0-77F6-2D6D-DA2BEBBD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42" y="1727274"/>
            <a:ext cx="11241915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One of the first methods of data verification was the cyclic redundancy check (CRC)</a:t>
            </a:r>
          </a:p>
          <a:p>
            <a:pPr lvl="1" eaLnBrk="1" hangingPunct="1"/>
            <a:r>
              <a:rPr lang="en-US" altLang="en-US" sz="2200" dirty="0"/>
              <a:t>Which is a mathematical algorithm that determines whether a file’s contents have changed</a:t>
            </a:r>
          </a:p>
          <a:p>
            <a:pPr lvl="1" eaLnBrk="1" hangingPunct="1"/>
            <a:r>
              <a:rPr lang="en-US" altLang="en-US" sz="2200" dirty="0"/>
              <a:t>It is not considered a forensic hashing algorithm</a:t>
            </a:r>
          </a:p>
          <a:p>
            <a:pPr eaLnBrk="1" hangingPunct="1"/>
            <a:r>
              <a:rPr lang="en-US" altLang="en-US" dirty="0"/>
              <a:t>First algorithm used for digital forensics was Message Digest 5 (MD5)</a:t>
            </a:r>
          </a:p>
          <a:p>
            <a:pPr lvl="1" eaLnBrk="1" hangingPunct="1"/>
            <a:r>
              <a:rPr lang="en-US" altLang="en-US" sz="2200" dirty="0"/>
              <a:t>Which is a mathematical formula that translates a file into a hexadecimal code value, or a hash value</a:t>
            </a:r>
          </a:p>
          <a:p>
            <a:pPr lvl="1" eaLnBrk="1" hangingPunct="1"/>
            <a:r>
              <a:rPr lang="en-US" altLang="en-US" sz="2200" dirty="0"/>
              <a:t>If a bit or byte in the file changes, it alters the hash value</a:t>
            </a:r>
            <a:r>
              <a:rPr lang="en-US" altLang="en-US" sz="2200" b="1" dirty="0"/>
              <a:t>, </a:t>
            </a:r>
            <a:r>
              <a:rPr lang="en-US" altLang="en-US" sz="2200" dirty="0"/>
              <a:t>which can be used to verify a file or drive has not been tampered with</a:t>
            </a:r>
            <a:endParaRPr lang="en-US" altLang="en-US" sz="2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466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5E99F-A15D-03AE-6112-3DA32534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Digital Hash (2 of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8BCE0B-D3E0-77F6-2D6D-DA2BEBBD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42" y="1727274"/>
            <a:ext cx="11241915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The following are three rules for forensic hashes:</a:t>
            </a:r>
          </a:p>
          <a:p>
            <a:pPr lvl="1" eaLnBrk="1" hangingPunct="1"/>
            <a:r>
              <a:rPr lang="en-US" altLang="en-US" dirty="0"/>
              <a:t>You cannot predict the hash value of a file or device</a:t>
            </a:r>
          </a:p>
          <a:p>
            <a:pPr lvl="1" eaLnBrk="1" hangingPunct="1"/>
            <a:r>
              <a:rPr lang="en-US" altLang="en-US" dirty="0"/>
              <a:t>No two hash values can be the same</a:t>
            </a:r>
          </a:p>
          <a:p>
            <a:pPr lvl="1" eaLnBrk="1" hangingPunct="1"/>
            <a:r>
              <a:rPr lang="en-US" altLang="en-US" dirty="0"/>
              <a:t>If anything changes in the file or device, the hash value must change</a:t>
            </a:r>
          </a:p>
          <a:p>
            <a:r>
              <a:rPr lang="en-US" altLang="en-US" dirty="0"/>
              <a:t>Another hashing algorithm is the Secure Hash Algorithm version 1 (SHA-1)</a:t>
            </a:r>
          </a:p>
          <a:p>
            <a:pPr lvl="1" eaLnBrk="1" hangingPunct="1"/>
            <a:r>
              <a:rPr lang="en-US" altLang="en-US" dirty="0"/>
              <a:t>It was developed by the </a:t>
            </a:r>
            <a:r>
              <a:rPr lang="en-US" altLang="en-US" b="1" dirty="0"/>
              <a:t>National Institute of Standards and Technology (NIST)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73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5E99F-A15D-03AE-6112-3DA32534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Digital Hash (3 of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8BCE0B-D3E0-77F6-2D6D-DA2BEBBD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42" y="1727274"/>
            <a:ext cx="11241915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In both MD5 and SHA-1, collisions have occurred</a:t>
            </a:r>
          </a:p>
          <a:p>
            <a:pPr eaLnBrk="1" hangingPunct="1"/>
            <a:r>
              <a:rPr lang="en-US" altLang="en-US" dirty="0"/>
              <a:t>Most digital forensics hashing needs can be satisfied with a </a:t>
            </a:r>
            <a:r>
              <a:rPr lang="en-US" altLang="en-US" b="1" dirty="0"/>
              <a:t>nonkeyed hash set</a:t>
            </a:r>
          </a:p>
          <a:p>
            <a:pPr lvl="1" eaLnBrk="1" hangingPunct="1"/>
            <a:r>
              <a:rPr lang="en-US" altLang="en-US" dirty="0"/>
              <a:t>Which is a unique hash number generated by a software tool, such as the Linux </a:t>
            </a:r>
            <a:r>
              <a:rPr lang="en-US" altLang="en-US" dirty="0">
                <a:latin typeface="Courier New" charset="0"/>
                <a:ea typeface="Courier New" charset="0"/>
                <a:cs typeface="Courier New" charset="0"/>
              </a:rPr>
              <a:t>md5sum</a:t>
            </a:r>
            <a:r>
              <a:rPr lang="en-US" altLang="en-US" dirty="0"/>
              <a:t> command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keyed hash set </a:t>
            </a:r>
            <a:r>
              <a:rPr lang="en-US" altLang="en-US" dirty="0"/>
              <a:t>is created by an encryption utility’s secret key</a:t>
            </a:r>
          </a:p>
          <a:p>
            <a:pPr lvl="1"/>
            <a:r>
              <a:rPr lang="en-US" altLang="en-US" dirty="0"/>
              <a:t>You can use the secret key to create a unique hash value for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49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BF101F-02AD-B5E9-6AA8-DDADFF0B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Compliance Investigations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2906CA-EF14-F181-D2C7-5A0312A5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Justification for compliance investigations should be based on ensuring employees are performing their duties correctly</a:t>
            </a:r>
          </a:p>
          <a:p>
            <a:r>
              <a:rPr lang="en-US" dirty="0"/>
              <a:t>For </a:t>
            </a:r>
            <a:r>
              <a:rPr lang="en-US" b="1" dirty="0"/>
              <a:t>covert surveillance</a:t>
            </a:r>
            <a:r>
              <a:rPr lang="en-US" dirty="0"/>
              <a:t>, employees are monitored for potential abuse of an organization’s resources that typically include the computing and network privileges</a:t>
            </a:r>
          </a:p>
          <a:p>
            <a:r>
              <a:rPr lang="en-US" dirty="0"/>
              <a:t>Real-time surveillance may require </a:t>
            </a:r>
            <a:r>
              <a:rPr lang="en-US" b="1" dirty="0"/>
              <a:t>sniffing</a:t>
            </a:r>
            <a:r>
              <a:rPr lang="en-US" dirty="0"/>
              <a:t> data transmissions between a suspect’s computer and a network server</a:t>
            </a:r>
          </a:p>
          <a:p>
            <a:pPr lvl="1"/>
            <a:r>
              <a:rPr lang="en-US" dirty="0"/>
              <a:t>Network sniffer tools, such as Wireshark, are used to determine what data is being transmitted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2354207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B54CD94-D75F-6FC7-3B3B-186438BE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Knowledge Check Activity 5-2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4F008-21F9-FCFB-BF06-39C357DB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cases that might require retention of digital evidence longer than 10 years, which of the following media types should you consider using?</a:t>
            </a:r>
          </a:p>
          <a:p>
            <a:pPr marL="457200" indent="-457200">
              <a:buAutoNum type="alphaLcPeriod"/>
            </a:pPr>
            <a:r>
              <a:rPr lang="en-US" dirty="0"/>
              <a:t>Optical media such as CDs or DVDs</a:t>
            </a:r>
          </a:p>
          <a:p>
            <a:pPr marL="457200" indent="-457200">
              <a:buAutoNum type="alphaLcPeriod"/>
            </a:pPr>
            <a:r>
              <a:rPr lang="en-US" dirty="0"/>
              <a:t>Secondary memory media such as hard disk drives</a:t>
            </a:r>
          </a:p>
          <a:p>
            <a:pPr marL="457200" indent="-457200">
              <a:buAutoNum type="alphaLcPeriod"/>
            </a:pPr>
            <a:r>
              <a:rPr lang="en-US" dirty="0"/>
              <a:t>Flash-based media such as solid-state drives</a:t>
            </a:r>
          </a:p>
          <a:p>
            <a:pPr marL="457200" indent="-457200">
              <a:buAutoNum type="alphaLcPeriod"/>
            </a:pPr>
            <a:r>
              <a:rPr lang="en-US" dirty="0"/>
              <a:t>Magnetic tape media such as DLT</a:t>
            </a:r>
          </a:p>
        </p:txBody>
      </p:sp>
    </p:spTree>
    <p:extLst>
      <p:ext uri="{BB962C8B-B14F-4D97-AF65-F5344CB8AC3E}">
        <p14:creationId xmlns:p14="http://schemas.microsoft.com/office/powerpoint/2010/main" val="622453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0B051F-5E4A-17A8-0397-5C5E0136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Knowledge Check Activity 5-2: Answer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5F9FD1-AEB1-00C2-F6D0-11C11AF9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042" y="1728122"/>
            <a:ext cx="11241915" cy="2621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cases that might require retention of digital evidence longer than 10 years, which of the following media types should you consider using?</a:t>
            </a:r>
          </a:p>
          <a:p>
            <a:pPr marL="0" indent="0">
              <a:buNone/>
            </a:pPr>
            <a:r>
              <a:rPr lang="en-US" b="1" dirty="0"/>
              <a:t>Answer: d. </a:t>
            </a:r>
            <a:r>
              <a:rPr lang="en-US" dirty="0"/>
              <a:t>Magnetic tape media such as DLT</a:t>
            </a:r>
          </a:p>
          <a:p>
            <a:pPr marL="0" indent="0">
              <a:buNone/>
            </a:pPr>
            <a:r>
              <a:rPr lang="en-US" sz="2200" dirty="0"/>
              <a:t>Of all data storage media, magnetic tapes, such as DLT, can maintain data integrity the longest. The typical lifespan of a DLT tape is over 50 years, which makes this media ideal for saving important case data. Optical media, such as CDs and DVDs, can deteriorate after 5 to 10 years. Most manufacturers will warranty solid-state drives for 10 years; however, the manufacturers will only replace the drive, not the data, if the drive fails</a:t>
            </a:r>
          </a:p>
        </p:txBody>
      </p:sp>
    </p:spTree>
    <p:extLst>
      <p:ext uri="{BB962C8B-B14F-4D97-AF65-F5344CB8AC3E}">
        <p14:creationId xmlns:p14="http://schemas.microsoft.com/office/powerpoint/2010/main" val="2829668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76C9D7-44DF-C70D-F74C-D607A28F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Assessment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4F5DD7-5D29-2524-6F93-2D03D30F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digital forensics examiner assigned to secure a crime or incident scene, what should be your first consideration?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private business digital forensics examiner, what is the first step you should take to avoid becoming an agent of the police?</a:t>
            </a:r>
          </a:p>
        </p:txBody>
      </p:sp>
    </p:spTree>
    <p:extLst>
      <p:ext uri="{BB962C8B-B14F-4D97-AF65-F5344CB8AC3E}">
        <p14:creationId xmlns:p14="http://schemas.microsoft.com/office/powerpoint/2010/main" val="17059431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9DB9C0-A1E4-78BE-4089-F4E0C2F7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684A4C-01CD-51B2-BC2C-4E51A5DA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the lesson has ended, you should be able to:</a:t>
            </a:r>
          </a:p>
          <a:p>
            <a:pPr eaLnBrk="1" hangingPunct="1"/>
            <a:r>
              <a:rPr lang="en-US" altLang="en-US" dirty="0"/>
              <a:t>Explain how to identify digital evidence</a:t>
            </a:r>
          </a:p>
          <a:p>
            <a:pPr eaLnBrk="1" hangingPunct="1"/>
            <a:r>
              <a:rPr lang="en-US" altLang="en-US" dirty="0"/>
              <a:t>Describe how to collect evidence at private-sector incident scenes</a:t>
            </a:r>
          </a:p>
          <a:p>
            <a:pPr eaLnBrk="1" hangingPunct="1"/>
            <a:r>
              <a:rPr lang="en-US" altLang="en-US" dirty="0"/>
              <a:t>Explain guidelines for processing law enforcement crime scenes</a:t>
            </a:r>
          </a:p>
          <a:p>
            <a:pPr eaLnBrk="1" hangingPunct="1"/>
            <a:r>
              <a:rPr lang="en-US" altLang="en-US" dirty="0"/>
              <a:t>List the steps in preparing for an evidence search</a:t>
            </a:r>
          </a:p>
          <a:p>
            <a:pPr eaLnBrk="1" hangingPunct="1"/>
            <a:r>
              <a:rPr lang="en-US" altLang="en-US" dirty="0"/>
              <a:t>Describe how to secure a computer incident or crime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08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9DB9C0-A1E4-78BE-4089-F4E0C2F7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684A4C-01CD-51B2-BC2C-4E51A5DA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the lesson has ended, you should be able to (continued):</a:t>
            </a:r>
          </a:p>
          <a:p>
            <a:pPr eaLnBrk="1" hangingPunct="1"/>
            <a:r>
              <a:rPr lang="en-US" altLang="en-US" dirty="0"/>
              <a:t>Explain guidelines for seizing digital evidence at the scene</a:t>
            </a:r>
          </a:p>
          <a:p>
            <a:pPr eaLnBrk="1" hangingPunct="1"/>
            <a:r>
              <a:rPr lang="en-US" altLang="en-US" dirty="0"/>
              <a:t>List procedures for transporting and storing digital evidence</a:t>
            </a:r>
          </a:p>
          <a:p>
            <a:pPr eaLnBrk="1" hangingPunct="1"/>
            <a:r>
              <a:rPr lang="en-US" altLang="en-US" dirty="0"/>
              <a:t>Explain how to obtain a digital hash</a:t>
            </a:r>
          </a:p>
          <a:p>
            <a:pPr eaLnBrk="1" hangingPunct="1"/>
            <a:r>
              <a:rPr lang="en-US" altLang="en-US" dirty="0"/>
              <a:t>Understand employee compliance investigations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5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9F7CB8-AAF3-5F73-923E-B70F661B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Digital Evidence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DB33C4-6A6E-8776-1667-7A3403B3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general tasks investigators perform when working with digital evidence:</a:t>
            </a:r>
          </a:p>
          <a:p>
            <a:pPr lvl="1"/>
            <a:r>
              <a:rPr lang="en-US" dirty="0"/>
              <a:t>Identify digital information or artifacts that can be used as evidence</a:t>
            </a:r>
          </a:p>
          <a:p>
            <a:pPr lvl="1"/>
            <a:r>
              <a:rPr lang="en-US" dirty="0"/>
              <a:t>Collect, preserve, and document evidence</a:t>
            </a:r>
          </a:p>
          <a:p>
            <a:pPr lvl="1"/>
            <a:r>
              <a:rPr lang="en-US" dirty="0"/>
              <a:t>Analyze, identify, and organize evidence</a:t>
            </a:r>
          </a:p>
          <a:p>
            <a:pPr lvl="1"/>
            <a:r>
              <a:rPr lang="en-US" dirty="0"/>
              <a:t>Rebuild evidence or repeat a situation to verify that the results can be reproduced reliably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14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4E5B2-9620-BD63-2A30-2F895612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Rules of Evidence (1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0BE11-2624-B34E-5C45-0F723CE6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Consistent practices help verify your work and enhance your credibility</a:t>
            </a:r>
          </a:p>
          <a:p>
            <a:pPr eaLnBrk="1" hangingPunct="1"/>
            <a:r>
              <a:rPr lang="en-US" altLang="en-US" dirty="0"/>
              <a:t>Evidence admitted in a criminal case can be used in a civil suit, and vice versa</a:t>
            </a:r>
          </a:p>
          <a:p>
            <a:pPr eaLnBrk="1" hangingPunct="1"/>
            <a:r>
              <a:rPr lang="en-US" altLang="en-US" dirty="0"/>
              <a:t>Keep current on the latest rulings and directives on collecting, processing, storing, and admitting digital evidence</a:t>
            </a:r>
          </a:p>
          <a:p>
            <a:r>
              <a:rPr lang="en-US" altLang="en-US" dirty="0"/>
              <a:t>Data you discover from a forensic examination falls under your state’s rules of evidence or the Federal Rules of Evidence (FRE)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9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4E5B2-9620-BD63-2A30-2F895612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Rules of Evidence (2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0BE11-2624-B34E-5C45-0F723CE6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Business-record exception allows “records of regularly conducted activity,” such as business memos, reports, records, or data compilations</a:t>
            </a:r>
          </a:p>
          <a:p>
            <a:pPr eaLnBrk="1" hangingPunct="1"/>
            <a:r>
              <a:rPr lang="en-US" altLang="en-US" dirty="0"/>
              <a:t>Business records are authenticated by verifying that they were created “at or near the time by, or from information transmitted by, a person with knowledge” </a:t>
            </a:r>
          </a:p>
          <a:p>
            <a:pPr eaLnBrk="1" hangingPunct="1"/>
            <a:r>
              <a:rPr lang="en-US" altLang="en-US" dirty="0"/>
              <a:t>Business records are admissible “if the record was kept in the course of a regularly conducted business activity, and it was the regular practice of that business activity to make the record”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2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4E5B2-9620-BD63-2A30-2F895612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Rules of Evidence (3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0BE11-2624-B34E-5C45-0F723CE6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697456"/>
            <a:ext cx="11241915" cy="4351338"/>
          </a:xfrm>
        </p:spPr>
        <p:txBody>
          <a:bodyPr/>
          <a:lstStyle/>
          <a:p>
            <a:pPr eaLnBrk="1" hangingPunct="1"/>
            <a:r>
              <a:rPr lang="en-US" altLang="en-US" b="1" dirty="0"/>
              <a:t>Computer-generated records </a:t>
            </a:r>
            <a:r>
              <a:rPr lang="en-US" altLang="en-US" dirty="0"/>
              <a:t>are data the system maintains such as system log files and proxy server logs</a:t>
            </a:r>
          </a:p>
          <a:p>
            <a:pPr eaLnBrk="1" hangingPunct="1"/>
            <a:r>
              <a:rPr lang="en-US" altLang="en-US" b="1" dirty="0"/>
              <a:t>Computer-stored records </a:t>
            </a:r>
            <a:r>
              <a:rPr lang="en-US" altLang="en-US" dirty="0"/>
              <a:t>are data that a person creates and saves on a digital device</a:t>
            </a:r>
          </a:p>
          <a:p>
            <a:pPr eaLnBrk="1" hangingPunct="1"/>
            <a:r>
              <a:rPr lang="en-US" altLang="en-US" dirty="0"/>
              <a:t>Computer-generated records are considered authentic if the program that created the output is functioning correctly</a:t>
            </a:r>
          </a:p>
          <a:p>
            <a:pPr eaLnBrk="1" hangingPunct="1"/>
            <a:r>
              <a:rPr lang="en-US" altLang="en-US" dirty="0"/>
              <a:t>One test to prove that computer-stored records are authentic is to demonstrate that a specific person created the records</a:t>
            </a:r>
          </a:p>
          <a:p>
            <a:pPr lvl="1" eaLnBrk="1" hangingPunct="1"/>
            <a:r>
              <a:rPr lang="en-US" altLang="en-US" sz="2200" dirty="0"/>
              <a:t>The author of a Microsoft Word document can be identified by using file metadata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7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4E5B2-9620-BD63-2A30-2F895612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Rules of Evidence (4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F0BE11-2624-B34E-5C45-0F723CE6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697456"/>
            <a:ext cx="11241915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The process of establishing digital evidence’s trustworthiness originated with written documents and the “best evidence rule”</a:t>
            </a:r>
          </a:p>
          <a:p>
            <a:pPr lvl="1"/>
            <a:r>
              <a:rPr lang="en-US" altLang="en-US" dirty="0"/>
              <a:t>This rule states that to prove the content of a written document, recording, or photograph, ordinarily the original file is required</a:t>
            </a:r>
          </a:p>
          <a:p>
            <a:pPr eaLnBrk="1" hangingPunct="1"/>
            <a:r>
              <a:rPr lang="en-US" altLang="en-US" dirty="0"/>
              <a:t>The FRE allows a duplicate instead of originals when it is produced by the same impression as the original</a:t>
            </a:r>
          </a:p>
          <a:p>
            <a:pPr eaLnBrk="1" hangingPunct="1"/>
            <a:r>
              <a:rPr lang="en-US" altLang="en-US" dirty="0"/>
              <a:t>As long as bit-stream copies of data are created and maintained properly, the copies can be admitted in court</a:t>
            </a:r>
          </a:p>
          <a:p>
            <a:pPr lvl="1"/>
            <a:r>
              <a:rPr lang="en-US" altLang="en-US" dirty="0"/>
              <a:t>Although they aren’t considered best evidence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240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Authoring</Value>
      <Value>Ancillary Production</Value>
    </PartnerProgram>
    <Topic xmlns="c8ecdccd-e3b0-4392-94c4-49d90f16d1d5">
      <Value>Accessibility</Value>
      <Value>Partner Programs</Value>
      <Value>Project Management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fa9ff0635e09d79a1a202eafc8c2205b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1d9647f3fa147e9e71c6e2a60d57f839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ccessibility"/>
                    <xsd:enumeration value="Alt text"/>
                    <xsd:enumeration value="Archiving"/>
                    <xsd:enumeration value="CenDoc"/>
                    <xsd:enumeration value="Cognero"/>
                    <xsd:enumeration value="Content Corrections/Reprints"/>
                    <xsd:enumeration value="Content Review Checklist"/>
                    <xsd:enumeration value="Design"/>
                    <xsd:enumeration value="Files to Printer"/>
                    <xsd:enumeration value="Inclusivity &amp; Diversity"/>
                    <xsd:enumeration value="Invoicing"/>
                    <xsd:enumeration value="Partner Programs"/>
                    <xsd:enumeration value="Policy"/>
                    <xsd:enumeration value="Print PDF"/>
                    <xsd:enumeration value="Production"/>
                    <xsd:enumeration value="Project Management"/>
                    <xsd:enumeration value="Other"/>
                    <xsd:enumeration value="POD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E2E copy"/>
                        <xsd:enumeration value="Link to VIP copy"/>
                        <xsd:enumeration value="Link to internal version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Design"/>
                    <xsd:enumeration value="Authoring"/>
                    <xsd:enumeration value="Ancillary Production"/>
                    <xsd:enumeration value="Archiving"/>
                    <xsd:enumeration value="NGL"/>
                    <xsd:enumeration value="Media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BA192-EF86-48DF-982C-2C526A268392}">
  <ds:schemaRefs>
    <ds:schemaRef ds:uri="http://purl.org/dc/dcmitype/"/>
    <ds:schemaRef ds:uri="c8ecdccd-e3b0-4392-94c4-49d90f16d1d5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c1e726a-7c3b-4654-9122-87de3e28a51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D8DD0E-4F88-40DF-B3D3-9182EEA521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7762</TotalTime>
  <Words>3426</Words>
  <Application>Microsoft Office PowerPoint</Application>
  <PresentationFormat>Widescreen</PresentationFormat>
  <Paragraphs>283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Guide to Computer Forensics and Investigations, 7e</vt:lpstr>
      <vt:lpstr>Module Objectives (1 of 2)</vt:lpstr>
      <vt:lpstr>Module Objectives (2 of 2)</vt:lpstr>
      <vt:lpstr>Identifying Digital Evidence (1 of 2)</vt:lpstr>
      <vt:lpstr>Identifying Digital Evidence (2 of 2)</vt:lpstr>
      <vt:lpstr>Understanding Rules of Evidence (1 of 4)</vt:lpstr>
      <vt:lpstr>Understanding Rules of Evidence (2 of 4)</vt:lpstr>
      <vt:lpstr>Understanding Rules of Evidence (3 of 4)</vt:lpstr>
      <vt:lpstr>Understanding Rules of Evidence (4 of 4)</vt:lpstr>
      <vt:lpstr>Collecting Evidence at Private-Sector Incident Scenes (1 of 3)</vt:lpstr>
      <vt:lpstr>Collecting Evidence at Private-Sector Incident Scenes (2 of 3)</vt:lpstr>
      <vt:lpstr>Collecting Evidence at Private-Sector Incident Scenes (3 of 3)</vt:lpstr>
      <vt:lpstr>Processing Law Enforcement Crime Scenes</vt:lpstr>
      <vt:lpstr>Understanding Concepts and Terms Used in Warrants (1 of 2)</vt:lpstr>
      <vt:lpstr>Understanding Concepts and Terms Used in Warrants (2 of 2)</vt:lpstr>
      <vt:lpstr>Preparing for a Search (1 of 3)</vt:lpstr>
      <vt:lpstr>Preparing for a Search (2 of 3)</vt:lpstr>
      <vt:lpstr>Preparing for a Search (3 of 3)</vt:lpstr>
      <vt:lpstr>Knowledge Check Activity 5-1</vt:lpstr>
      <vt:lpstr>Knowledge Check Activity 5-1: Answer</vt:lpstr>
      <vt:lpstr>Securing a Digital Incident or Crime Scene (1 of 2)</vt:lpstr>
      <vt:lpstr>Securing a Digital Incident or Crime Scene (2 of 2)</vt:lpstr>
      <vt:lpstr>Seizing Digital Evidence at the Scene</vt:lpstr>
      <vt:lpstr>Preparing to Acquire Digital Evidence</vt:lpstr>
      <vt:lpstr>Processing Incident or Crime Scenes (1 of 4)</vt:lpstr>
      <vt:lpstr>Processing Incident or Crime Scenes (2 of 4)</vt:lpstr>
      <vt:lpstr>Processing Incident or Crime Scenes (3 of 4)</vt:lpstr>
      <vt:lpstr>Processing Incident or Crime Scenes (4 of 4)</vt:lpstr>
      <vt:lpstr>Processing Data Centers with RAID Systems</vt:lpstr>
      <vt:lpstr>Using a Technical Advisor</vt:lpstr>
      <vt:lpstr>Documenting Evidence in a Lab</vt:lpstr>
      <vt:lpstr>Processing and Handling Digital Evidence</vt:lpstr>
      <vt:lpstr>Special Situation Needs</vt:lpstr>
      <vt:lpstr>Archiving of Digital Evidence (1 of 2)</vt:lpstr>
      <vt:lpstr>Archiving of Digital Evidence (2 of 2)</vt:lpstr>
      <vt:lpstr>Evidence Retention and Media Storage Needs</vt:lpstr>
      <vt:lpstr>Documenting Evidence (1 of 2)</vt:lpstr>
      <vt:lpstr>Documenting Evidence (2 of 2)</vt:lpstr>
      <vt:lpstr>Managing Digital Evidence Forms</vt:lpstr>
      <vt:lpstr>Transporting Digital Evidence</vt:lpstr>
      <vt:lpstr>Obtaining a Digital Hash (1 of 3)</vt:lpstr>
      <vt:lpstr>Obtaining a Digital Hash (2 of 3)</vt:lpstr>
      <vt:lpstr>Obtaining a Digital Hash (3 of 3)</vt:lpstr>
      <vt:lpstr>Employee Compliance Investigations</vt:lpstr>
      <vt:lpstr>Knowledge Check Activity 5-2</vt:lpstr>
      <vt:lpstr>Knowledge Check Activity 5-2: Answer</vt:lpstr>
      <vt:lpstr>Self Assessment</vt:lpstr>
      <vt:lpstr>Summary (1 of 2)</vt:lpstr>
      <vt:lpstr>Summary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Greenhouse, Brooke</cp:lastModifiedBy>
  <cp:revision>237</cp:revision>
  <cp:lastPrinted>2016-10-03T15:29:39Z</cp:lastPrinted>
  <dcterms:created xsi:type="dcterms:W3CDTF">2021-12-10T16:21:02Z</dcterms:created>
  <dcterms:modified xsi:type="dcterms:W3CDTF">2024-04-23T16:38:10Z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