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58"/>
  </p:notesMasterIdLst>
  <p:handoutMasterIdLst>
    <p:handoutMasterId r:id="rId59"/>
  </p:handoutMasterIdLst>
  <p:sldIdLst>
    <p:sldId id="257" r:id="rId5"/>
    <p:sldId id="374" r:id="rId6"/>
    <p:sldId id="375" r:id="rId7"/>
    <p:sldId id="376" r:id="rId8"/>
    <p:sldId id="320" r:id="rId9"/>
    <p:sldId id="377" r:id="rId10"/>
    <p:sldId id="378" r:id="rId11"/>
    <p:sldId id="379" r:id="rId12"/>
    <p:sldId id="380" r:id="rId13"/>
    <p:sldId id="382" r:id="rId14"/>
    <p:sldId id="381" r:id="rId15"/>
    <p:sldId id="383" r:id="rId16"/>
    <p:sldId id="384" r:id="rId17"/>
    <p:sldId id="385" r:id="rId18"/>
    <p:sldId id="386" r:id="rId19"/>
    <p:sldId id="387" r:id="rId20"/>
    <p:sldId id="323" r:id="rId21"/>
    <p:sldId id="263" r:id="rId22"/>
    <p:sldId id="388" r:id="rId23"/>
    <p:sldId id="389" r:id="rId24"/>
    <p:sldId id="390" r:id="rId25"/>
    <p:sldId id="391" r:id="rId26"/>
    <p:sldId id="392" r:id="rId27"/>
    <p:sldId id="394" r:id="rId28"/>
    <p:sldId id="395" r:id="rId29"/>
    <p:sldId id="396" r:id="rId30"/>
    <p:sldId id="397" r:id="rId31"/>
    <p:sldId id="398" r:id="rId32"/>
    <p:sldId id="399" r:id="rId33"/>
    <p:sldId id="401" r:id="rId34"/>
    <p:sldId id="402" r:id="rId35"/>
    <p:sldId id="403" r:id="rId36"/>
    <p:sldId id="404" r:id="rId37"/>
    <p:sldId id="405" r:id="rId38"/>
    <p:sldId id="406" r:id="rId39"/>
    <p:sldId id="407" r:id="rId40"/>
    <p:sldId id="408" r:id="rId41"/>
    <p:sldId id="409" r:id="rId42"/>
    <p:sldId id="410" r:id="rId43"/>
    <p:sldId id="411" r:id="rId44"/>
    <p:sldId id="412" r:id="rId45"/>
    <p:sldId id="413" r:id="rId46"/>
    <p:sldId id="414" r:id="rId47"/>
    <p:sldId id="415" r:id="rId48"/>
    <p:sldId id="416" r:id="rId49"/>
    <p:sldId id="417" r:id="rId50"/>
    <p:sldId id="418" r:id="rId51"/>
    <p:sldId id="419" r:id="rId52"/>
    <p:sldId id="420" r:id="rId53"/>
    <p:sldId id="353" r:id="rId54"/>
    <p:sldId id="354" r:id="rId55"/>
    <p:sldId id="355" r:id="rId56"/>
    <p:sldId id="356" r:id="rId57"/>
  </p:sldIdLst>
  <p:sldSz cx="12192000" cy="6858000"/>
  <p:notesSz cx="6858000" cy="9144000"/>
  <p:custDataLst>
    <p:tags r:id="rId60"/>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136" autoAdjust="0"/>
  </p:normalViewPr>
  <p:slideViewPr>
    <p:cSldViewPr snapToGrid="0" snapToObjects="1">
      <p:cViewPr varScale="1">
        <p:scale>
          <a:sx n="79" d="100"/>
          <a:sy n="79" d="100"/>
        </p:scale>
        <p:origin x="197" y="7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commentAuthors" Target="commen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25D4260F-4398-453D-AC6E-569EB7DD4E26}"/>
    <pc:docChg chg="modSld">
      <pc:chgData name="Greenhouse, Brooke" userId="452988ab-1343-4483-bbbf-06c809cf8e3f" providerId="ADAL" clId="{25D4260F-4398-453D-AC6E-569EB7DD4E26}" dt="2024-05-07T15:40:27.976" v="69"/>
      <pc:docMkLst>
        <pc:docMk/>
      </pc:docMkLst>
      <pc:sldChg chg="modSp mod">
        <pc:chgData name="Greenhouse, Brooke" userId="452988ab-1343-4483-bbbf-06c809cf8e3f" providerId="ADAL" clId="{25D4260F-4398-453D-AC6E-569EB7DD4E26}" dt="2024-05-07T15:35:02.475" v="32" actId="962"/>
        <pc:sldMkLst>
          <pc:docMk/>
          <pc:sldMk cId="2293288057" sldId="257"/>
        </pc:sldMkLst>
        <pc:picChg chg="mod">
          <ac:chgData name="Greenhouse, Brooke" userId="452988ab-1343-4483-bbbf-06c809cf8e3f" providerId="ADAL" clId="{25D4260F-4398-453D-AC6E-569EB7DD4E26}" dt="2024-05-07T15:35:02.475" v="32" actId="962"/>
          <ac:picMkLst>
            <pc:docMk/>
            <pc:sldMk cId="2293288057" sldId="257"/>
            <ac:picMk id="7" creationId="{E0F24CBE-606E-F53B-B6F0-17B364174585}"/>
          </ac:picMkLst>
        </pc:picChg>
      </pc:sldChg>
      <pc:sldChg chg="modSp mod">
        <pc:chgData name="Greenhouse, Brooke" userId="452988ab-1343-4483-bbbf-06c809cf8e3f" providerId="ADAL" clId="{25D4260F-4398-453D-AC6E-569EB7DD4E26}" dt="2024-05-07T15:31:00.958" v="1" actId="962"/>
        <pc:sldMkLst>
          <pc:docMk/>
          <pc:sldMk cId="2895723522" sldId="320"/>
        </pc:sldMkLst>
        <pc:picChg chg="mod">
          <ac:chgData name="Greenhouse, Brooke" userId="452988ab-1343-4483-bbbf-06c809cf8e3f" providerId="ADAL" clId="{25D4260F-4398-453D-AC6E-569EB7DD4E26}" dt="2024-05-07T15:31:00.958" v="1" actId="962"/>
          <ac:picMkLst>
            <pc:docMk/>
            <pc:sldMk cId="2895723522" sldId="320"/>
            <ac:picMk id="6" creationId="{A7597DDA-742B-6E39-04F1-21ABC0162287}"/>
          </ac:picMkLst>
        </pc:picChg>
      </pc:sldChg>
      <pc:sldChg chg="modSp mod">
        <pc:chgData name="Greenhouse, Brooke" userId="452988ab-1343-4483-bbbf-06c809cf8e3f" providerId="ADAL" clId="{25D4260F-4398-453D-AC6E-569EB7DD4E26}" dt="2024-05-07T15:40:22.086" v="68"/>
        <pc:sldMkLst>
          <pc:docMk/>
          <pc:sldMk cId="1705943123" sldId="355"/>
        </pc:sldMkLst>
        <pc:spChg chg="ord">
          <ac:chgData name="Greenhouse, Brooke" userId="452988ab-1343-4483-bbbf-06c809cf8e3f" providerId="ADAL" clId="{25D4260F-4398-453D-AC6E-569EB7DD4E26}" dt="2024-05-07T15:40:22.086" v="68"/>
          <ac:spMkLst>
            <pc:docMk/>
            <pc:sldMk cId="1705943123" sldId="355"/>
            <ac:spMk id="3" creationId="{1076C9D7-44DF-C70D-F74C-D607A28F5E06}"/>
          </ac:spMkLst>
        </pc:spChg>
      </pc:sldChg>
      <pc:sldChg chg="modSp mod">
        <pc:chgData name="Greenhouse, Brooke" userId="452988ab-1343-4483-bbbf-06c809cf8e3f" providerId="ADAL" clId="{25D4260F-4398-453D-AC6E-569EB7DD4E26}" dt="2024-05-07T15:40:27.976" v="69"/>
        <pc:sldMkLst>
          <pc:docMk/>
          <pc:sldMk cId="328760898" sldId="356"/>
        </pc:sldMkLst>
        <pc:spChg chg="ord">
          <ac:chgData name="Greenhouse, Brooke" userId="452988ab-1343-4483-bbbf-06c809cf8e3f" providerId="ADAL" clId="{25D4260F-4398-453D-AC6E-569EB7DD4E26}" dt="2024-05-07T15:40:27.976" v="69"/>
          <ac:spMkLst>
            <pc:docMk/>
            <pc:sldMk cId="328760898" sldId="356"/>
            <ac:spMk id="3" creationId="{B59DB9C0-A1E4-78BE-4089-F4E0C2F71CFE}"/>
          </ac:spMkLst>
        </pc:spChg>
      </pc:sldChg>
      <pc:sldChg chg="modSp mod">
        <pc:chgData name="Greenhouse, Brooke" userId="452988ab-1343-4483-bbbf-06c809cf8e3f" providerId="ADAL" clId="{25D4260F-4398-453D-AC6E-569EB7DD4E26}" dt="2024-05-07T15:35:37.932" v="33"/>
        <pc:sldMkLst>
          <pc:docMk/>
          <pc:sldMk cId="614826646" sldId="374"/>
        </pc:sldMkLst>
        <pc:spChg chg="ord">
          <ac:chgData name="Greenhouse, Brooke" userId="452988ab-1343-4483-bbbf-06c809cf8e3f" providerId="ADAL" clId="{25D4260F-4398-453D-AC6E-569EB7DD4E26}" dt="2024-05-07T15:35:37.932" v="33"/>
          <ac:spMkLst>
            <pc:docMk/>
            <pc:sldMk cId="614826646" sldId="374"/>
            <ac:spMk id="3" creationId="{70A8E94C-E1A3-849B-5863-D51815FE7997}"/>
          </ac:spMkLst>
        </pc:spChg>
      </pc:sldChg>
      <pc:sldChg chg="modSp mod">
        <pc:chgData name="Greenhouse, Brooke" userId="452988ab-1343-4483-bbbf-06c809cf8e3f" providerId="ADAL" clId="{25D4260F-4398-453D-AC6E-569EB7DD4E26}" dt="2024-05-07T15:35:51.423" v="34"/>
        <pc:sldMkLst>
          <pc:docMk/>
          <pc:sldMk cId="2193226011" sldId="375"/>
        </pc:sldMkLst>
        <pc:spChg chg="ord">
          <ac:chgData name="Greenhouse, Brooke" userId="452988ab-1343-4483-bbbf-06c809cf8e3f" providerId="ADAL" clId="{25D4260F-4398-453D-AC6E-569EB7DD4E26}" dt="2024-05-07T15:35:51.423" v="34"/>
          <ac:spMkLst>
            <pc:docMk/>
            <pc:sldMk cId="2193226011" sldId="375"/>
            <ac:spMk id="3" creationId="{D8197C38-DF50-7F09-C04F-B710543E3EF5}"/>
          </ac:spMkLst>
        </pc:spChg>
      </pc:sldChg>
      <pc:sldChg chg="modSp mod">
        <pc:chgData name="Greenhouse, Brooke" userId="452988ab-1343-4483-bbbf-06c809cf8e3f" providerId="ADAL" clId="{25D4260F-4398-453D-AC6E-569EB7DD4E26}" dt="2024-05-07T15:36:03.763" v="35"/>
        <pc:sldMkLst>
          <pc:docMk/>
          <pc:sldMk cId="4126741575" sldId="376"/>
        </pc:sldMkLst>
        <pc:spChg chg="ord">
          <ac:chgData name="Greenhouse, Brooke" userId="452988ab-1343-4483-bbbf-06c809cf8e3f" providerId="ADAL" clId="{25D4260F-4398-453D-AC6E-569EB7DD4E26}" dt="2024-05-07T15:36:03.763" v="35"/>
          <ac:spMkLst>
            <pc:docMk/>
            <pc:sldMk cId="4126741575" sldId="376"/>
            <ac:spMk id="3" creationId="{F3401A63-4964-DA29-638F-29FC4FFFBB2E}"/>
          </ac:spMkLst>
        </pc:spChg>
      </pc:sldChg>
      <pc:sldChg chg="modSp mod">
        <pc:chgData name="Greenhouse, Brooke" userId="452988ab-1343-4483-bbbf-06c809cf8e3f" providerId="ADAL" clId="{25D4260F-4398-453D-AC6E-569EB7DD4E26}" dt="2024-05-07T15:36:18.833" v="36"/>
        <pc:sldMkLst>
          <pc:docMk/>
          <pc:sldMk cId="2043055230" sldId="377"/>
        </pc:sldMkLst>
        <pc:spChg chg="ord">
          <ac:chgData name="Greenhouse, Brooke" userId="452988ab-1343-4483-bbbf-06c809cf8e3f" providerId="ADAL" clId="{25D4260F-4398-453D-AC6E-569EB7DD4E26}" dt="2024-05-07T15:36:18.833" v="36"/>
          <ac:spMkLst>
            <pc:docMk/>
            <pc:sldMk cId="2043055230" sldId="377"/>
            <ac:spMk id="2" creationId="{E83C6EB5-C191-A7B1-AE6A-568695C5DB3C}"/>
          </ac:spMkLst>
        </pc:spChg>
      </pc:sldChg>
      <pc:sldChg chg="modSp mod">
        <pc:chgData name="Greenhouse, Brooke" userId="452988ab-1343-4483-bbbf-06c809cf8e3f" providerId="ADAL" clId="{25D4260F-4398-453D-AC6E-569EB7DD4E26}" dt="2024-05-07T15:36:25.994" v="37"/>
        <pc:sldMkLst>
          <pc:docMk/>
          <pc:sldMk cId="2856950579" sldId="378"/>
        </pc:sldMkLst>
        <pc:spChg chg="ord">
          <ac:chgData name="Greenhouse, Brooke" userId="452988ab-1343-4483-bbbf-06c809cf8e3f" providerId="ADAL" clId="{25D4260F-4398-453D-AC6E-569EB7DD4E26}" dt="2024-05-07T15:36:25.994" v="37"/>
          <ac:spMkLst>
            <pc:docMk/>
            <pc:sldMk cId="2856950579" sldId="378"/>
            <ac:spMk id="3" creationId="{27BDAA62-861A-D78C-85AB-947C0139D6D1}"/>
          </ac:spMkLst>
        </pc:spChg>
      </pc:sldChg>
      <pc:sldChg chg="modSp mod">
        <pc:chgData name="Greenhouse, Brooke" userId="452988ab-1343-4483-bbbf-06c809cf8e3f" providerId="ADAL" clId="{25D4260F-4398-453D-AC6E-569EB7DD4E26}" dt="2024-05-07T15:36:32.167" v="38"/>
        <pc:sldMkLst>
          <pc:docMk/>
          <pc:sldMk cId="2114067099" sldId="379"/>
        </pc:sldMkLst>
        <pc:spChg chg="ord">
          <ac:chgData name="Greenhouse, Brooke" userId="452988ab-1343-4483-bbbf-06c809cf8e3f" providerId="ADAL" clId="{25D4260F-4398-453D-AC6E-569EB7DD4E26}" dt="2024-05-07T15:36:32.167" v="38"/>
          <ac:spMkLst>
            <pc:docMk/>
            <pc:sldMk cId="2114067099" sldId="379"/>
            <ac:spMk id="3" creationId="{7B9F2D2A-6163-F17F-9905-F77DA8EED7A4}"/>
          </ac:spMkLst>
        </pc:spChg>
      </pc:sldChg>
      <pc:sldChg chg="modSp mod">
        <pc:chgData name="Greenhouse, Brooke" userId="452988ab-1343-4483-bbbf-06c809cf8e3f" providerId="ADAL" clId="{25D4260F-4398-453D-AC6E-569EB7DD4E26}" dt="2024-05-07T15:36:36.498" v="39"/>
        <pc:sldMkLst>
          <pc:docMk/>
          <pc:sldMk cId="674003040" sldId="380"/>
        </pc:sldMkLst>
        <pc:spChg chg="ord">
          <ac:chgData name="Greenhouse, Brooke" userId="452988ab-1343-4483-bbbf-06c809cf8e3f" providerId="ADAL" clId="{25D4260F-4398-453D-AC6E-569EB7DD4E26}" dt="2024-05-07T15:36:36.498" v="39"/>
          <ac:spMkLst>
            <pc:docMk/>
            <pc:sldMk cId="674003040" sldId="380"/>
            <ac:spMk id="3" creationId="{4AA6D585-B54C-E46C-948C-C376FAA2EF10}"/>
          </ac:spMkLst>
        </pc:spChg>
      </pc:sldChg>
      <pc:sldChg chg="modSp mod">
        <pc:chgData name="Greenhouse, Brooke" userId="452988ab-1343-4483-bbbf-06c809cf8e3f" providerId="ADAL" clId="{25D4260F-4398-453D-AC6E-569EB7DD4E26}" dt="2024-05-07T15:36:48.611" v="40"/>
        <pc:sldMkLst>
          <pc:docMk/>
          <pc:sldMk cId="1641699039" sldId="381"/>
        </pc:sldMkLst>
        <pc:spChg chg="ord">
          <ac:chgData name="Greenhouse, Brooke" userId="452988ab-1343-4483-bbbf-06c809cf8e3f" providerId="ADAL" clId="{25D4260F-4398-453D-AC6E-569EB7DD4E26}" dt="2024-05-07T15:36:48.611" v="40"/>
          <ac:spMkLst>
            <pc:docMk/>
            <pc:sldMk cId="1641699039" sldId="381"/>
            <ac:spMk id="2" creationId="{B8C7A4B7-2244-6D18-35F2-B1F5E24F3979}"/>
          </ac:spMkLst>
        </pc:spChg>
      </pc:sldChg>
      <pc:sldChg chg="modSp mod">
        <pc:chgData name="Greenhouse, Brooke" userId="452988ab-1343-4483-bbbf-06c809cf8e3f" providerId="ADAL" clId="{25D4260F-4398-453D-AC6E-569EB7DD4E26}" dt="2024-05-07T15:31:18.163" v="3" actId="962"/>
        <pc:sldMkLst>
          <pc:docMk/>
          <pc:sldMk cId="4166079825" sldId="382"/>
        </pc:sldMkLst>
        <pc:picChg chg="mod">
          <ac:chgData name="Greenhouse, Brooke" userId="452988ab-1343-4483-bbbf-06c809cf8e3f" providerId="ADAL" clId="{25D4260F-4398-453D-AC6E-569EB7DD4E26}" dt="2024-05-07T15:31:18.163" v="3" actId="962"/>
          <ac:picMkLst>
            <pc:docMk/>
            <pc:sldMk cId="4166079825" sldId="382"/>
            <ac:picMk id="4" creationId="{8317F20D-808B-A2F8-3142-B2123018DA9A}"/>
          </ac:picMkLst>
        </pc:picChg>
      </pc:sldChg>
      <pc:sldChg chg="modSp mod">
        <pc:chgData name="Greenhouse, Brooke" userId="452988ab-1343-4483-bbbf-06c809cf8e3f" providerId="ADAL" clId="{25D4260F-4398-453D-AC6E-569EB7DD4E26}" dt="2024-05-07T15:31:31.686" v="5" actId="962"/>
        <pc:sldMkLst>
          <pc:docMk/>
          <pc:sldMk cId="2601776499" sldId="383"/>
        </pc:sldMkLst>
        <pc:picChg chg="mod">
          <ac:chgData name="Greenhouse, Brooke" userId="452988ab-1343-4483-bbbf-06c809cf8e3f" providerId="ADAL" clId="{25D4260F-4398-453D-AC6E-569EB7DD4E26}" dt="2024-05-07T15:31:31.686" v="5" actId="962"/>
          <ac:picMkLst>
            <pc:docMk/>
            <pc:sldMk cId="2601776499" sldId="383"/>
            <ac:picMk id="6" creationId="{7244EF9E-21B4-77B5-8C4F-F179F65A2C62}"/>
          </ac:picMkLst>
        </pc:picChg>
      </pc:sldChg>
      <pc:sldChg chg="modSp mod">
        <pc:chgData name="Greenhouse, Brooke" userId="452988ab-1343-4483-bbbf-06c809cf8e3f" providerId="ADAL" clId="{25D4260F-4398-453D-AC6E-569EB7DD4E26}" dt="2024-05-07T15:37:00.074" v="41"/>
        <pc:sldMkLst>
          <pc:docMk/>
          <pc:sldMk cId="4209502614" sldId="384"/>
        </pc:sldMkLst>
        <pc:spChg chg="ord">
          <ac:chgData name="Greenhouse, Brooke" userId="452988ab-1343-4483-bbbf-06c809cf8e3f" providerId="ADAL" clId="{25D4260F-4398-453D-AC6E-569EB7DD4E26}" dt="2024-05-07T15:37:00.074" v="41"/>
          <ac:spMkLst>
            <pc:docMk/>
            <pc:sldMk cId="4209502614" sldId="384"/>
            <ac:spMk id="3" creationId="{777D0468-AFC5-FF15-C5D1-2A5EC03ADC29}"/>
          </ac:spMkLst>
        </pc:spChg>
      </pc:sldChg>
      <pc:sldChg chg="modSp mod">
        <pc:chgData name="Greenhouse, Brooke" userId="452988ab-1343-4483-bbbf-06c809cf8e3f" providerId="ADAL" clId="{25D4260F-4398-453D-AC6E-569EB7DD4E26}" dt="2024-05-07T15:37:05.863" v="42"/>
        <pc:sldMkLst>
          <pc:docMk/>
          <pc:sldMk cId="2015527762" sldId="385"/>
        </pc:sldMkLst>
        <pc:spChg chg="ord">
          <ac:chgData name="Greenhouse, Brooke" userId="452988ab-1343-4483-bbbf-06c809cf8e3f" providerId="ADAL" clId="{25D4260F-4398-453D-AC6E-569EB7DD4E26}" dt="2024-05-07T15:37:05.863" v="42"/>
          <ac:spMkLst>
            <pc:docMk/>
            <pc:sldMk cId="2015527762" sldId="385"/>
            <ac:spMk id="3" creationId="{0A2E3869-5B24-1BF4-2953-1A4AF46883ED}"/>
          </ac:spMkLst>
        </pc:spChg>
      </pc:sldChg>
      <pc:sldChg chg="modSp mod">
        <pc:chgData name="Greenhouse, Brooke" userId="452988ab-1343-4483-bbbf-06c809cf8e3f" providerId="ADAL" clId="{25D4260F-4398-453D-AC6E-569EB7DD4E26}" dt="2024-05-07T15:37:10.375" v="43"/>
        <pc:sldMkLst>
          <pc:docMk/>
          <pc:sldMk cId="2449126967" sldId="386"/>
        </pc:sldMkLst>
        <pc:spChg chg="ord">
          <ac:chgData name="Greenhouse, Brooke" userId="452988ab-1343-4483-bbbf-06c809cf8e3f" providerId="ADAL" clId="{25D4260F-4398-453D-AC6E-569EB7DD4E26}" dt="2024-05-07T15:37:10.375" v="43"/>
          <ac:spMkLst>
            <pc:docMk/>
            <pc:sldMk cId="2449126967" sldId="386"/>
            <ac:spMk id="3" creationId="{B7CA3D69-5564-79CC-EE94-7257E6885A55}"/>
          </ac:spMkLst>
        </pc:spChg>
      </pc:sldChg>
      <pc:sldChg chg="modSp mod">
        <pc:chgData name="Greenhouse, Brooke" userId="452988ab-1343-4483-bbbf-06c809cf8e3f" providerId="ADAL" clId="{25D4260F-4398-453D-AC6E-569EB7DD4E26}" dt="2024-05-07T15:37:14.706" v="44"/>
        <pc:sldMkLst>
          <pc:docMk/>
          <pc:sldMk cId="3754663982" sldId="387"/>
        </pc:sldMkLst>
        <pc:spChg chg="ord">
          <ac:chgData name="Greenhouse, Brooke" userId="452988ab-1343-4483-bbbf-06c809cf8e3f" providerId="ADAL" clId="{25D4260F-4398-453D-AC6E-569EB7DD4E26}" dt="2024-05-07T15:37:14.706" v="44"/>
          <ac:spMkLst>
            <pc:docMk/>
            <pc:sldMk cId="3754663982" sldId="387"/>
            <ac:spMk id="3" creationId="{4C9DF6BE-954C-9FE7-3D56-67CB3DF3B71B}"/>
          </ac:spMkLst>
        </pc:spChg>
      </pc:sldChg>
      <pc:sldChg chg="modSp mod">
        <pc:chgData name="Greenhouse, Brooke" userId="452988ab-1343-4483-bbbf-06c809cf8e3f" providerId="ADAL" clId="{25D4260F-4398-453D-AC6E-569EB7DD4E26}" dt="2024-05-07T15:37:19.748" v="45"/>
        <pc:sldMkLst>
          <pc:docMk/>
          <pc:sldMk cId="988860190" sldId="388"/>
        </pc:sldMkLst>
        <pc:spChg chg="ord">
          <ac:chgData name="Greenhouse, Brooke" userId="452988ab-1343-4483-bbbf-06c809cf8e3f" providerId="ADAL" clId="{25D4260F-4398-453D-AC6E-569EB7DD4E26}" dt="2024-05-07T15:37:19.748" v="45"/>
          <ac:spMkLst>
            <pc:docMk/>
            <pc:sldMk cId="988860190" sldId="388"/>
            <ac:spMk id="3" creationId="{A1B35C2C-D921-C1A4-7C94-691582B0E312}"/>
          </ac:spMkLst>
        </pc:spChg>
      </pc:sldChg>
      <pc:sldChg chg="modSp mod">
        <pc:chgData name="Greenhouse, Brooke" userId="452988ab-1343-4483-bbbf-06c809cf8e3f" providerId="ADAL" clId="{25D4260F-4398-453D-AC6E-569EB7DD4E26}" dt="2024-05-07T15:37:23.292" v="46"/>
        <pc:sldMkLst>
          <pc:docMk/>
          <pc:sldMk cId="3521026338" sldId="389"/>
        </pc:sldMkLst>
        <pc:spChg chg="ord">
          <ac:chgData name="Greenhouse, Brooke" userId="452988ab-1343-4483-bbbf-06c809cf8e3f" providerId="ADAL" clId="{25D4260F-4398-453D-AC6E-569EB7DD4E26}" dt="2024-05-07T15:37:23.292" v="46"/>
          <ac:spMkLst>
            <pc:docMk/>
            <pc:sldMk cId="3521026338" sldId="389"/>
            <ac:spMk id="3" creationId="{A1B35C2C-D921-C1A4-7C94-691582B0E312}"/>
          </ac:spMkLst>
        </pc:spChg>
      </pc:sldChg>
      <pc:sldChg chg="modSp mod">
        <pc:chgData name="Greenhouse, Brooke" userId="452988ab-1343-4483-bbbf-06c809cf8e3f" providerId="ADAL" clId="{25D4260F-4398-453D-AC6E-569EB7DD4E26}" dt="2024-05-07T15:37:28.091" v="47"/>
        <pc:sldMkLst>
          <pc:docMk/>
          <pc:sldMk cId="4153515881" sldId="390"/>
        </pc:sldMkLst>
        <pc:spChg chg="ord">
          <ac:chgData name="Greenhouse, Brooke" userId="452988ab-1343-4483-bbbf-06c809cf8e3f" providerId="ADAL" clId="{25D4260F-4398-453D-AC6E-569EB7DD4E26}" dt="2024-05-07T15:37:28.091" v="47"/>
          <ac:spMkLst>
            <pc:docMk/>
            <pc:sldMk cId="4153515881" sldId="390"/>
            <ac:spMk id="3" creationId="{16E73FB0-9FEF-56B0-9967-C0FB8FE1CCF6}"/>
          </ac:spMkLst>
        </pc:spChg>
      </pc:sldChg>
      <pc:sldChg chg="modSp mod">
        <pc:chgData name="Greenhouse, Brooke" userId="452988ab-1343-4483-bbbf-06c809cf8e3f" providerId="ADAL" clId="{25D4260F-4398-453D-AC6E-569EB7DD4E26}" dt="2024-05-07T15:31:50.853" v="9" actId="962"/>
        <pc:sldMkLst>
          <pc:docMk/>
          <pc:sldMk cId="1431518936" sldId="391"/>
        </pc:sldMkLst>
        <pc:picChg chg="mod">
          <ac:chgData name="Greenhouse, Brooke" userId="452988ab-1343-4483-bbbf-06c809cf8e3f" providerId="ADAL" clId="{25D4260F-4398-453D-AC6E-569EB7DD4E26}" dt="2024-05-07T15:31:50.853" v="9" actId="962"/>
          <ac:picMkLst>
            <pc:docMk/>
            <pc:sldMk cId="1431518936" sldId="391"/>
            <ac:picMk id="4" creationId="{E766D9A7-548B-3061-157B-4B485DF6152B}"/>
          </ac:picMkLst>
        </pc:picChg>
      </pc:sldChg>
      <pc:sldChg chg="modSp mod">
        <pc:chgData name="Greenhouse, Brooke" userId="452988ab-1343-4483-bbbf-06c809cf8e3f" providerId="ADAL" clId="{25D4260F-4398-453D-AC6E-569EB7DD4E26}" dt="2024-05-07T15:37:38.205" v="48"/>
        <pc:sldMkLst>
          <pc:docMk/>
          <pc:sldMk cId="3910130640" sldId="392"/>
        </pc:sldMkLst>
        <pc:spChg chg="ord">
          <ac:chgData name="Greenhouse, Brooke" userId="452988ab-1343-4483-bbbf-06c809cf8e3f" providerId="ADAL" clId="{25D4260F-4398-453D-AC6E-569EB7DD4E26}" dt="2024-05-07T15:37:38.205" v="48"/>
          <ac:spMkLst>
            <pc:docMk/>
            <pc:sldMk cId="3910130640" sldId="392"/>
            <ac:spMk id="3" creationId="{16E73FB0-9FEF-56B0-9967-C0FB8FE1CCF6}"/>
          </ac:spMkLst>
        </pc:spChg>
      </pc:sldChg>
      <pc:sldChg chg="modSp mod">
        <pc:chgData name="Greenhouse, Brooke" userId="452988ab-1343-4483-bbbf-06c809cf8e3f" providerId="ADAL" clId="{25D4260F-4398-453D-AC6E-569EB7DD4E26}" dt="2024-05-07T15:37:43.266" v="49"/>
        <pc:sldMkLst>
          <pc:docMk/>
          <pc:sldMk cId="1321878947" sldId="394"/>
        </pc:sldMkLst>
        <pc:spChg chg="ord">
          <ac:chgData name="Greenhouse, Brooke" userId="452988ab-1343-4483-bbbf-06c809cf8e3f" providerId="ADAL" clId="{25D4260F-4398-453D-AC6E-569EB7DD4E26}" dt="2024-05-07T15:37:43.266" v="49"/>
          <ac:spMkLst>
            <pc:docMk/>
            <pc:sldMk cId="1321878947" sldId="394"/>
            <ac:spMk id="3" creationId="{B67C2300-EE54-008F-AAED-C6F012868B9F}"/>
          </ac:spMkLst>
        </pc:spChg>
      </pc:sldChg>
      <pc:sldChg chg="modSp mod">
        <pc:chgData name="Greenhouse, Brooke" userId="452988ab-1343-4483-bbbf-06c809cf8e3f" providerId="ADAL" clId="{25D4260F-4398-453D-AC6E-569EB7DD4E26}" dt="2024-05-07T15:32:38.488" v="13" actId="962"/>
        <pc:sldMkLst>
          <pc:docMk/>
          <pc:sldMk cId="1400978169" sldId="395"/>
        </pc:sldMkLst>
        <pc:picChg chg="mod">
          <ac:chgData name="Greenhouse, Brooke" userId="452988ab-1343-4483-bbbf-06c809cf8e3f" providerId="ADAL" clId="{25D4260F-4398-453D-AC6E-569EB7DD4E26}" dt="2024-05-07T15:32:26.582" v="11" actId="962"/>
          <ac:picMkLst>
            <pc:docMk/>
            <pc:sldMk cId="1400978169" sldId="395"/>
            <ac:picMk id="6" creationId="{78910E67-3FEF-74FA-0EBA-8602D5F04A9C}"/>
          </ac:picMkLst>
        </pc:picChg>
        <pc:picChg chg="mod">
          <ac:chgData name="Greenhouse, Brooke" userId="452988ab-1343-4483-bbbf-06c809cf8e3f" providerId="ADAL" clId="{25D4260F-4398-453D-AC6E-569EB7DD4E26}" dt="2024-05-07T15:32:38.488" v="13" actId="962"/>
          <ac:picMkLst>
            <pc:docMk/>
            <pc:sldMk cId="1400978169" sldId="395"/>
            <ac:picMk id="8" creationId="{E86B1EF8-4BF1-FA88-FE66-41A6AE3DA94A}"/>
          </ac:picMkLst>
        </pc:picChg>
      </pc:sldChg>
      <pc:sldChg chg="modSp mod">
        <pc:chgData name="Greenhouse, Brooke" userId="452988ab-1343-4483-bbbf-06c809cf8e3f" providerId="ADAL" clId="{25D4260F-4398-453D-AC6E-569EB7DD4E26}" dt="2024-05-07T15:33:02.090" v="17" actId="962"/>
        <pc:sldMkLst>
          <pc:docMk/>
          <pc:sldMk cId="1704403512" sldId="396"/>
        </pc:sldMkLst>
        <pc:picChg chg="mod">
          <ac:chgData name="Greenhouse, Brooke" userId="452988ab-1343-4483-bbbf-06c809cf8e3f" providerId="ADAL" clId="{25D4260F-4398-453D-AC6E-569EB7DD4E26}" dt="2024-05-07T15:32:52.281" v="15" actId="962"/>
          <ac:picMkLst>
            <pc:docMk/>
            <pc:sldMk cId="1704403512" sldId="396"/>
            <ac:picMk id="4" creationId="{2502FEB3-19BB-7B03-7639-1D6CA25BE940}"/>
          </ac:picMkLst>
        </pc:picChg>
        <pc:picChg chg="mod">
          <ac:chgData name="Greenhouse, Brooke" userId="452988ab-1343-4483-bbbf-06c809cf8e3f" providerId="ADAL" clId="{25D4260F-4398-453D-AC6E-569EB7DD4E26}" dt="2024-05-07T15:33:02.090" v="17" actId="962"/>
          <ac:picMkLst>
            <pc:docMk/>
            <pc:sldMk cId="1704403512" sldId="396"/>
            <ac:picMk id="9" creationId="{779EDACB-C02C-063B-1B4C-3CA9A5B500F0}"/>
          </ac:picMkLst>
        </pc:picChg>
      </pc:sldChg>
      <pc:sldChg chg="modSp mod">
        <pc:chgData name="Greenhouse, Brooke" userId="452988ab-1343-4483-bbbf-06c809cf8e3f" providerId="ADAL" clId="{25D4260F-4398-453D-AC6E-569EB7DD4E26}" dt="2024-05-07T15:38:07.848" v="50"/>
        <pc:sldMkLst>
          <pc:docMk/>
          <pc:sldMk cId="3026438266" sldId="397"/>
        </pc:sldMkLst>
        <pc:spChg chg="ord">
          <ac:chgData name="Greenhouse, Brooke" userId="452988ab-1343-4483-bbbf-06c809cf8e3f" providerId="ADAL" clId="{25D4260F-4398-453D-AC6E-569EB7DD4E26}" dt="2024-05-07T15:38:07.848" v="50"/>
          <ac:spMkLst>
            <pc:docMk/>
            <pc:sldMk cId="3026438266" sldId="397"/>
            <ac:spMk id="3" creationId="{F5E870C1-CD8C-F99F-0204-3B0939131650}"/>
          </ac:spMkLst>
        </pc:spChg>
      </pc:sldChg>
      <pc:sldChg chg="modSp mod">
        <pc:chgData name="Greenhouse, Brooke" userId="452988ab-1343-4483-bbbf-06c809cf8e3f" providerId="ADAL" clId="{25D4260F-4398-453D-AC6E-569EB7DD4E26}" dt="2024-05-07T15:33:18.288" v="19" actId="962"/>
        <pc:sldMkLst>
          <pc:docMk/>
          <pc:sldMk cId="110451998" sldId="398"/>
        </pc:sldMkLst>
        <pc:picChg chg="mod">
          <ac:chgData name="Greenhouse, Brooke" userId="452988ab-1343-4483-bbbf-06c809cf8e3f" providerId="ADAL" clId="{25D4260F-4398-453D-AC6E-569EB7DD4E26}" dt="2024-05-07T15:33:18.288" v="19" actId="962"/>
          <ac:picMkLst>
            <pc:docMk/>
            <pc:sldMk cId="110451998" sldId="398"/>
            <ac:picMk id="6" creationId="{E1288DA8-33AD-5ABA-F862-FB8EC97E9064}"/>
          </ac:picMkLst>
        </pc:picChg>
      </pc:sldChg>
      <pc:sldChg chg="modSp mod">
        <pc:chgData name="Greenhouse, Brooke" userId="452988ab-1343-4483-bbbf-06c809cf8e3f" providerId="ADAL" clId="{25D4260F-4398-453D-AC6E-569EB7DD4E26}" dt="2024-05-07T15:38:19.428" v="51"/>
        <pc:sldMkLst>
          <pc:docMk/>
          <pc:sldMk cId="1094217495" sldId="399"/>
        </pc:sldMkLst>
        <pc:spChg chg="ord">
          <ac:chgData name="Greenhouse, Brooke" userId="452988ab-1343-4483-bbbf-06c809cf8e3f" providerId="ADAL" clId="{25D4260F-4398-453D-AC6E-569EB7DD4E26}" dt="2024-05-07T15:38:19.428" v="51"/>
          <ac:spMkLst>
            <pc:docMk/>
            <pc:sldMk cId="1094217495" sldId="399"/>
            <ac:spMk id="3" creationId="{86172B68-331D-624F-9C1A-793522838BEA}"/>
          </ac:spMkLst>
        </pc:spChg>
      </pc:sldChg>
      <pc:sldChg chg="modSp mod">
        <pc:chgData name="Greenhouse, Brooke" userId="452988ab-1343-4483-bbbf-06c809cf8e3f" providerId="ADAL" clId="{25D4260F-4398-453D-AC6E-569EB7DD4E26}" dt="2024-05-07T15:33:32.147" v="21" actId="962"/>
        <pc:sldMkLst>
          <pc:docMk/>
          <pc:sldMk cId="3282504629" sldId="401"/>
        </pc:sldMkLst>
        <pc:picChg chg="mod">
          <ac:chgData name="Greenhouse, Brooke" userId="452988ab-1343-4483-bbbf-06c809cf8e3f" providerId="ADAL" clId="{25D4260F-4398-453D-AC6E-569EB7DD4E26}" dt="2024-05-07T15:33:32.147" v="21" actId="962"/>
          <ac:picMkLst>
            <pc:docMk/>
            <pc:sldMk cId="3282504629" sldId="401"/>
            <ac:picMk id="4" creationId="{DAE4B3B7-4D9F-5181-B49F-333B23B2D91E}"/>
          </ac:picMkLst>
        </pc:picChg>
      </pc:sldChg>
      <pc:sldChg chg="modSp mod">
        <pc:chgData name="Greenhouse, Brooke" userId="452988ab-1343-4483-bbbf-06c809cf8e3f" providerId="ADAL" clId="{25D4260F-4398-453D-AC6E-569EB7DD4E26}" dt="2024-05-07T15:38:29.184" v="52"/>
        <pc:sldMkLst>
          <pc:docMk/>
          <pc:sldMk cId="4042998212" sldId="402"/>
        </pc:sldMkLst>
        <pc:spChg chg="ord">
          <ac:chgData name="Greenhouse, Brooke" userId="452988ab-1343-4483-bbbf-06c809cf8e3f" providerId="ADAL" clId="{25D4260F-4398-453D-AC6E-569EB7DD4E26}" dt="2024-05-07T15:38:29.184" v="52"/>
          <ac:spMkLst>
            <pc:docMk/>
            <pc:sldMk cId="4042998212" sldId="402"/>
            <ac:spMk id="3" creationId="{3DC70BA4-A94C-9B40-FA9C-332407C22A28}"/>
          </ac:spMkLst>
        </pc:spChg>
      </pc:sldChg>
      <pc:sldChg chg="modSp mod">
        <pc:chgData name="Greenhouse, Brooke" userId="452988ab-1343-4483-bbbf-06c809cf8e3f" providerId="ADAL" clId="{25D4260F-4398-453D-AC6E-569EB7DD4E26}" dt="2024-05-07T15:38:33.526" v="53"/>
        <pc:sldMkLst>
          <pc:docMk/>
          <pc:sldMk cId="3919726486" sldId="403"/>
        </pc:sldMkLst>
        <pc:spChg chg="ord">
          <ac:chgData name="Greenhouse, Brooke" userId="452988ab-1343-4483-bbbf-06c809cf8e3f" providerId="ADAL" clId="{25D4260F-4398-453D-AC6E-569EB7DD4E26}" dt="2024-05-07T15:38:33.526" v="53"/>
          <ac:spMkLst>
            <pc:docMk/>
            <pc:sldMk cId="3919726486" sldId="403"/>
            <ac:spMk id="3" creationId="{3DC70BA4-A94C-9B40-FA9C-332407C22A28}"/>
          </ac:spMkLst>
        </pc:spChg>
      </pc:sldChg>
      <pc:sldChg chg="modSp mod">
        <pc:chgData name="Greenhouse, Brooke" userId="452988ab-1343-4483-bbbf-06c809cf8e3f" providerId="ADAL" clId="{25D4260F-4398-453D-AC6E-569EB7DD4E26}" dt="2024-05-07T15:38:37.703" v="54"/>
        <pc:sldMkLst>
          <pc:docMk/>
          <pc:sldMk cId="4003184068" sldId="404"/>
        </pc:sldMkLst>
        <pc:spChg chg="ord">
          <ac:chgData name="Greenhouse, Brooke" userId="452988ab-1343-4483-bbbf-06c809cf8e3f" providerId="ADAL" clId="{25D4260F-4398-453D-AC6E-569EB7DD4E26}" dt="2024-05-07T15:38:37.703" v="54"/>
          <ac:spMkLst>
            <pc:docMk/>
            <pc:sldMk cId="4003184068" sldId="404"/>
            <ac:spMk id="3" creationId="{288CD9E3-65D4-A554-7E97-DC55072FFBB0}"/>
          </ac:spMkLst>
        </pc:spChg>
      </pc:sldChg>
      <pc:sldChg chg="modSp mod">
        <pc:chgData name="Greenhouse, Brooke" userId="452988ab-1343-4483-bbbf-06c809cf8e3f" providerId="ADAL" clId="{25D4260F-4398-453D-AC6E-569EB7DD4E26}" dt="2024-05-07T15:33:45.532" v="23" actId="962"/>
        <pc:sldMkLst>
          <pc:docMk/>
          <pc:sldMk cId="3657738325" sldId="405"/>
        </pc:sldMkLst>
        <pc:picChg chg="mod">
          <ac:chgData name="Greenhouse, Brooke" userId="452988ab-1343-4483-bbbf-06c809cf8e3f" providerId="ADAL" clId="{25D4260F-4398-453D-AC6E-569EB7DD4E26}" dt="2024-05-07T15:33:45.532" v="23" actId="962"/>
          <ac:picMkLst>
            <pc:docMk/>
            <pc:sldMk cId="3657738325" sldId="405"/>
            <ac:picMk id="6" creationId="{D4D587DA-B31B-DDFC-2D32-BB0E7FFDB2B3}"/>
          </ac:picMkLst>
        </pc:picChg>
      </pc:sldChg>
      <pc:sldChg chg="modSp mod">
        <pc:chgData name="Greenhouse, Brooke" userId="452988ab-1343-4483-bbbf-06c809cf8e3f" providerId="ADAL" clId="{25D4260F-4398-453D-AC6E-569EB7DD4E26}" dt="2024-05-07T15:38:47.021" v="55"/>
        <pc:sldMkLst>
          <pc:docMk/>
          <pc:sldMk cId="1372281695" sldId="406"/>
        </pc:sldMkLst>
        <pc:spChg chg="ord">
          <ac:chgData name="Greenhouse, Brooke" userId="452988ab-1343-4483-bbbf-06c809cf8e3f" providerId="ADAL" clId="{25D4260F-4398-453D-AC6E-569EB7DD4E26}" dt="2024-05-07T15:38:47.021" v="55"/>
          <ac:spMkLst>
            <pc:docMk/>
            <pc:sldMk cId="1372281695" sldId="406"/>
            <ac:spMk id="3" creationId="{14F29918-78F7-CCDC-267D-DA2D9A440C50}"/>
          </ac:spMkLst>
        </pc:spChg>
      </pc:sldChg>
      <pc:sldChg chg="modSp mod">
        <pc:chgData name="Greenhouse, Brooke" userId="452988ab-1343-4483-bbbf-06c809cf8e3f" providerId="ADAL" clId="{25D4260F-4398-453D-AC6E-569EB7DD4E26}" dt="2024-05-07T15:38:51.897" v="56"/>
        <pc:sldMkLst>
          <pc:docMk/>
          <pc:sldMk cId="3120755607" sldId="407"/>
        </pc:sldMkLst>
        <pc:spChg chg="ord">
          <ac:chgData name="Greenhouse, Brooke" userId="452988ab-1343-4483-bbbf-06c809cf8e3f" providerId="ADAL" clId="{25D4260F-4398-453D-AC6E-569EB7DD4E26}" dt="2024-05-07T15:38:51.897" v="56"/>
          <ac:spMkLst>
            <pc:docMk/>
            <pc:sldMk cId="3120755607" sldId="407"/>
            <ac:spMk id="3" creationId="{DC9F5FCC-BBA5-AAA0-586E-EDCD12A2A363}"/>
          </ac:spMkLst>
        </pc:spChg>
      </pc:sldChg>
      <pc:sldChg chg="modSp mod">
        <pc:chgData name="Greenhouse, Brooke" userId="452988ab-1343-4483-bbbf-06c809cf8e3f" providerId="ADAL" clId="{25D4260F-4398-453D-AC6E-569EB7DD4E26}" dt="2024-05-07T15:38:56.918" v="57"/>
        <pc:sldMkLst>
          <pc:docMk/>
          <pc:sldMk cId="1765645424" sldId="408"/>
        </pc:sldMkLst>
        <pc:spChg chg="ord">
          <ac:chgData name="Greenhouse, Brooke" userId="452988ab-1343-4483-bbbf-06c809cf8e3f" providerId="ADAL" clId="{25D4260F-4398-453D-AC6E-569EB7DD4E26}" dt="2024-05-07T15:38:56.918" v="57"/>
          <ac:spMkLst>
            <pc:docMk/>
            <pc:sldMk cId="1765645424" sldId="408"/>
            <ac:spMk id="3" creationId="{DC9F5FCC-BBA5-AAA0-586E-EDCD12A2A363}"/>
          </ac:spMkLst>
        </pc:spChg>
      </pc:sldChg>
      <pc:sldChg chg="modSp mod">
        <pc:chgData name="Greenhouse, Brooke" userId="452988ab-1343-4483-bbbf-06c809cf8e3f" providerId="ADAL" clId="{25D4260F-4398-453D-AC6E-569EB7DD4E26}" dt="2024-05-07T15:39:00.783" v="58"/>
        <pc:sldMkLst>
          <pc:docMk/>
          <pc:sldMk cId="1857229816" sldId="409"/>
        </pc:sldMkLst>
        <pc:spChg chg="ord">
          <ac:chgData name="Greenhouse, Brooke" userId="452988ab-1343-4483-bbbf-06c809cf8e3f" providerId="ADAL" clId="{25D4260F-4398-453D-AC6E-569EB7DD4E26}" dt="2024-05-07T15:39:00.783" v="58"/>
          <ac:spMkLst>
            <pc:docMk/>
            <pc:sldMk cId="1857229816" sldId="409"/>
            <ac:spMk id="3" creationId="{71423515-E3CA-B413-0354-A24345130E38}"/>
          </ac:spMkLst>
        </pc:spChg>
      </pc:sldChg>
      <pc:sldChg chg="modSp mod">
        <pc:chgData name="Greenhouse, Brooke" userId="452988ab-1343-4483-bbbf-06c809cf8e3f" providerId="ADAL" clId="{25D4260F-4398-453D-AC6E-569EB7DD4E26}" dt="2024-05-07T15:39:06.361" v="59"/>
        <pc:sldMkLst>
          <pc:docMk/>
          <pc:sldMk cId="1102038462" sldId="410"/>
        </pc:sldMkLst>
        <pc:spChg chg="ord">
          <ac:chgData name="Greenhouse, Brooke" userId="452988ab-1343-4483-bbbf-06c809cf8e3f" providerId="ADAL" clId="{25D4260F-4398-453D-AC6E-569EB7DD4E26}" dt="2024-05-07T15:39:06.361" v="59"/>
          <ac:spMkLst>
            <pc:docMk/>
            <pc:sldMk cId="1102038462" sldId="410"/>
            <ac:spMk id="3" creationId="{728291E0-6024-C559-675C-B3079AEFF665}"/>
          </ac:spMkLst>
        </pc:spChg>
      </pc:sldChg>
      <pc:sldChg chg="modSp mod">
        <pc:chgData name="Greenhouse, Brooke" userId="452988ab-1343-4483-bbbf-06c809cf8e3f" providerId="ADAL" clId="{25D4260F-4398-453D-AC6E-569EB7DD4E26}" dt="2024-05-07T15:39:10.420" v="60"/>
        <pc:sldMkLst>
          <pc:docMk/>
          <pc:sldMk cId="1250310417" sldId="411"/>
        </pc:sldMkLst>
        <pc:spChg chg="ord">
          <ac:chgData name="Greenhouse, Brooke" userId="452988ab-1343-4483-bbbf-06c809cf8e3f" providerId="ADAL" clId="{25D4260F-4398-453D-AC6E-569EB7DD4E26}" dt="2024-05-07T15:39:10.420" v="60"/>
          <ac:spMkLst>
            <pc:docMk/>
            <pc:sldMk cId="1250310417" sldId="411"/>
            <ac:spMk id="3" creationId="{67C7E827-8F4B-8B89-D8D5-6A06591AA96F}"/>
          </ac:spMkLst>
        </pc:spChg>
      </pc:sldChg>
      <pc:sldChg chg="modSp mod">
        <pc:chgData name="Greenhouse, Brooke" userId="452988ab-1343-4483-bbbf-06c809cf8e3f" providerId="ADAL" clId="{25D4260F-4398-453D-AC6E-569EB7DD4E26}" dt="2024-05-07T15:39:15.097" v="61"/>
        <pc:sldMkLst>
          <pc:docMk/>
          <pc:sldMk cId="1843831843" sldId="412"/>
        </pc:sldMkLst>
        <pc:spChg chg="ord">
          <ac:chgData name="Greenhouse, Brooke" userId="452988ab-1343-4483-bbbf-06c809cf8e3f" providerId="ADAL" clId="{25D4260F-4398-453D-AC6E-569EB7DD4E26}" dt="2024-05-07T15:39:15.097" v="61"/>
          <ac:spMkLst>
            <pc:docMk/>
            <pc:sldMk cId="1843831843" sldId="412"/>
            <ac:spMk id="3" creationId="{88DB8EBA-06E4-5884-4488-6F461EF376B4}"/>
          </ac:spMkLst>
        </pc:spChg>
      </pc:sldChg>
      <pc:sldChg chg="modSp mod">
        <pc:chgData name="Greenhouse, Brooke" userId="452988ab-1343-4483-bbbf-06c809cf8e3f" providerId="ADAL" clId="{25D4260F-4398-453D-AC6E-569EB7DD4E26}" dt="2024-05-07T15:39:19.326" v="62"/>
        <pc:sldMkLst>
          <pc:docMk/>
          <pc:sldMk cId="3315241272" sldId="413"/>
        </pc:sldMkLst>
        <pc:spChg chg="ord">
          <ac:chgData name="Greenhouse, Brooke" userId="452988ab-1343-4483-bbbf-06c809cf8e3f" providerId="ADAL" clId="{25D4260F-4398-453D-AC6E-569EB7DD4E26}" dt="2024-05-07T15:39:19.326" v="62"/>
          <ac:spMkLst>
            <pc:docMk/>
            <pc:sldMk cId="3315241272" sldId="413"/>
            <ac:spMk id="3" creationId="{8071E767-E0E0-515A-2D7A-B4207BC1A330}"/>
          </ac:spMkLst>
        </pc:spChg>
      </pc:sldChg>
      <pc:sldChg chg="modSp mod">
        <pc:chgData name="Greenhouse, Brooke" userId="452988ab-1343-4483-bbbf-06c809cf8e3f" providerId="ADAL" clId="{25D4260F-4398-453D-AC6E-569EB7DD4E26}" dt="2024-05-07T15:39:23.598" v="63"/>
        <pc:sldMkLst>
          <pc:docMk/>
          <pc:sldMk cId="3288047376" sldId="414"/>
        </pc:sldMkLst>
        <pc:spChg chg="ord">
          <ac:chgData name="Greenhouse, Brooke" userId="452988ab-1343-4483-bbbf-06c809cf8e3f" providerId="ADAL" clId="{25D4260F-4398-453D-AC6E-569EB7DD4E26}" dt="2024-05-07T15:39:23.598" v="63"/>
          <ac:spMkLst>
            <pc:docMk/>
            <pc:sldMk cId="3288047376" sldId="414"/>
            <ac:spMk id="3" creationId="{55AB7A10-D22E-427E-1580-93CDF8234FAE}"/>
          </ac:spMkLst>
        </pc:spChg>
      </pc:sldChg>
      <pc:sldChg chg="modSp mod">
        <pc:chgData name="Greenhouse, Brooke" userId="452988ab-1343-4483-bbbf-06c809cf8e3f" providerId="ADAL" clId="{25D4260F-4398-453D-AC6E-569EB7DD4E26}" dt="2024-05-07T15:39:28.241" v="64"/>
        <pc:sldMkLst>
          <pc:docMk/>
          <pc:sldMk cId="3135608122" sldId="415"/>
        </pc:sldMkLst>
        <pc:spChg chg="ord">
          <ac:chgData name="Greenhouse, Brooke" userId="452988ab-1343-4483-bbbf-06c809cf8e3f" providerId="ADAL" clId="{25D4260F-4398-453D-AC6E-569EB7DD4E26}" dt="2024-05-07T15:39:28.241" v="64"/>
          <ac:spMkLst>
            <pc:docMk/>
            <pc:sldMk cId="3135608122" sldId="415"/>
            <ac:spMk id="3" creationId="{84EB4E02-062D-D6C8-F203-039E967EC1D2}"/>
          </ac:spMkLst>
        </pc:spChg>
      </pc:sldChg>
      <pc:sldChg chg="modSp mod">
        <pc:chgData name="Greenhouse, Brooke" userId="452988ab-1343-4483-bbbf-06c809cf8e3f" providerId="ADAL" clId="{25D4260F-4398-453D-AC6E-569EB7DD4E26}" dt="2024-05-07T15:39:48.718" v="66"/>
        <pc:sldMkLst>
          <pc:docMk/>
          <pc:sldMk cId="525575652" sldId="416"/>
        </pc:sldMkLst>
        <pc:spChg chg="ord">
          <ac:chgData name="Greenhouse, Brooke" userId="452988ab-1343-4483-bbbf-06c809cf8e3f" providerId="ADAL" clId="{25D4260F-4398-453D-AC6E-569EB7DD4E26}" dt="2024-05-07T15:39:46.136" v="65"/>
          <ac:spMkLst>
            <pc:docMk/>
            <pc:sldMk cId="525575652" sldId="416"/>
            <ac:spMk id="3" creationId="{ED8FBA2F-DB06-05F0-73CD-DFFAE1D77498}"/>
          </ac:spMkLst>
        </pc:spChg>
        <pc:spChg chg="ord">
          <ac:chgData name="Greenhouse, Brooke" userId="452988ab-1343-4483-bbbf-06c809cf8e3f" providerId="ADAL" clId="{25D4260F-4398-453D-AC6E-569EB7DD4E26}" dt="2024-05-07T15:39:48.718" v="66"/>
          <ac:spMkLst>
            <pc:docMk/>
            <pc:sldMk cId="525575652" sldId="416"/>
            <ac:spMk id="5" creationId="{9FD4DB33-9171-6442-0A05-390AB92841F7}"/>
          </ac:spMkLst>
        </pc:spChg>
      </pc:sldChg>
      <pc:sldChg chg="modSp mod">
        <pc:chgData name="Greenhouse, Brooke" userId="452988ab-1343-4483-bbbf-06c809cf8e3f" providerId="ADAL" clId="{25D4260F-4398-453D-AC6E-569EB7DD4E26}" dt="2024-05-07T15:34:03.381" v="25" actId="962"/>
        <pc:sldMkLst>
          <pc:docMk/>
          <pc:sldMk cId="1909930867" sldId="417"/>
        </pc:sldMkLst>
        <pc:picChg chg="mod">
          <ac:chgData name="Greenhouse, Brooke" userId="452988ab-1343-4483-bbbf-06c809cf8e3f" providerId="ADAL" clId="{25D4260F-4398-453D-AC6E-569EB7DD4E26}" dt="2024-05-07T15:34:03.381" v="25" actId="962"/>
          <ac:picMkLst>
            <pc:docMk/>
            <pc:sldMk cId="1909930867" sldId="417"/>
            <ac:picMk id="4" creationId="{C4F66808-9613-36A5-408B-19967B11D947}"/>
          </ac:picMkLst>
        </pc:picChg>
      </pc:sldChg>
      <pc:sldChg chg="modSp mod">
        <pc:chgData name="Greenhouse, Brooke" userId="452988ab-1343-4483-bbbf-06c809cf8e3f" providerId="ADAL" clId="{25D4260F-4398-453D-AC6E-569EB7DD4E26}" dt="2024-05-07T15:40:03.327" v="67"/>
        <pc:sldMkLst>
          <pc:docMk/>
          <pc:sldMk cId="3292598069" sldId="418"/>
        </pc:sldMkLst>
        <pc:spChg chg="ord">
          <ac:chgData name="Greenhouse, Brooke" userId="452988ab-1343-4483-bbbf-06c809cf8e3f" providerId="ADAL" clId="{25D4260F-4398-453D-AC6E-569EB7DD4E26}" dt="2024-05-07T15:40:03.327" v="67"/>
          <ac:spMkLst>
            <pc:docMk/>
            <pc:sldMk cId="3292598069" sldId="418"/>
            <ac:spMk id="3" creationId="{9E0D3D85-B4C4-8E35-09B2-449BA389213B}"/>
          </ac:spMkLst>
        </pc:spChg>
      </pc:sldChg>
      <pc:sldChg chg="modSp mod">
        <pc:chgData name="Greenhouse, Brooke" userId="452988ab-1343-4483-bbbf-06c809cf8e3f" providerId="ADAL" clId="{25D4260F-4398-453D-AC6E-569EB7DD4E26}" dt="2024-05-07T15:34:26.941" v="29" actId="962"/>
        <pc:sldMkLst>
          <pc:docMk/>
          <pc:sldMk cId="3488948197" sldId="419"/>
        </pc:sldMkLst>
        <pc:picChg chg="mod">
          <ac:chgData name="Greenhouse, Brooke" userId="452988ab-1343-4483-bbbf-06c809cf8e3f" providerId="ADAL" clId="{25D4260F-4398-453D-AC6E-569EB7DD4E26}" dt="2024-05-07T15:34:16.225" v="27" actId="962"/>
          <ac:picMkLst>
            <pc:docMk/>
            <pc:sldMk cId="3488948197" sldId="419"/>
            <ac:picMk id="6" creationId="{891E91DA-29CE-E67A-5694-2D4F5CDCB6EF}"/>
          </ac:picMkLst>
        </pc:picChg>
        <pc:picChg chg="mod">
          <ac:chgData name="Greenhouse, Brooke" userId="452988ab-1343-4483-bbbf-06c809cf8e3f" providerId="ADAL" clId="{25D4260F-4398-453D-AC6E-569EB7DD4E26}" dt="2024-05-07T15:34:26.941" v="29" actId="962"/>
          <ac:picMkLst>
            <pc:docMk/>
            <pc:sldMk cId="3488948197" sldId="419"/>
            <ac:picMk id="8" creationId="{5C7E699B-C643-09DA-D7B0-F64937C84EB5}"/>
          </ac:picMkLst>
        </pc:picChg>
      </pc:sldChg>
      <pc:sldChg chg="modSp mod">
        <pc:chgData name="Greenhouse, Brooke" userId="452988ab-1343-4483-bbbf-06c809cf8e3f" providerId="ADAL" clId="{25D4260F-4398-453D-AC6E-569EB7DD4E26}" dt="2024-05-07T15:34:38.507" v="31" actId="962"/>
        <pc:sldMkLst>
          <pc:docMk/>
          <pc:sldMk cId="1540697100" sldId="420"/>
        </pc:sldMkLst>
        <pc:picChg chg="mod">
          <ac:chgData name="Greenhouse, Brooke" userId="452988ab-1343-4483-bbbf-06c809cf8e3f" providerId="ADAL" clId="{25D4260F-4398-453D-AC6E-569EB7DD4E26}" dt="2024-05-07T15:34:38.507" v="31" actId="962"/>
          <ac:picMkLst>
            <pc:docMk/>
            <pc:sldMk cId="1540697100" sldId="420"/>
            <ac:picMk id="4" creationId="{22745625-D337-169B-237C-42D772921508}"/>
          </ac:picMkLst>
        </pc:pic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Title 3">
            <a:extLst>
              <a:ext uri="{FF2B5EF4-FFF2-40B4-BE49-F238E27FC236}">
                <a16:creationId xmlns:a16="http://schemas.microsoft.com/office/drawing/2014/main" id="{0BAD49FE-4F07-2500-FAA2-66995D62231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p:txBody>
          <a:bodyPr/>
          <a:lstStyle/>
          <a:p>
            <a:r>
              <a:rPr lang="en-US" dirty="0"/>
              <a:t>Guide to Computer Forensics and Investigations, 7e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p:txBody>
          <a:bodyPr/>
          <a:lstStyle/>
          <a:p>
            <a:r>
              <a:rPr lang="en-US" dirty="0"/>
              <a:t>Module 6: Working with Microsoft File Systems and the Windows Registry</a:t>
            </a:r>
          </a:p>
        </p:txBody>
      </p:sp>
      <p:pic>
        <p:nvPicPr>
          <p:cNvPr id="7" name="Picture Placeholder 6">
            <a:extLst>
              <a:ext uri="{FF2B5EF4-FFF2-40B4-BE49-F238E27FC236}">
                <a16:creationId xmlns:a16="http://schemas.microsoft.com/office/drawing/2014/main" id="{E0F24CBE-606E-F53B-B6F0-17B364174585}"/>
              </a:ext>
              <a:ext uri="{C183D7F6-B498-43B3-948B-1728B52AA6E4}">
                <adec:decorative xmlns:adec="http://schemas.microsoft.com/office/drawing/2017/decorative" val="1"/>
              </a:ext>
            </a:extLst>
          </p:cNvPr>
          <p:cNvPicPr>
            <a:picLocks noGrp="1" noChangeAspect="1"/>
          </p:cNvPicPr>
          <p:nvPr>
            <p:ph type="pic" sz="quarter" idx="11"/>
          </p:nvPr>
        </p:nvPicPr>
        <p:blipFill>
          <a:blip r:embed="rId4" cstate="email">
            <a:extLst>
              <a:ext uri="{28A0092B-C50C-407E-A947-70E740481C1C}">
                <a14:useLocalDpi xmlns:a14="http://schemas.microsoft.com/office/drawing/2010/main"/>
              </a:ext>
            </a:extLst>
          </a:blip>
          <a:srcRect/>
          <a:stretch>
            <a:fillRect/>
          </a:stretch>
        </p:blipFill>
        <p:spPr>
          <a:xfrm>
            <a:off x="474663" y="808038"/>
            <a:ext cx="4713287" cy="5241925"/>
          </a:xfr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Disk Partitions (2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6-4</a:t>
            </a:r>
            <a:r>
              <a:rPr lang="en-US" sz="2400" dirty="0">
                <a:latin typeface="Work Sans" pitchFamily="2" charset="0"/>
              </a:rPr>
              <a:t>  A closeup of the partition table section of the MBR</a:t>
            </a:r>
            <a:endParaRPr lang="en-US" altLang="en-US" sz="2400" dirty="0">
              <a:latin typeface="+mj-lt"/>
            </a:endParaRPr>
          </a:p>
          <a:p>
            <a:endParaRPr lang="en-US" sz="2400" dirty="0">
              <a:latin typeface="Work Sans" pitchFamily="2" charset="0"/>
            </a:endParaRPr>
          </a:p>
        </p:txBody>
      </p:sp>
      <p:pic>
        <p:nvPicPr>
          <p:cNvPr id="4" name="Picture 3" descr="The partition table section for the M B R has the partition file systems codes for offset 02, each partition's starting sector from offsets 06 to 09, number of sectors allocated to each partition for offsets 0 A to 0 D, first partition table starting offset 0 times 1 B E, second partition table starting offset 0 times 1 C E, third partition table starting offset 0 times 1 D E, and extended partition table starting offset 0 times 1 E E.">
            <a:extLst>
              <a:ext uri="{FF2B5EF4-FFF2-40B4-BE49-F238E27FC236}">
                <a16:creationId xmlns:a16="http://schemas.microsoft.com/office/drawing/2014/main" id="{8317F20D-808B-A2F8-3142-B2123018DA9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81109" y="2034540"/>
            <a:ext cx="4788408" cy="2788920"/>
          </a:xfrm>
          <a:prstGeom prst="rect">
            <a:avLst/>
          </a:prstGeom>
        </p:spPr>
      </p:pic>
    </p:spTree>
    <p:extLst>
      <p:ext uri="{BB962C8B-B14F-4D97-AF65-F5344CB8AC3E}">
        <p14:creationId xmlns:p14="http://schemas.microsoft.com/office/powerpoint/2010/main" val="416607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A6D585-B54C-E46C-948C-C376FAA2EF10}"/>
              </a:ext>
            </a:extLst>
          </p:cNvPr>
          <p:cNvSpPr>
            <a:spLocks noGrp="1"/>
          </p:cNvSpPr>
          <p:nvPr>
            <p:ph type="title"/>
          </p:nvPr>
        </p:nvSpPr>
        <p:spPr/>
        <p:txBody>
          <a:bodyPr/>
          <a:lstStyle/>
          <a:p>
            <a:r>
              <a:rPr lang="en-US" dirty="0"/>
              <a:t>Disk Partitions (3 of 4)</a:t>
            </a:r>
          </a:p>
        </p:txBody>
      </p:sp>
      <p:sp>
        <p:nvSpPr>
          <p:cNvPr id="2" name="Content Placeholder 1">
            <a:extLst>
              <a:ext uri="{FF2B5EF4-FFF2-40B4-BE49-F238E27FC236}">
                <a16:creationId xmlns:a16="http://schemas.microsoft.com/office/drawing/2014/main" id="{B8C7A4B7-2244-6D18-35F2-B1F5E24F3979}"/>
              </a:ext>
            </a:extLst>
          </p:cNvPr>
          <p:cNvSpPr>
            <a:spLocks noGrp="1"/>
          </p:cNvSpPr>
          <p:nvPr>
            <p:ph idx="1"/>
          </p:nvPr>
        </p:nvSpPr>
        <p:spPr/>
        <p:txBody>
          <a:bodyPr/>
          <a:lstStyle/>
          <a:p>
            <a:r>
              <a:rPr lang="en-US" dirty="0"/>
              <a:t>The GUID GPT utility was developed to replace the MBR</a:t>
            </a:r>
          </a:p>
          <a:p>
            <a:pPr lvl="1"/>
            <a:r>
              <a:rPr lang="en-US" dirty="0"/>
              <a:t>A GPT drive can access up to 18 EB per partition</a:t>
            </a:r>
          </a:p>
          <a:p>
            <a:r>
              <a:rPr lang="en-US" dirty="0"/>
              <a:t>The partition boot sector 0 is the first sector of the first cluster, which consists of one or more sectors of the partition</a:t>
            </a:r>
          </a:p>
          <a:p>
            <a:r>
              <a:rPr lang="en-US" dirty="0"/>
              <a:t>In sector 0 of the boot partition’s cluster 0 is information that contains the number of bytes per sector, how many sectors are assigned to a cluster, and the number of sectors allotted to the partition</a:t>
            </a:r>
          </a:p>
        </p:txBody>
      </p:sp>
    </p:spTree>
    <p:extLst>
      <p:ext uri="{BB962C8B-B14F-4D97-AF65-F5344CB8AC3E}">
        <p14:creationId xmlns:p14="http://schemas.microsoft.com/office/powerpoint/2010/main" val="164169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Disk Partitions (4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6-9</a:t>
            </a:r>
            <a:r>
              <a:rPr lang="en-US" sz="2400" dirty="0">
                <a:latin typeface="Work Sans" pitchFamily="2" charset="0"/>
              </a:rPr>
              <a:t>  NTFS partition boot sector</a:t>
            </a:r>
            <a:endParaRPr lang="en-US" altLang="en-US" sz="2400" dirty="0">
              <a:latin typeface="+mj-lt"/>
            </a:endParaRPr>
          </a:p>
          <a:p>
            <a:endParaRPr lang="en-US" sz="2400" dirty="0">
              <a:latin typeface="Work Sans" pitchFamily="2" charset="0"/>
            </a:endParaRPr>
          </a:p>
        </p:txBody>
      </p:sp>
      <p:pic>
        <p:nvPicPr>
          <p:cNvPr id="6" name="Picture 5" descr="The partition table section for the M B R with an N T F S partition boot sector. The following parts are labeled in the hexadecimal table: Descriptor of media, Boot code, File system name, Sectors per cluster, Bytes per sector, Total sectors for partition, Dollar M F T file size, Dollar M F T start cluster, Index record size, End of boot sector, Partition serial number, Boot strap program section, and dollar M F T M i r r starting cluster.">
            <a:extLst>
              <a:ext uri="{FF2B5EF4-FFF2-40B4-BE49-F238E27FC236}">
                <a16:creationId xmlns:a16="http://schemas.microsoft.com/office/drawing/2014/main" id="{7244EF9E-21B4-77B5-8C4F-F179F65A2C6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000813" y="1260794"/>
            <a:ext cx="4870704" cy="4428744"/>
          </a:xfrm>
          <a:prstGeom prst="rect">
            <a:avLst/>
          </a:prstGeom>
        </p:spPr>
      </p:pic>
    </p:spTree>
    <p:extLst>
      <p:ext uri="{BB962C8B-B14F-4D97-AF65-F5344CB8AC3E}">
        <p14:creationId xmlns:p14="http://schemas.microsoft.com/office/powerpoint/2010/main" val="2601776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D0468-AFC5-FF15-C5D1-2A5EC03ADC29}"/>
              </a:ext>
            </a:extLst>
          </p:cNvPr>
          <p:cNvSpPr>
            <a:spLocks noGrp="1"/>
          </p:cNvSpPr>
          <p:nvPr>
            <p:ph type="title"/>
          </p:nvPr>
        </p:nvSpPr>
        <p:spPr/>
        <p:txBody>
          <a:bodyPr/>
          <a:lstStyle/>
          <a:p>
            <a:r>
              <a:rPr lang="en-US" dirty="0"/>
              <a:t>Examining FAT Disks</a:t>
            </a:r>
          </a:p>
        </p:txBody>
      </p:sp>
      <p:sp>
        <p:nvSpPr>
          <p:cNvPr id="2" name="Content Placeholder 1">
            <a:extLst>
              <a:ext uri="{FF2B5EF4-FFF2-40B4-BE49-F238E27FC236}">
                <a16:creationId xmlns:a16="http://schemas.microsoft.com/office/drawing/2014/main" id="{35E107FB-0F1D-755B-9400-509344DD0CAE}"/>
              </a:ext>
            </a:extLst>
          </p:cNvPr>
          <p:cNvSpPr>
            <a:spLocks noGrp="1"/>
          </p:cNvSpPr>
          <p:nvPr>
            <p:ph idx="1"/>
          </p:nvPr>
        </p:nvSpPr>
        <p:spPr/>
        <p:txBody>
          <a:bodyPr/>
          <a:lstStyle/>
          <a:p>
            <a:pPr eaLnBrk="1" hangingPunct="1"/>
            <a:r>
              <a:rPr lang="en-US" altLang="en-US" dirty="0"/>
              <a:t>The </a:t>
            </a:r>
            <a:r>
              <a:rPr lang="en-US" altLang="en-US" b="1" dirty="0"/>
              <a:t>File Allocation Table (FAT) </a:t>
            </a:r>
            <a:r>
              <a:rPr lang="en-US" altLang="en-US" dirty="0"/>
              <a:t>is the file structure database that Microsoft originally designed for floppy disks</a:t>
            </a:r>
          </a:p>
          <a:p>
            <a:pPr eaLnBrk="1" hangingPunct="1"/>
            <a:r>
              <a:rPr lang="en-US" altLang="en-US" dirty="0"/>
              <a:t>The FAT database is typically written to a disk’s outermost track and contains file names, directory names, date and time stamps, the starting cluster number, and file attributes</a:t>
            </a:r>
          </a:p>
          <a:p>
            <a:pPr eaLnBrk="1" hangingPunct="1"/>
            <a:r>
              <a:rPr lang="en-US" altLang="en-US" dirty="0"/>
              <a:t>There are three current FAT versions</a:t>
            </a:r>
          </a:p>
          <a:p>
            <a:pPr lvl="1" eaLnBrk="1" hangingPunct="1"/>
            <a:r>
              <a:rPr lang="en-US" altLang="en-US" dirty="0"/>
              <a:t>FAT16, FAT32, and exFAT (used for mobile personal storage devices) </a:t>
            </a:r>
          </a:p>
          <a:p>
            <a:pPr eaLnBrk="1" hangingPunct="1"/>
            <a:r>
              <a:rPr lang="en-US" altLang="en-US" dirty="0"/>
              <a:t>Cluster sizes vary according to the hard disk size and file system</a:t>
            </a:r>
          </a:p>
          <a:p>
            <a:endParaRPr lang="en-US" dirty="0"/>
          </a:p>
        </p:txBody>
      </p:sp>
    </p:spTree>
    <p:extLst>
      <p:ext uri="{BB962C8B-B14F-4D97-AF65-F5344CB8AC3E}">
        <p14:creationId xmlns:p14="http://schemas.microsoft.com/office/powerpoint/2010/main" val="4209502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2E3869-5B24-1BF4-2953-1A4AF46883ED}"/>
              </a:ext>
            </a:extLst>
          </p:cNvPr>
          <p:cNvSpPr>
            <a:spLocks noGrp="1"/>
          </p:cNvSpPr>
          <p:nvPr>
            <p:ph type="title"/>
          </p:nvPr>
        </p:nvSpPr>
        <p:spPr/>
        <p:txBody>
          <a:bodyPr/>
          <a:lstStyle/>
          <a:p>
            <a:r>
              <a:rPr lang="en-US" dirty="0"/>
              <a:t>Drive Slack Space</a:t>
            </a:r>
          </a:p>
        </p:txBody>
      </p:sp>
      <p:sp>
        <p:nvSpPr>
          <p:cNvPr id="2" name="Content Placeholder 1">
            <a:extLst>
              <a:ext uri="{FF2B5EF4-FFF2-40B4-BE49-F238E27FC236}">
                <a16:creationId xmlns:a16="http://schemas.microsoft.com/office/drawing/2014/main" id="{33740C28-DC47-B5EE-080A-6C936B3C24AA}"/>
              </a:ext>
            </a:extLst>
          </p:cNvPr>
          <p:cNvSpPr>
            <a:spLocks noGrp="1"/>
          </p:cNvSpPr>
          <p:nvPr>
            <p:ph idx="1"/>
          </p:nvPr>
        </p:nvSpPr>
        <p:spPr/>
        <p:txBody>
          <a:bodyPr/>
          <a:lstStyle/>
          <a:p>
            <a:pPr eaLnBrk="1" hangingPunct="1"/>
            <a:r>
              <a:rPr lang="en-US" altLang="en-US" dirty="0"/>
              <a:t>Microsoft OSs allocate disk space for files by clusters, resulting in </a:t>
            </a:r>
            <a:r>
              <a:rPr lang="en-US" altLang="en-US" b="1" dirty="0"/>
              <a:t>drive slack</a:t>
            </a:r>
          </a:p>
          <a:p>
            <a:pPr lvl="1"/>
            <a:r>
              <a:rPr lang="en-US" altLang="en-US" dirty="0"/>
              <a:t>Drive slack is unused space in a cluster between the end of an active file’s content and the end of the cluster</a:t>
            </a:r>
          </a:p>
          <a:p>
            <a:pPr eaLnBrk="1" hangingPunct="1"/>
            <a:r>
              <a:rPr lang="en-US" altLang="en-US" dirty="0"/>
              <a:t>Drive slack includes the following:</a:t>
            </a:r>
          </a:p>
          <a:p>
            <a:pPr lvl="1" eaLnBrk="1" hangingPunct="1"/>
            <a:r>
              <a:rPr lang="en-US" altLang="en-US" b="1" dirty="0"/>
              <a:t>RAM slack </a:t>
            </a:r>
            <a:r>
              <a:rPr lang="en-US" altLang="en-US" dirty="0"/>
              <a:t>–</a:t>
            </a:r>
            <a:r>
              <a:rPr lang="en-US" altLang="en-US" b="1" dirty="0"/>
              <a:t> </a:t>
            </a:r>
            <a:r>
              <a:rPr lang="en-US" altLang="en-US" dirty="0"/>
              <a:t>in newer Windows OSs, before data is written to disk, the RAM slack is zeroed out and contains no data</a:t>
            </a:r>
            <a:endParaRPr lang="en-US" altLang="en-US" b="1" dirty="0"/>
          </a:p>
          <a:p>
            <a:pPr lvl="1" eaLnBrk="1" hangingPunct="1"/>
            <a:r>
              <a:rPr lang="en-US" altLang="en-US" b="1" dirty="0"/>
              <a:t>File slack</a:t>
            </a:r>
            <a:r>
              <a:rPr lang="en-US" altLang="en-US" dirty="0"/>
              <a:t> – the remaining sectors within the last disk cluster beyond RAM slack is referred to as a file slack</a:t>
            </a:r>
            <a:endParaRPr lang="en-US" altLang="en-US" b="1" dirty="0"/>
          </a:p>
        </p:txBody>
      </p:sp>
    </p:spTree>
    <p:extLst>
      <p:ext uri="{BB962C8B-B14F-4D97-AF65-F5344CB8AC3E}">
        <p14:creationId xmlns:p14="http://schemas.microsoft.com/office/powerpoint/2010/main" val="201552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CA3D69-5564-79CC-EE94-7257E6885A55}"/>
              </a:ext>
            </a:extLst>
          </p:cNvPr>
          <p:cNvSpPr>
            <a:spLocks noGrp="1"/>
          </p:cNvSpPr>
          <p:nvPr>
            <p:ph type="title"/>
          </p:nvPr>
        </p:nvSpPr>
        <p:spPr/>
        <p:txBody>
          <a:bodyPr/>
          <a:lstStyle/>
          <a:p>
            <a:r>
              <a:rPr lang="en-US" dirty="0"/>
              <a:t>File Fragmentation</a:t>
            </a:r>
          </a:p>
        </p:txBody>
      </p:sp>
      <p:sp>
        <p:nvSpPr>
          <p:cNvPr id="2" name="Content Placeholder 1">
            <a:extLst>
              <a:ext uri="{FF2B5EF4-FFF2-40B4-BE49-F238E27FC236}">
                <a16:creationId xmlns:a16="http://schemas.microsoft.com/office/drawing/2014/main" id="{3BAA748E-A458-1DBF-6050-CEBA96B064FB}"/>
              </a:ext>
            </a:extLst>
          </p:cNvPr>
          <p:cNvSpPr>
            <a:spLocks noGrp="1"/>
          </p:cNvSpPr>
          <p:nvPr>
            <p:ph idx="1"/>
          </p:nvPr>
        </p:nvSpPr>
        <p:spPr/>
        <p:txBody>
          <a:bodyPr/>
          <a:lstStyle/>
          <a:p>
            <a:pPr eaLnBrk="1" hangingPunct="1"/>
            <a:r>
              <a:rPr lang="en-US" altLang="en-US" dirty="0"/>
              <a:t>An unintentional side effect of FAT16 allowing large clusters was that it reduced fragmentation as cluster size increased</a:t>
            </a:r>
            <a:endParaRPr lang="en-US" altLang="en-US" b="1" dirty="0"/>
          </a:p>
          <a:p>
            <a:r>
              <a:rPr lang="en-US" dirty="0"/>
              <a:t>When you run out of room for an allocated cluster, the OS allocates another cluster for your file</a:t>
            </a:r>
          </a:p>
          <a:p>
            <a:r>
              <a:rPr lang="en-US" dirty="0"/>
              <a:t>As files grow and require more disk space, assigned clusters are chained together</a:t>
            </a:r>
          </a:p>
          <a:p>
            <a:pPr lvl="1"/>
            <a:r>
              <a:rPr lang="en-US" dirty="0"/>
              <a:t>As some files are created and deleted, the chain can be broken or fragmented</a:t>
            </a:r>
          </a:p>
          <a:p>
            <a:endParaRPr lang="en-US" dirty="0"/>
          </a:p>
        </p:txBody>
      </p:sp>
    </p:spTree>
    <p:extLst>
      <p:ext uri="{BB962C8B-B14F-4D97-AF65-F5344CB8AC3E}">
        <p14:creationId xmlns:p14="http://schemas.microsoft.com/office/powerpoint/2010/main" val="2449126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DF6BE-954C-9FE7-3D56-67CB3DF3B71B}"/>
              </a:ext>
            </a:extLst>
          </p:cNvPr>
          <p:cNvSpPr>
            <a:spLocks noGrp="1"/>
          </p:cNvSpPr>
          <p:nvPr>
            <p:ph type="title"/>
          </p:nvPr>
        </p:nvSpPr>
        <p:spPr/>
        <p:txBody>
          <a:bodyPr/>
          <a:lstStyle/>
          <a:p>
            <a:r>
              <a:rPr lang="en-US" dirty="0"/>
              <a:t>Deleting FAT Files</a:t>
            </a:r>
          </a:p>
        </p:txBody>
      </p:sp>
      <p:sp>
        <p:nvSpPr>
          <p:cNvPr id="2" name="Content Placeholder 1">
            <a:extLst>
              <a:ext uri="{FF2B5EF4-FFF2-40B4-BE49-F238E27FC236}">
                <a16:creationId xmlns:a16="http://schemas.microsoft.com/office/drawing/2014/main" id="{4694B737-2792-C789-D4EE-CA1A57E354B1}"/>
              </a:ext>
            </a:extLst>
          </p:cNvPr>
          <p:cNvSpPr>
            <a:spLocks noGrp="1"/>
          </p:cNvSpPr>
          <p:nvPr>
            <p:ph idx="1"/>
          </p:nvPr>
        </p:nvSpPr>
        <p:spPr/>
        <p:txBody>
          <a:bodyPr/>
          <a:lstStyle/>
          <a:p>
            <a:pPr eaLnBrk="1" hangingPunct="1"/>
            <a:r>
              <a:rPr lang="en-US" altLang="en-US" dirty="0"/>
              <a:t>In a FAT file system, when a file is deleted, the OS inserts a HEX E5 value replacing the first letter of the filename</a:t>
            </a:r>
          </a:p>
          <a:p>
            <a:pPr lvl="1"/>
            <a:r>
              <a:rPr lang="en-US" altLang="en-US" dirty="0"/>
              <a:t>This value tells the OS that the file is no longer available and a new file can be written to the same cluster location</a:t>
            </a:r>
          </a:p>
          <a:p>
            <a:pPr eaLnBrk="1" hangingPunct="1"/>
            <a:r>
              <a:rPr lang="en-US" altLang="en-US" dirty="0"/>
              <a:t>Data in the file remains on the disk drive</a:t>
            </a:r>
          </a:p>
          <a:p>
            <a:pPr eaLnBrk="1" hangingPunct="1"/>
            <a:r>
              <a:rPr lang="en-US" altLang="en-US" dirty="0"/>
              <a:t>The area of the disk where the deleted file resides becomes </a:t>
            </a:r>
            <a:r>
              <a:rPr lang="en-US" altLang="en-US" b="1" dirty="0"/>
              <a:t>unallocated disk space</a:t>
            </a:r>
          </a:p>
          <a:p>
            <a:pPr lvl="1" eaLnBrk="1" hangingPunct="1"/>
            <a:r>
              <a:rPr lang="en-US" altLang="en-US" dirty="0"/>
              <a:t>It is now available to receive new data from newly created files or other files needing more space</a:t>
            </a:r>
          </a:p>
          <a:p>
            <a:endParaRPr lang="en-US" dirty="0"/>
          </a:p>
        </p:txBody>
      </p:sp>
    </p:spTree>
    <p:extLst>
      <p:ext uri="{BB962C8B-B14F-4D97-AF65-F5344CB8AC3E}">
        <p14:creationId xmlns:p14="http://schemas.microsoft.com/office/powerpoint/2010/main" val="3754663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6-1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How many bytes per sector are there typically found on a 4 TB disk drive?</a:t>
            </a:r>
          </a:p>
          <a:p>
            <a:pPr marL="457200" indent="-457200">
              <a:buAutoNum type="alphaLcPeriod"/>
            </a:pPr>
            <a:r>
              <a:rPr lang="en-US" dirty="0"/>
              <a:t>256</a:t>
            </a:r>
          </a:p>
          <a:p>
            <a:pPr marL="457200" indent="-457200">
              <a:buAutoNum type="alphaLcPeriod"/>
            </a:pPr>
            <a:r>
              <a:rPr lang="en-US" dirty="0"/>
              <a:t>512</a:t>
            </a:r>
          </a:p>
          <a:p>
            <a:pPr marL="457200" indent="-457200">
              <a:buAutoNum type="alphaLcPeriod"/>
            </a:pPr>
            <a:r>
              <a:rPr lang="en-US" dirty="0"/>
              <a:t>784</a:t>
            </a:r>
          </a:p>
          <a:p>
            <a:pPr marL="457200" indent="-457200">
              <a:buAutoNum type="alphaLcPeriod"/>
            </a:pPr>
            <a:r>
              <a:rPr lang="en-US" dirty="0"/>
              <a:t>4096</a:t>
            </a:r>
          </a:p>
          <a:p>
            <a:pPr marL="0" indent="0">
              <a:buNone/>
            </a:pPr>
            <a:endParaRPr lang="en-US" dirty="0"/>
          </a:p>
        </p:txBody>
      </p:sp>
    </p:spTree>
    <p:extLst>
      <p:ext uri="{BB962C8B-B14F-4D97-AF65-F5344CB8AC3E}">
        <p14:creationId xmlns:p14="http://schemas.microsoft.com/office/powerpoint/2010/main" val="3683800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6-1: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How many bytes per sector are there typically found on a 4 TB disk drive?</a:t>
            </a:r>
          </a:p>
          <a:p>
            <a:pPr marL="0" indent="0">
              <a:buNone/>
            </a:pPr>
            <a:r>
              <a:rPr lang="en-US" b="1" dirty="0"/>
              <a:t>Answer: d. </a:t>
            </a:r>
            <a:r>
              <a:rPr lang="en-US" dirty="0"/>
              <a:t>4096</a:t>
            </a:r>
          </a:p>
          <a:p>
            <a:pPr marL="0" indent="0">
              <a:buNone/>
            </a:pPr>
            <a:r>
              <a:rPr lang="en-US" dirty="0"/>
              <a:t>Drives over 2 TB typically can only be formatted as GPT drives and have 4096 bytes per sector. Smaller drives typically have 512 bytes per sector.</a:t>
            </a:r>
          </a:p>
        </p:txBody>
      </p:sp>
    </p:spTree>
    <p:extLst>
      <p:ext uri="{BB962C8B-B14F-4D97-AF65-F5344CB8AC3E}">
        <p14:creationId xmlns:p14="http://schemas.microsoft.com/office/powerpoint/2010/main" val="3889104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B35C2C-D921-C1A4-7C94-691582B0E312}"/>
              </a:ext>
            </a:extLst>
          </p:cNvPr>
          <p:cNvSpPr>
            <a:spLocks noGrp="1"/>
          </p:cNvSpPr>
          <p:nvPr>
            <p:ph type="title"/>
          </p:nvPr>
        </p:nvSpPr>
        <p:spPr/>
        <p:txBody>
          <a:bodyPr/>
          <a:lstStyle/>
          <a:p>
            <a:r>
              <a:rPr lang="en-US" dirty="0"/>
              <a:t>Exploring NTFS Disks (1 of 2)</a:t>
            </a:r>
          </a:p>
        </p:txBody>
      </p:sp>
      <p:sp>
        <p:nvSpPr>
          <p:cNvPr id="2" name="Content Placeholder 1">
            <a:extLst>
              <a:ext uri="{FF2B5EF4-FFF2-40B4-BE49-F238E27FC236}">
                <a16:creationId xmlns:a16="http://schemas.microsoft.com/office/drawing/2014/main" id="{DA7D609B-1C44-623C-6B47-AE99213716B6}"/>
              </a:ext>
            </a:extLst>
          </p:cNvPr>
          <p:cNvSpPr>
            <a:spLocks noGrp="1"/>
          </p:cNvSpPr>
          <p:nvPr>
            <p:ph idx="1"/>
          </p:nvPr>
        </p:nvSpPr>
        <p:spPr/>
        <p:txBody>
          <a:bodyPr/>
          <a:lstStyle/>
          <a:p>
            <a:pPr eaLnBrk="1" hangingPunct="1"/>
            <a:r>
              <a:rPr lang="en-US" altLang="en-US" b="1" dirty="0"/>
              <a:t>NT File System (NTFS) </a:t>
            </a:r>
            <a:r>
              <a:rPr lang="en-US" altLang="en-US" dirty="0"/>
              <a:t>was introduced with Windows NT</a:t>
            </a:r>
          </a:p>
          <a:p>
            <a:pPr lvl="1" eaLnBrk="1" hangingPunct="1"/>
            <a:r>
              <a:rPr lang="en-US" altLang="en-US" dirty="0"/>
              <a:t>It is still the primary file system for Windows 10 and 11</a:t>
            </a:r>
          </a:p>
          <a:p>
            <a:pPr eaLnBrk="1" hangingPunct="1"/>
            <a:r>
              <a:rPr lang="en-US" altLang="en-US" dirty="0"/>
              <a:t>Improvements over FAT file systems include the following:</a:t>
            </a:r>
          </a:p>
          <a:p>
            <a:pPr lvl="1" eaLnBrk="1" hangingPunct="1"/>
            <a:r>
              <a:rPr lang="en-US" altLang="en-US" dirty="0"/>
              <a:t>NTFS provides more information about a file</a:t>
            </a:r>
          </a:p>
          <a:p>
            <a:pPr lvl="1" eaLnBrk="1" hangingPunct="1"/>
            <a:r>
              <a:rPr lang="en-US" altLang="en-US" dirty="0"/>
              <a:t>NTFS gives more control over files and folders</a:t>
            </a:r>
          </a:p>
          <a:p>
            <a:pPr eaLnBrk="1" hangingPunct="1"/>
            <a:r>
              <a:rPr lang="en-US" altLang="en-US" dirty="0"/>
              <a:t>NTFS was Microsoft’s move toward a journaling file system</a:t>
            </a:r>
          </a:p>
          <a:p>
            <a:pPr lvl="1" eaLnBrk="1" hangingPunct="1"/>
            <a:r>
              <a:rPr lang="en-US" altLang="en-US" dirty="0"/>
              <a:t>It records a transaction before the system carries it out</a:t>
            </a:r>
          </a:p>
          <a:p>
            <a:endParaRPr lang="en-US" dirty="0"/>
          </a:p>
        </p:txBody>
      </p:sp>
    </p:spTree>
    <p:extLst>
      <p:ext uri="{BB962C8B-B14F-4D97-AF65-F5344CB8AC3E}">
        <p14:creationId xmlns:p14="http://schemas.microsoft.com/office/powerpoint/2010/main" val="98886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a:t>
            </a:r>
          </a:p>
          <a:p>
            <a:pPr eaLnBrk="1" hangingPunct="1">
              <a:spcAft>
                <a:spcPts val="600"/>
              </a:spcAft>
            </a:pPr>
            <a:r>
              <a:rPr lang="en-US" altLang="en-US" sz="2200" dirty="0"/>
              <a:t>Explain the purpose and structure of file systems</a:t>
            </a:r>
          </a:p>
          <a:p>
            <a:pPr eaLnBrk="1" hangingPunct="1">
              <a:spcAft>
                <a:spcPts val="600"/>
              </a:spcAft>
            </a:pPr>
            <a:r>
              <a:rPr lang="en-US" altLang="en-US" sz="2200" dirty="0"/>
              <a:t>Describe Microsoft file structures</a:t>
            </a:r>
          </a:p>
          <a:p>
            <a:pPr eaLnBrk="1" hangingPunct="1">
              <a:spcAft>
                <a:spcPts val="600"/>
              </a:spcAft>
            </a:pPr>
            <a:r>
              <a:rPr lang="en-US" altLang="en-US" sz="2200" dirty="0"/>
              <a:t>Explain the structure of FAT disks</a:t>
            </a:r>
          </a:p>
          <a:p>
            <a:pPr eaLnBrk="1" hangingPunct="1">
              <a:spcAft>
                <a:spcPts val="600"/>
              </a:spcAft>
            </a:pPr>
            <a:r>
              <a:rPr lang="en-US" altLang="en-US" sz="2200" dirty="0"/>
              <a:t>Explain the structure of NTFS disks</a:t>
            </a:r>
          </a:p>
          <a:p>
            <a:pPr eaLnBrk="1" hangingPunct="1">
              <a:spcAft>
                <a:spcPts val="600"/>
              </a:spcAft>
            </a:pPr>
            <a:r>
              <a:rPr lang="en-US" altLang="en-US" sz="2200" dirty="0"/>
              <a:t>Describe whole disk encryption</a:t>
            </a:r>
          </a:p>
          <a:p>
            <a:pPr eaLnBrk="1" hangingPunct="1">
              <a:spcAft>
                <a:spcPts val="600"/>
              </a:spcAft>
            </a:pPr>
            <a:r>
              <a:rPr lang="en-US" altLang="en-US" sz="2200" dirty="0"/>
              <a:t>Explain how the Windows Registry works</a:t>
            </a:r>
          </a:p>
          <a:p>
            <a:pPr eaLnBrk="1" hangingPunct="1">
              <a:spcAft>
                <a:spcPts val="600"/>
              </a:spcAft>
            </a:pPr>
            <a:r>
              <a:rPr lang="en-US" altLang="en-US" sz="2200" dirty="0"/>
              <a:t>Identify Windows artifacts</a:t>
            </a:r>
          </a:p>
          <a:p>
            <a:endParaRPr lang="en-US" dirty="0"/>
          </a:p>
        </p:txBody>
      </p:sp>
    </p:spTree>
    <p:extLst>
      <p:ext uri="{BB962C8B-B14F-4D97-AF65-F5344CB8AC3E}">
        <p14:creationId xmlns:p14="http://schemas.microsoft.com/office/powerpoint/2010/main" val="61482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1B35C2C-D921-C1A4-7C94-691582B0E312}"/>
              </a:ext>
            </a:extLst>
          </p:cNvPr>
          <p:cNvSpPr>
            <a:spLocks noGrp="1"/>
          </p:cNvSpPr>
          <p:nvPr>
            <p:ph type="title"/>
          </p:nvPr>
        </p:nvSpPr>
        <p:spPr/>
        <p:txBody>
          <a:bodyPr/>
          <a:lstStyle/>
          <a:p>
            <a:r>
              <a:rPr lang="en-US" dirty="0"/>
              <a:t>Exploring NTFS Disks (2 of 2)</a:t>
            </a:r>
          </a:p>
        </p:txBody>
      </p:sp>
      <p:sp>
        <p:nvSpPr>
          <p:cNvPr id="2" name="Content Placeholder 1">
            <a:extLst>
              <a:ext uri="{FF2B5EF4-FFF2-40B4-BE49-F238E27FC236}">
                <a16:creationId xmlns:a16="http://schemas.microsoft.com/office/drawing/2014/main" id="{DA7D609B-1C44-623C-6B47-AE99213716B6}"/>
              </a:ext>
            </a:extLst>
          </p:cNvPr>
          <p:cNvSpPr>
            <a:spLocks noGrp="1"/>
          </p:cNvSpPr>
          <p:nvPr>
            <p:ph idx="1"/>
          </p:nvPr>
        </p:nvSpPr>
        <p:spPr/>
        <p:txBody>
          <a:bodyPr/>
          <a:lstStyle/>
          <a:p>
            <a:pPr eaLnBrk="1" hangingPunct="1"/>
            <a:r>
              <a:rPr lang="en-US" altLang="en-US" dirty="0"/>
              <a:t>In NTFS, everything written to the disk is considered a file</a:t>
            </a:r>
          </a:p>
          <a:p>
            <a:pPr eaLnBrk="1" hangingPunct="1"/>
            <a:r>
              <a:rPr lang="en-US" altLang="en-US" dirty="0"/>
              <a:t>On an NTFS disk, the first data set is the </a:t>
            </a:r>
            <a:r>
              <a:rPr lang="en-US" altLang="en-US" b="1" dirty="0"/>
              <a:t>Partition Boot Sector</a:t>
            </a:r>
          </a:p>
          <a:p>
            <a:pPr lvl="1" eaLnBrk="1" hangingPunct="1"/>
            <a:r>
              <a:rPr lang="en-US" altLang="en-US" dirty="0"/>
              <a:t>Next is </a:t>
            </a:r>
            <a:r>
              <a:rPr lang="en-US" altLang="en-US" b="1" dirty="0"/>
              <a:t>Master File Table (MFT) </a:t>
            </a:r>
            <a:r>
              <a:rPr lang="en-US" altLang="en-US" dirty="0"/>
              <a:t>also referred to as $MFT</a:t>
            </a:r>
            <a:endParaRPr lang="en-US" altLang="en-US" b="1" dirty="0"/>
          </a:p>
          <a:p>
            <a:pPr eaLnBrk="1" hangingPunct="1"/>
            <a:r>
              <a:rPr lang="en-US" altLang="en-US" dirty="0"/>
              <a:t>NTFS results in much less file slack space</a:t>
            </a:r>
          </a:p>
          <a:p>
            <a:pPr eaLnBrk="1" hangingPunct="1"/>
            <a:r>
              <a:rPr lang="en-US" altLang="en-US" dirty="0"/>
              <a:t>Clusters are smaller for smaller disk drives</a:t>
            </a:r>
          </a:p>
          <a:p>
            <a:pPr eaLnBrk="1" hangingPunct="1"/>
            <a:r>
              <a:rPr lang="en-US" altLang="en-US" dirty="0"/>
              <a:t>NTFS also uses </a:t>
            </a:r>
            <a:r>
              <a:rPr lang="en-US" altLang="en-US" b="1" dirty="0"/>
              <a:t>Unicode</a:t>
            </a:r>
            <a:r>
              <a:rPr lang="en-US" altLang="en-US" dirty="0"/>
              <a:t>, which is an international data format</a:t>
            </a:r>
            <a:endParaRPr lang="en-US" dirty="0"/>
          </a:p>
        </p:txBody>
      </p:sp>
    </p:spTree>
    <p:extLst>
      <p:ext uri="{BB962C8B-B14F-4D97-AF65-F5344CB8AC3E}">
        <p14:creationId xmlns:p14="http://schemas.microsoft.com/office/powerpoint/2010/main" val="3521026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E73FB0-9FEF-56B0-9967-C0FB8FE1CCF6}"/>
              </a:ext>
            </a:extLst>
          </p:cNvPr>
          <p:cNvSpPr>
            <a:spLocks noGrp="1"/>
          </p:cNvSpPr>
          <p:nvPr>
            <p:ph type="title"/>
          </p:nvPr>
        </p:nvSpPr>
        <p:spPr/>
        <p:txBody>
          <a:bodyPr/>
          <a:lstStyle/>
          <a:p>
            <a:r>
              <a:rPr lang="en-US" dirty="0"/>
              <a:t>NTFS System Files (1 of 3)</a:t>
            </a:r>
          </a:p>
        </p:txBody>
      </p:sp>
      <p:sp>
        <p:nvSpPr>
          <p:cNvPr id="2" name="Content Placeholder 1">
            <a:extLst>
              <a:ext uri="{FF2B5EF4-FFF2-40B4-BE49-F238E27FC236}">
                <a16:creationId xmlns:a16="http://schemas.microsoft.com/office/drawing/2014/main" id="{6D5F71B4-6935-35C7-2D35-6548C83DE052}"/>
              </a:ext>
            </a:extLst>
          </p:cNvPr>
          <p:cNvSpPr>
            <a:spLocks noGrp="1"/>
          </p:cNvSpPr>
          <p:nvPr>
            <p:ph idx="1"/>
          </p:nvPr>
        </p:nvSpPr>
        <p:spPr/>
        <p:txBody>
          <a:bodyPr/>
          <a:lstStyle/>
          <a:p>
            <a:pPr eaLnBrk="1" hangingPunct="1"/>
            <a:r>
              <a:rPr lang="en-US" altLang="en-US" dirty="0"/>
              <a:t>$MFT contains information about all files on the disk, including the system files the OS uses</a:t>
            </a:r>
          </a:p>
          <a:p>
            <a:pPr eaLnBrk="1" hangingPunct="1"/>
            <a:r>
              <a:rPr lang="en-US" altLang="en-US" dirty="0"/>
              <a:t>In the $MFT, the first 15 records are reserved for system files</a:t>
            </a:r>
          </a:p>
          <a:p>
            <a:pPr eaLnBrk="1" hangingPunct="1"/>
            <a:r>
              <a:rPr lang="en-US" altLang="en-US" dirty="0"/>
              <a:t>Records in the $MFT are called </a:t>
            </a:r>
            <a:r>
              <a:rPr lang="en-US" altLang="en-US" b="1" dirty="0"/>
              <a:t>metadata</a:t>
            </a:r>
          </a:p>
          <a:p>
            <a:pPr eaLnBrk="1" hangingPunct="1"/>
            <a:r>
              <a:rPr lang="en-US" altLang="en-US" dirty="0"/>
              <a:t>In the NTFS $MFT, all files and folders are stored in separate records of 1024 bytes each</a:t>
            </a:r>
          </a:p>
          <a:p>
            <a:pPr eaLnBrk="1" hangingPunct="1"/>
            <a:r>
              <a:rPr lang="en-US" altLang="en-US" dirty="0"/>
              <a:t>Each record contains file or folder information</a:t>
            </a:r>
          </a:p>
          <a:p>
            <a:pPr eaLnBrk="1" hangingPunct="1"/>
            <a:r>
              <a:rPr lang="en-US" altLang="en-US" dirty="0"/>
              <a:t>A field within $MFT is referred to as an </a:t>
            </a:r>
            <a:r>
              <a:rPr lang="en-US" altLang="en-US" b="1" dirty="0"/>
              <a:t>attribute ID</a:t>
            </a:r>
          </a:p>
          <a:p>
            <a:endParaRPr lang="en-US" dirty="0"/>
          </a:p>
        </p:txBody>
      </p:sp>
    </p:spTree>
    <p:extLst>
      <p:ext uri="{BB962C8B-B14F-4D97-AF65-F5344CB8AC3E}">
        <p14:creationId xmlns:p14="http://schemas.microsoft.com/office/powerpoint/2010/main" val="41535158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NTFS System Files (2 of 3)</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938992"/>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6-13</a:t>
            </a:r>
            <a:r>
              <a:rPr lang="en-US" sz="2400" dirty="0">
                <a:latin typeface="Work Sans" pitchFamily="2" charset="0"/>
              </a:rPr>
              <a:t>  Attribute ID locations in the $MFT record</a:t>
            </a:r>
            <a:endParaRPr lang="en-US" altLang="en-US" sz="2400" dirty="0">
              <a:latin typeface="+mj-lt"/>
            </a:endParaRPr>
          </a:p>
          <a:p>
            <a:endParaRPr lang="en-US" sz="2400" dirty="0">
              <a:latin typeface="Work Sans" pitchFamily="2" charset="0"/>
            </a:endParaRPr>
          </a:p>
        </p:txBody>
      </p:sp>
      <p:pic>
        <p:nvPicPr>
          <p:cNvPr id="4" name="Picture 3" descr="The partition table section for the M B R with attributed I D locations in the dollar M F T record. The following parts are labeled in the hexadecimal table: Dollar M F T record header, Byte size of header field (offset 0 times 14), Attribute 0 times 10 starting byte, Length of attribute 0 times 10, Attribute 0 times 80 starting byte, Length of attribute 0 times 80, Attribute 0 times 30 starting byte, and Length of attribute 0 times 30.">
            <a:extLst>
              <a:ext uri="{FF2B5EF4-FFF2-40B4-BE49-F238E27FC236}">
                <a16:creationId xmlns:a16="http://schemas.microsoft.com/office/drawing/2014/main" id="{E766D9A7-548B-3061-157B-4B485DF6152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61860" y="1848790"/>
            <a:ext cx="3051843" cy="3991415"/>
          </a:xfrm>
          <a:prstGeom prst="rect">
            <a:avLst/>
          </a:prstGeom>
        </p:spPr>
      </p:pic>
    </p:spTree>
    <p:extLst>
      <p:ext uri="{BB962C8B-B14F-4D97-AF65-F5344CB8AC3E}">
        <p14:creationId xmlns:p14="http://schemas.microsoft.com/office/powerpoint/2010/main" val="1431518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E73FB0-9FEF-56B0-9967-C0FB8FE1CCF6}"/>
              </a:ext>
            </a:extLst>
          </p:cNvPr>
          <p:cNvSpPr>
            <a:spLocks noGrp="1"/>
          </p:cNvSpPr>
          <p:nvPr>
            <p:ph type="title"/>
          </p:nvPr>
        </p:nvSpPr>
        <p:spPr/>
        <p:txBody>
          <a:bodyPr/>
          <a:lstStyle/>
          <a:p>
            <a:r>
              <a:rPr lang="en-US" dirty="0"/>
              <a:t>NTFS System Files (3 of 3)</a:t>
            </a:r>
          </a:p>
        </p:txBody>
      </p:sp>
      <p:sp>
        <p:nvSpPr>
          <p:cNvPr id="2" name="Content Placeholder 1">
            <a:extLst>
              <a:ext uri="{FF2B5EF4-FFF2-40B4-BE49-F238E27FC236}">
                <a16:creationId xmlns:a16="http://schemas.microsoft.com/office/drawing/2014/main" id="{6D5F71B4-6935-35C7-2D35-6548C83DE052}"/>
              </a:ext>
            </a:extLst>
          </p:cNvPr>
          <p:cNvSpPr>
            <a:spLocks noGrp="1"/>
          </p:cNvSpPr>
          <p:nvPr>
            <p:ph idx="1"/>
          </p:nvPr>
        </p:nvSpPr>
        <p:spPr/>
        <p:txBody>
          <a:bodyPr/>
          <a:lstStyle/>
          <a:p>
            <a:pPr eaLnBrk="1" hangingPunct="1"/>
            <a:r>
              <a:rPr lang="en-US" altLang="en-US" dirty="0"/>
              <a:t>File or folder information is typically stored in one of two ways in an $MFT record:  resident and nonresident</a:t>
            </a:r>
          </a:p>
          <a:p>
            <a:pPr eaLnBrk="1" hangingPunct="1"/>
            <a:r>
              <a:rPr lang="en-US" altLang="en-US" dirty="0"/>
              <a:t>Each cluster on a partition has its own unique address</a:t>
            </a:r>
          </a:p>
          <a:p>
            <a:pPr eaLnBrk="1" hangingPunct="1"/>
            <a:r>
              <a:rPr lang="en-US" altLang="en-US" dirty="0"/>
              <a:t>In NTFS, each address is called a </a:t>
            </a:r>
            <a:r>
              <a:rPr lang="en-US" altLang="en-US" b="1" dirty="0"/>
              <a:t>logical cluster number (LCN)</a:t>
            </a:r>
          </a:p>
          <a:p>
            <a:pPr lvl="1" eaLnBrk="1" hangingPunct="1"/>
            <a:r>
              <a:rPr lang="en-US" altLang="en-US" dirty="0"/>
              <a:t>LCNs are sequentially numbered from the beginning of a partition to the last cluster of the partition</a:t>
            </a:r>
          </a:p>
          <a:p>
            <a:pPr eaLnBrk="1" hangingPunct="1"/>
            <a:r>
              <a:rPr lang="en-US" altLang="en-US" dirty="0"/>
              <a:t>Once the first LCN address is written to the $DATA attribute, it becomes the file’s </a:t>
            </a:r>
            <a:r>
              <a:rPr lang="en-US" altLang="en-US" b="1" dirty="0"/>
              <a:t>virtual cluster number (VCN)</a:t>
            </a:r>
          </a:p>
          <a:p>
            <a:endParaRPr lang="en-US" dirty="0"/>
          </a:p>
        </p:txBody>
      </p:sp>
    </p:spTree>
    <p:extLst>
      <p:ext uri="{BB962C8B-B14F-4D97-AF65-F5344CB8AC3E}">
        <p14:creationId xmlns:p14="http://schemas.microsoft.com/office/powerpoint/2010/main" val="3910130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7C2300-EE54-008F-AAED-C6F012868B9F}"/>
              </a:ext>
            </a:extLst>
          </p:cNvPr>
          <p:cNvSpPr>
            <a:spLocks noGrp="1"/>
          </p:cNvSpPr>
          <p:nvPr>
            <p:ph type="title"/>
          </p:nvPr>
        </p:nvSpPr>
        <p:spPr/>
        <p:txBody>
          <a:bodyPr/>
          <a:lstStyle/>
          <a:p>
            <a:r>
              <a:rPr lang="en-US" dirty="0"/>
              <a:t>MFT Structures for File Data (1 of 3)</a:t>
            </a:r>
          </a:p>
        </p:txBody>
      </p:sp>
      <p:sp>
        <p:nvSpPr>
          <p:cNvPr id="2" name="Content Placeholder 1">
            <a:extLst>
              <a:ext uri="{FF2B5EF4-FFF2-40B4-BE49-F238E27FC236}">
                <a16:creationId xmlns:a16="http://schemas.microsoft.com/office/drawing/2014/main" id="{7952A7E7-7772-AF23-A93B-E6DD9130C44E}"/>
              </a:ext>
            </a:extLst>
          </p:cNvPr>
          <p:cNvSpPr>
            <a:spLocks noGrp="1"/>
          </p:cNvSpPr>
          <p:nvPr>
            <p:ph idx="1"/>
          </p:nvPr>
        </p:nvSpPr>
        <p:spPr/>
        <p:txBody>
          <a:bodyPr/>
          <a:lstStyle/>
          <a:p>
            <a:r>
              <a:rPr lang="en-US" dirty="0"/>
              <a:t>For the header of all $MFT records, the record fields of interest are as follows:</a:t>
            </a:r>
          </a:p>
          <a:p>
            <a:pPr lvl="1"/>
            <a:r>
              <a:rPr lang="en-US" dirty="0"/>
              <a:t>At offset 0x00 - the $MFT record identifier FILE</a:t>
            </a:r>
          </a:p>
          <a:p>
            <a:pPr lvl="1"/>
            <a:r>
              <a:rPr lang="en-US" dirty="0"/>
              <a:t>At offset 0x1C to 0x1F - size of the $MFT record</a:t>
            </a:r>
          </a:p>
          <a:p>
            <a:pPr lvl="1"/>
            <a:r>
              <a:rPr lang="en-US" dirty="0"/>
              <a:t>At offset 0x14 - length of the header (indicates where the next attribute starts)</a:t>
            </a:r>
          </a:p>
          <a:p>
            <a:pPr lvl="1"/>
            <a:r>
              <a:rPr lang="en-US" dirty="0"/>
              <a:t>At offset 0x32 and 0x33 - the update sequence array, which stores the last 2 bytes of the first sector of the $MFT record</a:t>
            </a:r>
          </a:p>
          <a:p>
            <a:endParaRPr lang="en-US" dirty="0"/>
          </a:p>
        </p:txBody>
      </p:sp>
    </p:spTree>
    <p:extLst>
      <p:ext uri="{BB962C8B-B14F-4D97-AF65-F5344CB8AC3E}">
        <p14:creationId xmlns:p14="http://schemas.microsoft.com/office/powerpoint/2010/main" val="1321878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MFT Structures for File Data (2 of 3)</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3785652"/>
          </a:xfrm>
          <a:prstGeom prst="rect">
            <a:avLst/>
          </a:prstGeom>
          <a:noFill/>
        </p:spPr>
        <p:txBody>
          <a:bodyPr wrap="square" rtlCol="0">
            <a:spAutoFit/>
          </a:bodyPr>
          <a:lstStyle/>
          <a:p>
            <a:r>
              <a:rPr lang="en-US" sz="2400" b="1" dirty="0">
                <a:latin typeface="Work Sans" pitchFamily="2" charset="0"/>
              </a:rPr>
              <a:t>Figure 6-17</a:t>
            </a:r>
            <a:r>
              <a:rPr lang="en-US" sz="2400" dirty="0">
                <a:latin typeface="Work Sans" pitchFamily="2" charset="0"/>
              </a:rPr>
              <a:t>  A $MFT header</a:t>
            </a: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r>
              <a:rPr lang="en-US" altLang="en-US" sz="2400" b="1" dirty="0">
                <a:latin typeface="Work Sans" pitchFamily="2" charset="0"/>
              </a:rPr>
              <a:t>Figure 6-18 </a:t>
            </a:r>
            <a:r>
              <a:rPr lang="en-US" altLang="en-US" sz="2400" dirty="0">
                <a:latin typeface="Work Sans" pitchFamily="2" charset="0"/>
              </a:rPr>
              <a:t>Attribute 0x10: Standard Information</a:t>
            </a:r>
            <a:endParaRPr lang="en-US" altLang="en-US" sz="2400" dirty="0">
              <a:latin typeface="+mj-lt"/>
            </a:endParaRPr>
          </a:p>
          <a:p>
            <a:endParaRPr lang="en-US" sz="2400" dirty="0">
              <a:latin typeface="Work Sans" pitchFamily="2" charset="0"/>
            </a:endParaRPr>
          </a:p>
        </p:txBody>
      </p:sp>
      <p:pic>
        <p:nvPicPr>
          <p:cNvPr id="6" name="Picture 5" descr="The partition table section for the M B R with a dollar S M T header. The following parts are labeled in the hexadecimal table: Dollar M F T record number, Dollar M F T record header, Number of bytes for Dollar M F T header field, Number of bytes of Dollar M F T record, and Update sequence array (storage for data located at sector boundary).">
            <a:extLst>
              <a:ext uri="{FF2B5EF4-FFF2-40B4-BE49-F238E27FC236}">
                <a16:creationId xmlns:a16="http://schemas.microsoft.com/office/drawing/2014/main" id="{78910E67-3FEF-74FA-0EBA-8602D5F04A9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45249" y="1591550"/>
            <a:ext cx="4258056" cy="1884907"/>
          </a:xfrm>
          <a:prstGeom prst="rect">
            <a:avLst/>
          </a:prstGeom>
        </p:spPr>
      </p:pic>
      <p:pic>
        <p:nvPicPr>
          <p:cNvPr id="8" name="Picture 7" descr="The partition table section for the M B R with a 0 times 10 attribute. The following parts are labeled in the hexadecimal table: Starting byte of attribute 0 times 10 Dollar Standard Information, File create date and time, File modified date and time, Number of bytes for attribute 0 times 10, File last access date and time, and File record update date and time.">
            <a:extLst>
              <a:ext uri="{FF2B5EF4-FFF2-40B4-BE49-F238E27FC236}">
                <a16:creationId xmlns:a16="http://schemas.microsoft.com/office/drawing/2014/main" id="{E86B1EF8-4BF1-FA88-FE66-41A6AE3DA9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245249" y="3853019"/>
            <a:ext cx="4258056" cy="1993392"/>
          </a:xfrm>
          <a:prstGeom prst="rect">
            <a:avLst/>
          </a:prstGeom>
        </p:spPr>
      </p:pic>
    </p:spTree>
    <p:extLst>
      <p:ext uri="{BB962C8B-B14F-4D97-AF65-F5344CB8AC3E}">
        <p14:creationId xmlns:p14="http://schemas.microsoft.com/office/powerpoint/2010/main" val="1400978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MFT Structures for File Data (3 of 3)</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3785652"/>
          </a:xfrm>
          <a:prstGeom prst="rect">
            <a:avLst/>
          </a:prstGeom>
          <a:noFill/>
        </p:spPr>
        <p:txBody>
          <a:bodyPr wrap="square" rtlCol="0">
            <a:spAutoFit/>
          </a:bodyPr>
          <a:lstStyle/>
          <a:p>
            <a:r>
              <a:rPr lang="en-US" sz="2400" b="1" dirty="0">
                <a:latin typeface="Work Sans" pitchFamily="2" charset="0"/>
              </a:rPr>
              <a:t>Figure 6-19</a:t>
            </a:r>
            <a:r>
              <a:rPr lang="en-US" sz="2400" dirty="0">
                <a:latin typeface="Work Sans" pitchFamily="2" charset="0"/>
              </a:rPr>
              <a:t>  Attribute 0x30: $Filename</a:t>
            </a: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r>
              <a:rPr lang="en-US" altLang="en-US" sz="2400" b="1" dirty="0">
                <a:latin typeface="Work Sans" pitchFamily="2" charset="0"/>
              </a:rPr>
              <a:t>Figure 6-20 </a:t>
            </a:r>
            <a:r>
              <a:rPr lang="en-US" altLang="en-US" sz="2400" dirty="0">
                <a:latin typeface="Work Sans" pitchFamily="2" charset="0"/>
              </a:rPr>
              <a:t>Attribute 0x40: $Object_ID</a:t>
            </a:r>
            <a:endParaRPr lang="en-US" altLang="en-US" sz="2400" dirty="0">
              <a:latin typeface="+mj-lt"/>
            </a:endParaRPr>
          </a:p>
          <a:p>
            <a:endParaRPr lang="en-US" sz="2400" dirty="0">
              <a:latin typeface="Work Sans" pitchFamily="2" charset="0"/>
            </a:endParaRPr>
          </a:p>
        </p:txBody>
      </p:sp>
      <p:pic>
        <p:nvPicPr>
          <p:cNvPr id="4" name="Picture 3" descr="The partition table section for the M B R with a 0 times 30 attribute. The following parts are labeled in the hexadecimal table: Number of bytes for attribute 0 times 30, Starting byte of attribute 0 times 30, File create date and time, File record update date and time, File modified date and time, File name, and File last access date and time.">
            <a:extLst>
              <a:ext uri="{FF2B5EF4-FFF2-40B4-BE49-F238E27FC236}">
                <a16:creationId xmlns:a16="http://schemas.microsoft.com/office/drawing/2014/main" id="{2502FEB3-19BB-7B03-7639-1D6CA25BE94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42591" y="1300684"/>
            <a:ext cx="3872021" cy="2265925"/>
          </a:xfrm>
          <a:prstGeom prst="rect">
            <a:avLst/>
          </a:prstGeom>
        </p:spPr>
      </p:pic>
      <p:pic>
        <p:nvPicPr>
          <p:cNvPr id="9" name="Picture 8" descr="The partition table section for the M B R with a 0 times 40 attribute. The following parts are labeled in the hexadecimal table: Number of bytes for attribute 0 times 40. Starting byte of attribute 0 times 40 dollar Object underscore I D. Starting offset location of G U I D Object underscore I D value, and G U I D G U I D Object underscore I D value.">
            <a:extLst>
              <a:ext uri="{FF2B5EF4-FFF2-40B4-BE49-F238E27FC236}">
                <a16:creationId xmlns:a16="http://schemas.microsoft.com/office/drawing/2014/main" id="{779EDACB-C02C-063B-1B4C-3CA9A5B500F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16348" y="4210812"/>
            <a:ext cx="4398264" cy="1563624"/>
          </a:xfrm>
          <a:prstGeom prst="rect">
            <a:avLst/>
          </a:prstGeom>
        </p:spPr>
      </p:pic>
    </p:spTree>
    <p:extLst>
      <p:ext uri="{BB962C8B-B14F-4D97-AF65-F5344CB8AC3E}">
        <p14:creationId xmlns:p14="http://schemas.microsoft.com/office/powerpoint/2010/main" val="1704403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E870C1-CD8C-F99F-0204-3B0939131650}"/>
              </a:ext>
            </a:extLst>
          </p:cNvPr>
          <p:cNvSpPr>
            <a:spLocks noGrp="1"/>
          </p:cNvSpPr>
          <p:nvPr>
            <p:ph type="title"/>
          </p:nvPr>
        </p:nvSpPr>
        <p:spPr/>
        <p:txBody>
          <a:bodyPr/>
          <a:lstStyle/>
          <a:p>
            <a:r>
              <a:rPr lang="en-US" dirty="0"/>
              <a:t>Interpreting Data Runs (1 of 2)</a:t>
            </a:r>
          </a:p>
        </p:txBody>
      </p:sp>
      <p:sp>
        <p:nvSpPr>
          <p:cNvPr id="2" name="Content Placeholder 1">
            <a:extLst>
              <a:ext uri="{FF2B5EF4-FFF2-40B4-BE49-F238E27FC236}">
                <a16:creationId xmlns:a16="http://schemas.microsoft.com/office/drawing/2014/main" id="{F4E5C7C1-79EC-7CD2-8C2F-59B112A47F3D}"/>
              </a:ext>
            </a:extLst>
          </p:cNvPr>
          <p:cNvSpPr>
            <a:spLocks noGrp="1"/>
          </p:cNvSpPr>
          <p:nvPr>
            <p:ph idx="1"/>
          </p:nvPr>
        </p:nvSpPr>
        <p:spPr/>
        <p:txBody>
          <a:bodyPr/>
          <a:lstStyle/>
          <a:p>
            <a:r>
              <a:rPr lang="en-US" dirty="0"/>
              <a:t>Data runs have the following components:</a:t>
            </a:r>
          </a:p>
          <a:p>
            <a:pPr lvl="1"/>
            <a:r>
              <a:rPr lang="en-US" dirty="0"/>
              <a:t>The first component declares how many bytes in the attribute field are needed to store the values for the second and third components</a:t>
            </a:r>
          </a:p>
          <a:p>
            <a:pPr lvl="1"/>
            <a:r>
              <a:rPr lang="en-US" dirty="0"/>
              <a:t>The second component stores the number of clusters assigned to the data run</a:t>
            </a:r>
          </a:p>
          <a:p>
            <a:pPr lvl="1"/>
            <a:r>
              <a:rPr lang="en-US" dirty="0"/>
              <a:t>The third component contains the starting cluster address value, VCN(0)</a:t>
            </a:r>
          </a:p>
        </p:txBody>
      </p:sp>
    </p:spTree>
    <p:extLst>
      <p:ext uri="{BB962C8B-B14F-4D97-AF65-F5344CB8AC3E}">
        <p14:creationId xmlns:p14="http://schemas.microsoft.com/office/powerpoint/2010/main" val="3026438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Interpreting Data Runs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294951" y="2536497"/>
            <a:ext cx="4294598" cy="1200329"/>
          </a:xfrm>
          <a:prstGeom prst="rect">
            <a:avLst/>
          </a:prstGeom>
          <a:noFill/>
        </p:spPr>
        <p:txBody>
          <a:bodyPr wrap="square" rtlCol="0">
            <a:spAutoFit/>
          </a:bodyPr>
          <a:lstStyle/>
          <a:p>
            <a:r>
              <a:rPr lang="en-US" sz="2400" b="1" dirty="0">
                <a:latin typeface="Work Sans" pitchFamily="2" charset="0"/>
              </a:rPr>
              <a:t>Figure 6-24</a:t>
            </a:r>
            <a:r>
              <a:rPr lang="en-US" sz="2400" dirty="0">
                <a:latin typeface="Work Sans" pitchFamily="2" charset="0"/>
              </a:rPr>
              <a:t>  Data run components</a:t>
            </a:r>
            <a:endParaRPr lang="en-US" altLang="en-US" sz="2400" dirty="0">
              <a:latin typeface="+mj-lt"/>
            </a:endParaRPr>
          </a:p>
          <a:p>
            <a:endParaRPr lang="en-US" sz="2400" dirty="0">
              <a:latin typeface="Work Sans" pitchFamily="2" charset="0"/>
            </a:endParaRPr>
          </a:p>
        </p:txBody>
      </p:sp>
      <p:pic>
        <p:nvPicPr>
          <p:cNvPr id="6" name="Picture 5" descr="An illustration of some data run components. Component 1 is 21, component 2 is 1 B, and component 3 is 2 E 0 A.">
            <a:extLst>
              <a:ext uri="{FF2B5EF4-FFF2-40B4-BE49-F238E27FC236}">
                <a16:creationId xmlns:a16="http://schemas.microsoft.com/office/drawing/2014/main" id="{E1288DA8-33AD-5ABA-F862-FB8EC97E906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97251" y="2267295"/>
            <a:ext cx="4518159" cy="1749751"/>
          </a:xfrm>
          <a:prstGeom prst="rect">
            <a:avLst/>
          </a:prstGeom>
        </p:spPr>
      </p:pic>
    </p:spTree>
    <p:extLst>
      <p:ext uri="{BB962C8B-B14F-4D97-AF65-F5344CB8AC3E}">
        <p14:creationId xmlns:p14="http://schemas.microsoft.com/office/powerpoint/2010/main" val="110451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172B68-331D-624F-9C1A-793522838BEA}"/>
              </a:ext>
            </a:extLst>
          </p:cNvPr>
          <p:cNvSpPr>
            <a:spLocks noGrp="1"/>
          </p:cNvSpPr>
          <p:nvPr>
            <p:ph type="title"/>
          </p:nvPr>
        </p:nvSpPr>
        <p:spPr/>
        <p:txBody>
          <a:bodyPr/>
          <a:lstStyle/>
          <a:p>
            <a:r>
              <a:rPr lang="en-US" dirty="0"/>
              <a:t>The $I30 System File</a:t>
            </a:r>
          </a:p>
        </p:txBody>
      </p:sp>
      <p:sp>
        <p:nvSpPr>
          <p:cNvPr id="2" name="Content Placeholder 1">
            <a:extLst>
              <a:ext uri="{FF2B5EF4-FFF2-40B4-BE49-F238E27FC236}">
                <a16:creationId xmlns:a16="http://schemas.microsoft.com/office/drawing/2014/main" id="{F7BA71A5-7FA2-FCF5-F4E8-F665171DB62E}"/>
              </a:ext>
            </a:extLst>
          </p:cNvPr>
          <p:cNvSpPr>
            <a:spLocks noGrp="1"/>
          </p:cNvSpPr>
          <p:nvPr>
            <p:ph idx="1"/>
          </p:nvPr>
        </p:nvSpPr>
        <p:spPr/>
        <p:txBody>
          <a:bodyPr/>
          <a:lstStyle/>
          <a:p>
            <a:r>
              <a:rPr lang="en-US" dirty="0"/>
              <a:t>When the number of new files or subfolders increases in a folder, Windows creates an $I30 file to store the additional new files’ or folders’ information</a:t>
            </a:r>
          </a:p>
          <a:p>
            <a:r>
              <a:rPr lang="en-US" dirty="0"/>
              <a:t>The $I30 files contain useful artifacts for an investigation</a:t>
            </a:r>
          </a:p>
          <a:p>
            <a:pPr lvl="1"/>
            <a:r>
              <a:rPr lang="en-US" dirty="0"/>
              <a:t>The $I30 file may contain residual information of its name, byte size, and date-time values for a deleted file</a:t>
            </a:r>
          </a:p>
          <a:p>
            <a:pPr lvl="1"/>
            <a:r>
              <a:rPr lang="en-US" dirty="0"/>
              <a:t>Listings for deleted files are relocated to the end of the $I30 file</a:t>
            </a:r>
          </a:p>
          <a:p>
            <a:pPr lvl="1"/>
            <a:r>
              <a:rPr lang="en-US" dirty="0"/>
              <a:t>Deleted files are labeled as index slack (INDX slack)</a:t>
            </a:r>
          </a:p>
        </p:txBody>
      </p:sp>
    </p:spTree>
    <p:extLst>
      <p:ext uri="{BB962C8B-B14F-4D97-AF65-F5344CB8AC3E}">
        <p14:creationId xmlns:p14="http://schemas.microsoft.com/office/powerpoint/2010/main" val="109421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8197C38-DF50-7F09-C04F-B710543E3EF5}"/>
              </a:ext>
            </a:extLst>
          </p:cNvPr>
          <p:cNvSpPr>
            <a:spLocks noGrp="1"/>
          </p:cNvSpPr>
          <p:nvPr>
            <p:ph type="title"/>
          </p:nvPr>
        </p:nvSpPr>
        <p:spPr/>
        <p:txBody>
          <a:bodyPr/>
          <a:lstStyle/>
          <a:p>
            <a:r>
              <a:rPr lang="en-US" dirty="0"/>
              <a:t>Understanding File Systems</a:t>
            </a:r>
          </a:p>
        </p:txBody>
      </p:sp>
      <p:sp>
        <p:nvSpPr>
          <p:cNvPr id="2" name="Content Placeholder 1">
            <a:extLst>
              <a:ext uri="{FF2B5EF4-FFF2-40B4-BE49-F238E27FC236}">
                <a16:creationId xmlns:a16="http://schemas.microsoft.com/office/drawing/2014/main" id="{40E01CB3-6C18-5DA7-DF22-20CA4C0BA2DC}"/>
              </a:ext>
            </a:extLst>
          </p:cNvPr>
          <p:cNvSpPr>
            <a:spLocks noGrp="1"/>
          </p:cNvSpPr>
          <p:nvPr>
            <p:ph idx="1"/>
          </p:nvPr>
        </p:nvSpPr>
        <p:spPr/>
        <p:txBody>
          <a:bodyPr/>
          <a:lstStyle/>
          <a:p>
            <a:pPr eaLnBrk="1" hangingPunct="1"/>
            <a:r>
              <a:rPr lang="en-US" altLang="en-US" dirty="0"/>
              <a:t>A</a:t>
            </a:r>
            <a:r>
              <a:rPr lang="en-US" altLang="en-US" b="1" dirty="0"/>
              <a:t> file system </a:t>
            </a:r>
            <a:r>
              <a:rPr lang="en-US" altLang="en-US" dirty="0"/>
              <a:t>provides an OS a road map to data on a disk</a:t>
            </a:r>
          </a:p>
          <a:p>
            <a:pPr eaLnBrk="1" hangingPunct="1"/>
            <a:r>
              <a:rPr lang="en-US" altLang="en-US" dirty="0"/>
              <a:t>The type of file system an OS uses determines how data is stored on the disk</a:t>
            </a:r>
          </a:p>
          <a:p>
            <a:pPr eaLnBrk="1" hangingPunct="1"/>
            <a:r>
              <a:rPr lang="en-US" altLang="en-US" dirty="0"/>
              <a:t>When you need to access a suspect’s computer to acquire or inspect data, you should be familiar with both the computer’s OS and file systems</a:t>
            </a:r>
          </a:p>
          <a:p>
            <a:endParaRPr lang="en-US" dirty="0"/>
          </a:p>
        </p:txBody>
      </p:sp>
    </p:spTree>
    <p:extLst>
      <p:ext uri="{BB962C8B-B14F-4D97-AF65-F5344CB8AC3E}">
        <p14:creationId xmlns:p14="http://schemas.microsoft.com/office/powerpoint/2010/main" val="2193226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$UsnJrnl System File</a:t>
            </a:r>
          </a:p>
        </p:txBody>
      </p:sp>
      <p:sp>
        <p:nvSpPr>
          <p:cNvPr id="5" name="TextBox 4">
            <a:extLst>
              <a:ext uri="{FF2B5EF4-FFF2-40B4-BE49-F238E27FC236}">
                <a16:creationId xmlns:a16="http://schemas.microsoft.com/office/drawing/2014/main" id="{7CB0BE92-E73F-42E9-B249-3B271B6E8AA4}"/>
              </a:ext>
            </a:extLst>
          </p:cNvPr>
          <p:cNvSpPr txBox="1"/>
          <p:nvPr/>
        </p:nvSpPr>
        <p:spPr>
          <a:xfrm>
            <a:off x="7185620" y="1722528"/>
            <a:ext cx="4294598" cy="3046988"/>
          </a:xfrm>
          <a:prstGeom prst="rect">
            <a:avLst/>
          </a:prstGeom>
          <a:noFill/>
        </p:spPr>
        <p:txBody>
          <a:bodyPr wrap="square" rtlCol="0">
            <a:spAutoFit/>
          </a:bodyPr>
          <a:lstStyle/>
          <a:p>
            <a:r>
              <a:rPr lang="en-US" sz="2400" dirty="0">
                <a:latin typeface="Work Sans" pitchFamily="2" charset="0"/>
              </a:rPr>
              <a:t>The Update Sequence Number Journal ($UsnJrnl) provides a log of actions performed on a file</a:t>
            </a:r>
          </a:p>
          <a:p>
            <a:endParaRPr lang="en-US" sz="2400" b="1" dirty="0">
              <a:latin typeface="Work Sans" pitchFamily="2" charset="0"/>
            </a:endParaRPr>
          </a:p>
          <a:p>
            <a:r>
              <a:rPr lang="en-US" sz="2400" b="1" dirty="0">
                <a:latin typeface="Work Sans" pitchFamily="2" charset="0"/>
              </a:rPr>
              <a:t>Figure 6-31</a:t>
            </a:r>
            <a:r>
              <a:rPr lang="en-US" sz="2400" dirty="0">
                <a:latin typeface="Work Sans" pitchFamily="2" charset="0"/>
              </a:rPr>
              <a:t>  Hexadecimal view of a $J file</a:t>
            </a:r>
            <a:endParaRPr lang="en-US" altLang="en-US" sz="2400" dirty="0">
              <a:latin typeface="+mj-lt"/>
            </a:endParaRPr>
          </a:p>
          <a:p>
            <a:endParaRPr lang="en-US" sz="2400" dirty="0">
              <a:latin typeface="Work Sans" pitchFamily="2" charset="0"/>
            </a:endParaRPr>
          </a:p>
        </p:txBody>
      </p:sp>
      <p:pic>
        <p:nvPicPr>
          <p:cNvPr id="4" name="Picture 3" descr="The partition table section for the M B R with a deleted file in an dollar I30 file. The following parts are labeled in the hexadecimal table: Starting position of deleted record, Header for deleted file (16 bytes long), Header for deleted file (continued), Last access date and time, Change date and time, Create date and time, Modified date and time, and Filename.">
            <a:extLst>
              <a:ext uri="{FF2B5EF4-FFF2-40B4-BE49-F238E27FC236}">
                <a16:creationId xmlns:a16="http://schemas.microsoft.com/office/drawing/2014/main" id="{DAE4B3B7-4D9F-5181-B49F-333B23B2D91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63835" y="2409444"/>
            <a:ext cx="5169408" cy="2039112"/>
          </a:xfrm>
          <a:prstGeom prst="rect">
            <a:avLst/>
          </a:prstGeom>
        </p:spPr>
      </p:pic>
    </p:spTree>
    <p:extLst>
      <p:ext uri="{BB962C8B-B14F-4D97-AF65-F5344CB8AC3E}">
        <p14:creationId xmlns:p14="http://schemas.microsoft.com/office/powerpoint/2010/main" val="3282504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C70BA4-A94C-9B40-FA9C-332407C22A28}"/>
              </a:ext>
            </a:extLst>
          </p:cNvPr>
          <p:cNvSpPr>
            <a:spLocks noGrp="1"/>
          </p:cNvSpPr>
          <p:nvPr>
            <p:ph type="title"/>
          </p:nvPr>
        </p:nvSpPr>
        <p:spPr/>
        <p:txBody>
          <a:bodyPr/>
          <a:lstStyle/>
          <a:p>
            <a:r>
              <a:rPr lang="en-US" dirty="0"/>
              <a:t>Prefetch (1 of 2)</a:t>
            </a:r>
          </a:p>
        </p:txBody>
      </p:sp>
      <p:sp>
        <p:nvSpPr>
          <p:cNvPr id="2" name="Content Placeholder 1">
            <a:extLst>
              <a:ext uri="{FF2B5EF4-FFF2-40B4-BE49-F238E27FC236}">
                <a16:creationId xmlns:a16="http://schemas.microsoft.com/office/drawing/2014/main" id="{3AAEA220-F469-999E-701D-D6359B408BD8}"/>
              </a:ext>
            </a:extLst>
          </p:cNvPr>
          <p:cNvSpPr>
            <a:spLocks noGrp="1"/>
          </p:cNvSpPr>
          <p:nvPr>
            <p:ph idx="1"/>
          </p:nvPr>
        </p:nvSpPr>
        <p:spPr/>
        <p:txBody>
          <a:bodyPr/>
          <a:lstStyle/>
          <a:p>
            <a:r>
              <a:rPr lang="en-US" dirty="0"/>
              <a:t>To help reduce the time it takes to load an application into memory in Windows, Microsoft has implemented the Prefetch function</a:t>
            </a:r>
          </a:p>
          <a:p>
            <a:pPr lvl="1"/>
            <a:r>
              <a:rPr lang="en-US" sz="2200" dirty="0"/>
              <a:t>The first time an application is run, the OS will create a prefetch file for it</a:t>
            </a:r>
          </a:p>
          <a:p>
            <a:pPr lvl="1"/>
            <a:r>
              <a:rPr lang="en-US" sz="2200" dirty="0"/>
              <a:t>The next time the application is run, Windows preloads the necessary links to other data or executable files into memory</a:t>
            </a:r>
          </a:p>
          <a:p>
            <a:r>
              <a:rPr lang="en-US" dirty="0"/>
              <a:t>The contents of a prefetch file can reveal the following:</a:t>
            </a:r>
          </a:p>
          <a:p>
            <a:pPr lvl="1"/>
            <a:r>
              <a:rPr lang="en-US" sz="2200" dirty="0"/>
              <a:t>When an application was installed, how many times the application had been run, dates and time it was run, and data that was accessed by the application</a:t>
            </a:r>
          </a:p>
        </p:txBody>
      </p:sp>
    </p:spTree>
    <p:extLst>
      <p:ext uri="{BB962C8B-B14F-4D97-AF65-F5344CB8AC3E}">
        <p14:creationId xmlns:p14="http://schemas.microsoft.com/office/powerpoint/2010/main" val="4042998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C70BA4-A94C-9B40-FA9C-332407C22A28}"/>
              </a:ext>
            </a:extLst>
          </p:cNvPr>
          <p:cNvSpPr>
            <a:spLocks noGrp="1"/>
          </p:cNvSpPr>
          <p:nvPr>
            <p:ph type="title"/>
          </p:nvPr>
        </p:nvSpPr>
        <p:spPr/>
        <p:txBody>
          <a:bodyPr/>
          <a:lstStyle/>
          <a:p>
            <a:r>
              <a:rPr lang="en-US" dirty="0"/>
              <a:t>Prefetch (2 of 2)</a:t>
            </a:r>
          </a:p>
        </p:txBody>
      </p:sp>
      <p:sp>
        <p:nvSpPr>
          <p:cNvPr id="2" name="Content Placeholder 1">
            <a:extLst>
              <a:ext uri="{FF2B5EF4-FFF2-40B4-BE49-F238E27FC236}">
                <a16:creationId xmlns:a16="http://schemas.microsoft.com/office/drawing/2014/main" id="{3AAEA220-F469-999E-701D-D6359B408BD8}"/>
              </a:ext>
            </a:extLst>
          </p:cNvPr>
          <p:cNvSpPr>
            <a:spLocks noGrp="1"/>
          </p:cNvSpPr>
          <p:nvPr>
            <p:ph idx="1"/>
          </p:nvPr>
        </p:nvSpPr>
        <p:spPr>
          <a:xfrm>
            <a:off x="476843" y="1690692"/>
            <a:ext cx="11241915" cy="4351338"/>
          </a:xfrm>
        </p:spPr>
        <p:txBody>
          <a:bodyPr/>
          <a:lstStyle/>
          <a:p>
            <a:r>
              <a:rPr lang="en-US" dirty="0"/>
              <a:t>To examine the contents of a prefetch file, download the PECmd.exe tool </a:t>
            </a:r>
          </a:p>
          <a:p>
            <a:r>
              <a:rPr lang="en-US" dirty="0"/>
              <a:t>PECmd.exe will display the following information:</a:t>
            </a:r>
          </a:p>
          <a:p>
            <a:pPr lvl="1"/>
            <a:r>
              <a:rPr lang="en-US" sz="2200" dirty="0"/>
              <a:t>Source file path, creation, modified, and last access date and time</a:t>
            </a:r>
          </a:p>
          <a:p>
            <a:pPr lvl="1"/>
            <a:r>
              <a:rPr lang="en-US" sz="2200" dirty="0"/>
              <a:t>Source file’s executable name and hash</a:t>
            </a:r>
          </a:p>
          <a:p>
            <a:pPr lvl="1"/>
            <a:r>
              <a:rPr lang="en-US" sz="2200" dirty="0"/>
              <a:t>Byte size of the source file</a:t>
            </a:r>
          </a:p>
          <a:p>
            <a:pPr lvl="1"/>
            <a:r>
              <a:rPr lang="en-US" sz="2200" dirty="0"/>
              <a:t>Windows OS version of the computer</a:t>
            </a:r>
          </a:p>
          <a:p>
            <a:pPr lvl="1"/>
            <a:r>
              <a:rPr lang="en-US" sz="2200" dirty="0"/>
              <a:t>The number of times and when the application has run </a:t>
            </a:r>
          </a:p>
          <a:p>
            <a:pPr lvl="1"/>
            <a:r>
              <a:rPr lang="en-US" sz="2200" dirty="0"/>
              <a:t>Volume information</a:t>
            </a:r>
          </a:p>
        </p:txBody>
      </p:sp>
    </p:spTree>
    <p:extLst>
      <p:ext uri="{BB962C8B-B14F-4D97-AF65-F5344CB8AC3E}">
        <p14:creationId xmlns:p14="http://schemas.microsoft.com/office/powerpoint/2010/main" val="3919726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8CD9E3-65D4-A554-7E97-DC55072FFBB0}"/>
              </a:ext>
            </a:extLst>
          </p:cNvPr>
          <p:cNvSpPr>
            <a:spLocks noGrp="1"/>
          </p:cNvSpPr>
          <p:nvPr>
            <p:ph type="title"/>
          </p:nvPr>
        </p:nvSpPr>
        <p:spPr/>
        <p:txBody>
          <a:bodyPr/>
          <a:lstStyle/>
          <a:p>
            <a:r>
              <a:rPr lang="en-US" dirty="0"/>
              <a:t>NTFS Alternate Data Streams (1 of 2)</a:t>
            </a:r>
          </a:p>
        </p:txBody>
      </p:sp>
      <p:sp>
        <p:nvSpPr>
          <p:cNvPr id="2" name="Content Placeholder 1">
            <a:extLst>
              <a:ext uri="{FF2B5EF4-FFF2-40B4-BE49-F238E27FC236}">
                <a16:creationId xmlns:a16="http://schemas.microsoft.com/office/drawing/2014/main" id="{06822905-06FE-CB59-48BA-C8003AD019BA}"/>
              </a:ext>
            </a:extLst>
          </p:cNvPr>
          <p:cNvSpPr>
            <a:spLocks noGrp="1"/>
          </p:cNvSpPr>
          <p:nvPr>
            <p:ph idx="1"/>
          </p:nvPr>
        </p:nvSpPr>
        <p:spPr/>
        <p:txBody>
          <a:bodyPr/>
          <a:lstStyle/>
          <a:p>
            <a:pPr eaLnBrk="1" hangingPunct="1"/>
            <a:r>
              <a:rPr lang="en-US" altLang="en-US" b="1" dirty="0"/>
              <a:t>Alternate data streams </a:t>
            </a:r>
            <a:r>
              <a:rPr lang="en-US" altLang="en-US" dirty="0"/>
              <a:t>are methods by which data can be appended to existing files</a:t>
            </a:r>
          </a:p>
          <a:p>
            <a:pPr lvl="1" eaLnBrk="1" hangingPunct="1"/>
            <a:r>
              <a:rPr lang="en-US" altLang="en-US" dirty="0"/>
              <a:t>They can obscure valuable evidentiary data, intentionally or by coincidence</a:t>
            </a:r>
          </a:p>
          <a:p>
            <a:pPr eaLnBrk="1" hangingPunct="1"/>
            <a:r>
              <a:rPr lang="en-US" altLang="en-US" dirty="0"/>
              <a:t>In NTFS, an alternate data stream becomes an additional file attribute</a:t>
            </a:r>
          </a:p>
          <a:p>
            <a:pPr lvl="1" eaLnBrk="1" hangingPunct="1"/>
            <a:r>
              <a:rPr lang="en-US" altLang="en-US" dirty="0"/>
              <a:t>It allows the file to be associated with different applications</a:t>
            </a:r>
          </a:p>
          <a:p>
            <a:pPr eaLnBrk="1" hangingPunct="1"/>
            <a:r>
              <a:rPr lang="en-US" altLang="en-US" dirty="0"/>
              <a:t>You can only tell whether a file has a data stream attached by examining that file’s MFT entry</a:t>
            </a:r>
          </a:p>
          <a:p>
            <a:endParaRPr lang="en-US" dirty="0"/>
          </a:p>
        </p:txBody>
      </p:sp>
    </p:spTree>
    <p:extLst>
      <p:ext uri="{BB962C8B-B14F-4D97-AF65-F5344CB8AC3E}">
        <p14:creationId xmlns:p14="http://schemas.microsoft.com/office/powerpoint/2010/main" val="4003184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NTFS Alternate Data Streams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185620" y="1722528"/>
            <a:ext cx="4294598" cy="1200329"/>
          </a:xfrm>
          <a:prstGeom prst="rect">
            <a:avLst/>
          </a:prstGeom>
          <a:noFill/>
        </p:spPr>
        <p:txBody>
          <a:bodyPr wrap="square" rtlCol="0">
            <a:spAutoFit/>
          </a:bodyPr>
          <a:lstStyle/>
          <a:p>
            <a:r>
              <a:rPr lang="en-US" sz="2400" b="1" dirty="0">
                <a:latin typeface="Work Sans" pitchFamily="2" charset="0"/>
              </a:rPr>
              <a:t>Figure 6-32</a:t>
            </a:r>
            <a:r>
              <a:rPr lang="en-US" sz="2400" dirty="0">
                <a:latin typeface="Work Sans" pitchFamily="2" charset="0"/>
              </a:rPr>
              <a:t>  A resident text alternate data stream</a:t>
            </a:r>
            <a:endParaRPr lang="en-US" altLang="en-US" sz="2400" dirty="0">
              <a:latin typeface="+mj-lt"/>
            </a:endParaRPr>
          </a:p>
          <a:p>
            <a:endParaRPr lang="en-US" sz="2400" dirty="0">
              <a:latin typeface="Work Sans" pitchFamily="2" charset="0"/>
            </a:endParaRPr>
          </a:p>
        </p:txBody>
      </p:sp>
      <p:pic>
        <p:nvPicPr>
          <p:cNvPr id="6" name="Picture 5" descr="The partition table section for the M B R with the hexadecimal view of a dollar J file. The following parts are labeled in the hexadecimal table: Number of bytes, for record entry File ID, Parent file ID, U S N, File name, Reason code, Reason code (continued), and Date and time code.">
            <a:extLst>
              <a:ext uri="{FF2B5EF4-FFF2-40B4-BE49-F238E27FC236}">
                <a16:creationId xmlns:a16="http://schemas.microsoft.com/office/drawing/2014/main" id="{D4D587DA-B31B-DDFC-2D32-BB0E7FFDB2B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626072" y="1531255"/>
            <a:ext cx="3909568" cy="3795489"/>
          </a:xfrm>
          <a:prstGeom prst="rect">
            <a:avLst/>
          </a:prstGeom>
        </p:spPr>
      </p:pic>
    </p:spTree>
    <p:extLst>
      <p:ext uri="{BB962C8B-B14F-4D97-AF65-F5344CB8AC3E}">
        <p14:creationId xmlns:p14="http://schemas.microsoft.com/office/powerpoint/2010/main" val="3657738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F29918-78F7-CCDC-267D-DA2D9A440C50}"/>
              </a:ext>
            </a:extLst>
          </p:cNvPr>
          <p:cNvSpPr>
            <a:spLocks noGrp="1"/>
          </p:cNvSpPr>
          <p:nvPr>
            <p:ph type="title"/>
          </p:nvPr>
        </p:nvSpPr>
        <p:spPr/>
        <p:txBody>
          <a:bodyPr/>
          <a:lstStyle/>
          <a:p>
            <a:r>
              <a:rPr lang="en-US" dirty="0"/>
              <a:t>NTFS Compressed Files</a:t>
            </a:r>
          </a:p>
        </p:txBody>
      </p:sp>
      <p:sp>
        <p:nvSpPr>
          <p:cNvPr id="2" name="Content Placeholder 1">
            <a:extLst>
              <a:ext uri="{FF2B5EF4-FFF2-40B4-BE49-F238E27FC236}">
                <a16:creationId xmlns:a16="http://schemas.microsoft.com/office/drawing/2014/main" id="{EC0EB816-7F5D-B9A8-5093-6AC30837FDB6}"/>
              </a:ext>
            </a:extLst>
          </p:cNvPr>
          <p:cNvSpPr>
            <a:spLocks noGrp="1"/>
          </p:cNvSpPr>
          <p:nvPr>
            <p:ph idx="1"/>
          </p:nvPr>
        </p:nvSpPr>
        <p:spPr/>
        <p:txBody>
          <a:bodyPr/>
          <a:lstStyle/>
          <a:p>
            <a:pPr eaLnBrk="1" hangingPunct="1"/>
            <a:r>
              <a:rPr lang="en-US" altLang="en-US" dirty="0"/>
              <a:t>NTFS provides compression similar to FAT DriveSpace 3 (a Windows 98 compression utility)</a:t>
            </a:r>
          </a:p>
          <a:p>
            <a:pPr eaLnBrk="1" hangingPunct="1"/>
            <a:r>
              <a:rPr lang="en-US" altLang="en-US" dirty="0"/>
              <a:t>With NTFS, files, folders, or entire volumes can be compressed</a:t>
            </a:r>
          </a:p>
          <a:p>
            <a:pPr eaLnBrk="1" hangingPunct="1"/>
            <a:r>
              <a:rPr lang="en-US" altLang="en-US" dirty="0"/>
              <a:t>Most forensics tools can uncompress and analyze compressed Windows data</a:t>
            </a:r>
          </a:p>
          <a:p>
            <a:pPr lvl="1"/>
            <a:r>
              <a:rPr lang="en-US" altLang="en-US" dirty="0"/>
              <a:t>Forensics tools might have difficulty with third-party compression utilities, such as the .rar format</a:t>
            </a:r>
          </a:p>
          <a:p>
            <a:endParaRPr lang="en-US" dirty="0"/>
          </a:p>
        </p:txBody>
      </p:sp>
    </p:spTree>
    <p:extLst>
      <p:ext uri="{BB962C8B-B14F-4D97-AF65-F5344CB8AC3E}">
        <p14:creationId xmlns:p14="http://schemas.microsoft.com/office/powerpoint/2010/main" val="1372281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9F5FCC-BBA5-AAA0-586E-EDCD12A2A363}"/>
              </a:ext>
            </a:extLst>
          </p:cNvPr>
          <p:cNvSpPr>
            <a:spLocks noGrp="1"/>
          </p:cNvSpPr>
          <p:nvPr>
            <p:ph type="title"/>
          </p:nvPr>
        </p:nvSpPr>
        <p:spPr/>
        <p:txBody>
          <a:bodyPr/>
          <a:lstStyle/>
          <a:p>
            <a:r>
              <a:rPr lang="en-US" dirty="0"/>
              <a:t>NTFS Encrypting File System (1 of 2)</a:t>
            </a:r>
          </a:p>
        </p:txBody>
      </p:sp>
      <p:sp>
        <p:nvSpPr>
          <p:cNvPr id="2" name="Content Placeholder 1">
            <a:extLst>
              <a:ext uri="{FF2B5EF4-FFF2-40B4-BE49-F238E27FC236}">
                <a16:creationId xmlns:a16="http://schemas.microsoft.com/office/drawing/2014/main" id="{33F268BE-1D88-F3C3-A562-51AE61224972}"/>
              </a:ext>
            </a:extLst>
          </p:cNvPr>
          <p:cNvSpPr>
            <a:spLocks noGrp="1"/>
          </p:cNvSpPr>
          <p:nvPr>
            <p:ph idx="1"/>
          </p:nvPr>
        </p:nvSpPr>
        <p:spPr/>
        <p:txBody>
          <a:bodyPr/>
          <a:lstStyle/>
          <a:p>
            <a:pPr eaLnBrk="1" hangingPunct="1"/>
            <a:r>
              <a:rPr lang="en-US" altLang="en-US" b="1" dirty="0"/>
              <a:t>Encrypting File System (EFS) </a:t>
            </a:r>
            <a:r>
              <a:rPr lang="en-US" altLang="en-US" dirty="0"/>
              <a:t>was introduced with Windows 2000</a:t>
            </a:r>
          </a:p>
          <a:p>
            <a:pPr lvl="1" eaLnBrk="1" hangingPunct="1"/>
            <a:r>
              <a:rPr lang="en-US" altLang="en-US" dirty="0"/>
              <a:t>Uses </a:t>
            </a:r>
            <a:r>
              <a:rPr lang="en-US" altLang="en-US" b="1" dirty="0"/>
              <a:t>public key</a:t>
            </a:r>
            <a:r>
              <a:rPr lang="en-US" altLang="en-US" dirty="0"/>
              <a:t> and </a:t>
            </a:r>
            <a:r>
              <a:rPr lang="en-US" altLang="en-US" b="1" dirty="0"/>
              <a:t>private key</a:t>
            </a:r>
            <a:r>
              <a:rPr lang="en-US" altLang="en-US" dirty="0"/>
              <a:t> methods of encrypting files, folders, or disk volumes</a:t>
            </a:r>
          </a:p>
          <a:p>
            <a:pPr eaLnBrk="1" hangingPunct="1"/>
            <a:r>
              <a:rPr lang="en-US" altLang="en-US" dirty="0"/>
              <a:t>When EFS is used in Windows 2000 and later, a </a:t>
            </a:r>
            <a:r>
              <a:rPr lang="en-US" altLang="en-US" b="1" dirty="0"/>
              <a:t>recovery certificate</a:t>
            </a:r>
            <a:r>
              <a:rPr lang="en-US" altLang="en-US" dirty="0"/>
              <a:t> is generated and sent to the local Windows administrator account</a:t>
            </a:r>
          </a:p>
          <a:p>
            <a:pPr eaLnBrk="1" hangingPunct="1"/>
            <a:r>
              <a:rPr lang="en-US" altLang="en-US" dirty="0"/>
              <a:t>Users can apply EFS to files stored on their local workstations or a remote server</a:t>
            </a:r>
          </a:p>
          <a:p>
            <a:endParaRPr lang="en-US" dirty="0"/>
          </a:p>
        </p:txBody>
      </p:sp>
    </p:spTree>
    <p:extLst>
      <p:ext uri="{BB962C8B-B14F-4D97-AF65-F5344CB8AC3E}">
        <p14:creationId xmlns:p14="http://schemas.microsoft.com/office/powerpoint/2010/main" val="31207556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9F5FCC-BBA5-AAA0-586E-EDCD12A2A363}"/>
              </a:ext>
            </a:extLst>
          </p:cNvPr>
          <p:cNvSpPr>
            <a:spLocks noGrp="1"/>
          </p:cNvSpPr>
          <p:nvPr>
            <p:ph type="title"/>
          </p:nvPr>
        </p:nvSpPr>
        <p:spPr/>
        <p:txBody>
          <a:bodyPr/>
          <a:lstStyle/>
          <a:p>
            <a:r>
              <a:rPr lang="en-US" dirty="0"/>
              <a:t>NTFS Encrypting File System (2 of 2)</a:t>
            </a:r>
          </a:p>
        </p:txBody>
      </p:sp>
      <p:sp>
        <p:nvSpPr>
          <p:cNvPr id="2" name="Content Placeholder 1">
            <a:extLst>
              <a:ext uri="{FF2B5EF4-FFF2-40B4-BE49-F238E27FC236}">
                <a16:creationId xmlns:a16="http://schemas.microsoft.com/office/drawing/2014/main" id="{33F268BE-1D88-F3C3-A562-51AE61224972}"/>
              </a:ext>
            </a:extLst>
          </p:cNvPr>
          <p:cNvSpPr>
            <a:spLocks noGrp="1"/>
          </p:cNvSpPr>
          <p:nvPr>
            <p:ph idx="1"/>
          </p:nvPr>
        </p:nvSpPr>
        <p:spPr/>
        <p:txBody>
          <a:bodyPr/>
          <a:lstStyle/>
          <a:p>
            <a:r>
              <a:rPr lang="en-US" altLang="en-US" dirty="0"/>
              <a:t>The recovery Key Agent implements the recovery certificate, which is in the Windows administrator account</a:t>
            </a:r>
          </a:p>
          <a:p>
            <a:r>
              <a:rPr lang="en-US" altLang="en-US" dirty="0"/>
              <a:t>Windows administrators can recover a key in two ways: through Windows or from a command prompt</a:t>
            </a:r>
          </a:p>
          <a:p>
            <a:r>
              <a:rPr lang="en-US" altLang="en-US" dirty="0"/>
              <a:t>Commands available from a command prompt include the following:</a:t>
            </a:r>
          </a:p>
          <a:p>
            <a:pPr lvl="1"/>
            <a:r>
              <a:rPr lang="en-US" altLang="en-US" dirty="0">
                <a:latin typeface="Courier New" panose="02070309020205020404" pitchFamily="49" charset="0"/>
                <a:cs typeface="Courier New" panose="02070309020205020404" pitchFamily="49" charset="0"/>
              </a:rPr>
              <a:t>cipher</a:t>
            </a:r>
          </a:p>
          <a:p>
            <a:pPr lvl="1"/>
            <a:r>
              <a:rPr lang="en-US" altLang="en-US" dirty="0">
                <a:latin typeface="Courier New" panose="02070309020205020404" pitchFamily="49" charset="0"/>
                <a:cs typeface="Courier New" panose="02070309020205020404" pitchFamily="49" charset="0"/>
              </a:rPr>
              <a:t>copy</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5645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423515-E3CA-B413-0354-A24345130E38}"/>
              </a:ext>
            </a:extLst>
          </p:cNvPr>
          <p:cNvSpPr>
            <a:spLocks noGrp="1"/>
          </p:cNvSpPr>
          <p:nvPr>
            <p:ph type="title"/>
          </p:nvPr>
        </p:nvSpPr>
        <p:spPr/>
        <p:txBody>
          <a:bodyPr/>
          <a:lstStyle/>
          <a:p>
            <a:r>
              <a:rPr lang="en-US" dirty="0"/>
              <a:t>Deleting NTFS Files</a:t>
            </a:r>
          </a:p>
        </p:txBody>
      </p:sp>
      <p:sp>
        <p:nvSpPr>
          <p:cNvPr id="2" name="Content Placeholder 1">
            <a:extLst>
              <a:ext uri="{FF2B5EF4-FFF2-40B4-BE49-F238E27FC236}">
                <a16:creationId xmlns:a16="http://schemas.microsoft.com/office/drawing/2014/main" id="{E686A6E0-38C4-A8D7-995C-0D4B6700336C}"/>
              </a:ext>
            </a:extLst>
          </p:cNvPr>
          <p:cNvSpPr>
            <a:spLocks noGrp="1"/>
          </p:cNvSpPr>
          <p:nvPr>
            <p:ph idx="1"/>
          </p:nvPr>
        </p:nvSpPr>
        <p:spPr/>
        <p:txBody>
          <a:bodyPr/>
          <a:lstStyle/>
          <a:p>
            <a:pPr eaLnBrk="1" hangingPunct="1"/>
            <a:r>
              <a:rPr lang="en-US" altLang="en-US" dirty="0"/>
              <a:t>When a file is deleted in Windows NT and later, the OS renames it and moves it to the Recycle Bin</a:t>
            </a:r>
          </a:p>
          <a:p>
            <a:pPr lvl="1"/>
            <a:r>
              <a:rPr lang="en-US" altLang="en-US" dirty="0"/>
              <a:t>You can restore it from the Recycle Bin</a:t>
            </a:r>
          </a:p>
          <a:p>
            <a:pPr eaLnBrk="1" hangingPunct="1"/>
            <a:r>
              <a:rPr lang="en-US" altLang="en-US" dirty="0"/>
              <a:t>You can also use the </a:t>
            </a:r>
            <a:r>
              <a:rPr lang="en-US" altLang="en-US" dirty="0">
                <a:latin typeface="Courier New" panose="02070309020205020404" pitchFamily="49" charset="0"/>
                <a:cs typeface="Courier New" panose="02070309020205020404" pitchFamily="49" charset="0"/>
              </a:rPr>
              <a:t>del</a:t>
            </a:r>
            <a:r>
              <a:rPr lang="en-US" altLang="en-US" dirty="0"/>
              <a:t> (delete) MS-DOS command</a:t>
            </a:r>
          </a:p>
          <a:p>
            <a:pPr lvl="1" eaLnBrk="1" hangingPunct="1"/>
            <a:r>
              <a:rPr lang="en-US" altLang="en-US" dirty="0"/>
              <a:t>This method eliminates the file from the MFT listing in the same way FAT does</a:t>
            </a:r>
          </a:p>
          <a:p>
            <a:endParaRPr lang="en-US" dirty="0"/>
          </a:p>
        </p:txBody>
      </p:sp>
    </p:spTree>
    <p:extLst>
      <p:ext uri="{BB962C8B-B14F-4D97-AF65-F5344CB8AC3E}">
        <p14:creationId xmlns:p14="http://schemas.microsoft.com/office/powerpoint/2010/main" val="1857229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8291E0-6024-C559-675C-B3079AEFF665}"/>
              </a:ext>
            </a:extLst>
          </p:cNvPr>
          <p:cNvSpPr>
            <a:spLocks noGrp="1"/>
          </p:cNvSpPr>
          <p:nvPr>
            <p:ph type="title"/>
          </p:nvPr>
        </p:nvSpPr>
        <p:spPr/>
        <p:txBody>
          <a:bodyPr/>
          <a:lstStyle/>
          <a:p>
            <a:r>
              <a:rPr lang="en-US" dirty="0"/>
              <a:t>Resilient File System Overview</a:t>
            </a:r>
          </a:p>
        </p:txBody>
      </p:sp>
      <p:sp>
        <p:nvSpPr>
          <p:cNvPr id="2" name="Content Placeholder 1">
            <a:extLst>
              <a:ext uri="{FF2B5EF4-FFF2-40B4-BE49-F238E27FC236}">
                <a16:creationId xmlns:a16="http://schemas.microsoft.com/office/drawing/2014/main" id="{B19C0689-6448-A502-424E-5679ADED82DC}"/>
              </a:ext>
            </a:extLst>
          </p:cNvPr>
          <p:cNvSpPr>
            <a:spLocks noGrp="1"/>
          </p:cNvSpPr>
          <p:nvPr>
            <p:ph idx="1"/>
          </p:nvPr>
        </p:nvSpPr>
        <p:spPr/>
        <p:txBody>
          <a:bodyPr/>
          <a:lstStyle/>
          <a:p>
            <a:pPr eaLnBrk="1" hangingPunct="1"/>
            <a:r>
              <a:rPr lang="en-US" altLang="en-US" b="1" dirty="0"/>
              <a:t>Resilient File System</a:t>
            </a:r>
            <a:r>
              <a:rPr lang="en-US" altLang="en-US" dirty="0"/>
              <a:t> (</a:t>
            </a:r>
            <a:r>
              <a:rPr lang="en-US" altLang="en-US" b="1" dirty="0"/>
              <a:t>ReFS</a:t>
            </a:r>
            <a:r>
              <a:rPr lang="en-US" altLang="en-US" dirty="0"/>
              <a:t>) is designed to address very large data storage needs, such as the cloud</a:t>
            </a:r>
          </a:p>
          <a:p>
            <a:pPr eaLnBrk="1" hangingPunct="1"/>
            <a:r>
              <a:rPr lang="en-US" altLang="en-US" dirty="0"/>
              <a:t>The following features are incorporated into ReFS’s design:</a:t>
            </a:r>
          </a:p>
          <a:p>
            <a:pPr lvl="1" eaLnBrk="1" hangingPunct="1"/>
            <a:r>
              <a:rPr lang="en-US" altLang="en-US" dirty="0"/>
              <a:t>Maximized data availability</a:t>
            </a:r>
          </a:p>
          <a:p>
            <a:pPr lvl="1" eaLnBrk="1" hangingPunct="1"/>
            <a:r>
              <a:rPr lang="en-US" altLang="en-US" dirty="0"/>
              <a:t>Improved data integrity</a:t>
            </a:r>
          </a:p>
          <a:p>
            <a:pPr lvl="1" eaLnBrk="1" hangingPunct="1"/>
            <a:r>
              <a:rPr lang="en-US" altLang="en-US" dirty="0"/>
              <a:t>Designed for scalability</a:t>
            </a:r>
          </a:p>
          <a:p>
            <a:pPr eaLnBrk="1" hangingPunct="1"/>
            <a:r>
              <a:rPr lang="en-US" altLang="en-US" dirty="0"/>
              <a:t>ReFS uses disk structures similar to the MFT in NTFS</a:t>
            </a:r>
          </a:p>
          <a:p>
            <a:endParaRPr lang="en-US" dirty="0"/>
          </a:p>
        </p:txBody>
      </p:sp>
    </p:spTree>
    <p:extLst>
      <p:ext uri="{BB962C8B-B14F-4D97-AF65-F5344CB8AC3E}">
        <p14:creationId xmlns:p14="http://schemas.microsoft.com/office/powerpoint/2010/main" val="1102038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401A63-4964-DA29-638F-29FC4FFFBB2E}"/>
              </a:ext>
            </a:extLst>
          </p:cNvPr>
          <p:cNvSpPr>
            <a:spLocks noGrp="1"/>
          </p:cNvSpPr>
          <p:nvPr>
            <p:ph type="title"/>
          </p:nvPr>
        </p:nvSpPr>
        <p:spPr/>
        <p:txBody>
          <a:bodyPr/>
          <a:lstStyle/>
          <a:p>
            <a:r>
              <a:rPr lang="en-US" dirty="0"/>
              <a:t>Understanding Disk Drives (1 of 4)</a:t>
            </a:r>
          </a:p>
        </p:txBody>
      </p:sp>
      <p:sp>
        <p:nvSpPr>
          <p:cNvPr id="2" name="Content Placeholder 1">
            <a:extLst>
              <a:ext uri="{FF2B5EF4-FFF2-40B4-BE49-F238E27FC236}">
                <a16:creationId xmlns:a16="http://schemas.microsoft.com/office/drawing/2014/main" id="{A5456030-58A6-F49A-5FA9-32219B593BAA}"/>
              </a:ext>
            </a:extLst>
          </p:cNvPr>
          <p:cNvSpPr>
            <a:spLocks noGrp="1"/>
          </p:cNvSpPr>
          <p:nvPr>
            <p:ph idx="1"/>
          </p:nvPr>
        </p:nvSpPr>
        <p:spPr/>
        <p:txBody>
          <a:bodyPr/>
          <a:lstStyle/>
          <a:p>
            <a:pPr eaLnBrk="1" hangingPunct="1"/>
            <a:r>
              <a:rPr lang="en-US" altLang="en-US" dirty="0"/>
              <a:t>Disk drives are made up of one or more platters coated with magnetic material</a:t>
            </a:r>
          </a:p>
          <a:p>
            <a:pPr eaLnBrk="1" hangingPunct="1"/>
            <a:r>
              <a:rPr lang="en-US" altLang="en-US" dirty="0"/>
              <a:t>Disk drive components include the following</a:t>
            </a:r>
          </a:p>
          <a:p>
            <a:pPr lvl="1" eaLnBrk="1" hangingPunct="1"/>
            <a:r>
              <a:rPr lang="en-US" altLang="en-US" dirty="0"/>
              <a:t>Geometry – refers to a disk’s logical structure</a:t>
            </a:r>
          </a:p>
          <a:p>
            <a:pPr lvl="1" eaLnBrk="1" hangingPunct="1"/>
            <a:r>
              <a:rPr lang="en-US" altLang="en-US" dirty="0"/>
              <a:t>Head</a:t>
            </a:r>
          </a:p>
          <a:p>
            <a:pPr lvl="1" eaLnBrk="1" hangingPunct="1"/>
            <a:r>
              <a:rPr lang="en-US" altLang="en-US" dirty="0"/>
              <a:t>Tracks</a:t>
            </a:r>
          </a:p>
          <a:p>
            <a:pPr lvl="1" eaLnBrk="1" hangingPunct="1"/>
            <a:r>
              <a:rPr lang="en-US" altLang="en-US" dirty="0"/>
              <a:t>Cylinders</a:t>
            </a:r>
          </a:p>
          <a:p>
            <a:pPr lvl="1" eaLnBrk="1" hangingPunct="1"/>
            <a:r>
              <a:rPr lang="en-US" altLang="en-US" dirty="0"/>
              <a:t>Sectors</a:t>
            </a:r>
            <a:endParaRPr lang="en-US" dirty="0"/>
          </a:p>
        </p:txBody>
      </p:sp>
    </p:spTree>
    <p:extLst>
      <p:ext uri="{BB962C8B-B14F-4D97-AF65-F5344CB8AC3E}">
        <p14:creationId xmlns:p14="http://schemas.microsoft.com/office/powerpoint/2010/main" val="41267415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C7E827-8F4B-8B89-D8D5-6A06591AA96F}"/>
              </a:ext>
            </a:extLst>
          </p:cNvPr>
          <p:cNvSpPr>
            <a:spLocks noGrp="1"/>
          </p:cNvSpPr>
          <p:nvPr>
            <p:ph type="title"/>
          </p:nvPr>
        </p:nvSpPr>
        <p:spPr/>
        <p:txBody>
          <a:bodyPr/>
          <a:lstStyle/>
          <a:p>
            <a:r>
              <a:rPr lang="en-US" dirty="0"/>
              <a:t>Understanding Whole Disk Encryption</a:t>
            </a:r>
          </a:p>
        </p:txBody>
      </p:sp>
      <p:sp>
        <p:nvSpPr>
          <p:cNvPr id="2" name="Content Placeholder 1">
            <a:extLst>
              <a:ext uri="{FF2B5EF4-FFF2-40B4-BE49-F238E27FC236}">
                <a16:creationId xmlns:a16="http://schemas.microsoft.com/office/drawing/2014/main" id="{4E2E388A-5278-8B8F-A6D6-C06995CD2783}"/>
              </a:ext>
            </a:extLst>
          </p:cNvPr>
          <p:cNvSpPr>
            <a:spLocks noGrp="1"/>
          </p:cNvSpPr>
          <p:nvPr>
            <p:ph idx="1"/>
          </p:nvPr>
        </p:nvSpPr>
        <p:spPr/>
        <p:txBody>
          <a:bodyPr/>
          <a:lstStyle/>
          <a:p>
            <a:r>
              <a:rPr lang="en-US" altLang="en-US" b="1" dirty="0"/>
              <a:t>Personal identity information (PII)</a:t>
            </a:r>
            <a:r>
              <a:rPr lang="en-US" altLang="en-US" dirty="0"/>
              <a:t> and trade secrets caused by computer theft has become more of a concern</a:t>
            </a:r>
          </a:p>
          <a:p>
            <a:pPr eaLnBrk="1" hangingPunct="1"/>
            <a:r>
              <a:rPr lang="en-US" altLang="en-US" dirty="0"/>
              <a:t>Whole disk encryption tools offer the following features:</a:t>
            </a:r>
          </a:p>
          <a:p>
            <a:pPr lvl="1" eaLnBrk="1" hangingPunct="1"/>
            <a:r>
              <a:rPr lang="en-US" altLang="en-US" sz="2200" dirty="0"/>
              <a:t>Preboot authentication</a:t>
            </a:r>
          </a:p>
          <a:p>
            <a:pPr lvl="1" eaLnBrk="1" hangingPunct="1"/>
            <a:r>
              <a:rPr lang="en-US" altLang="en-US" sz="2200" dirty="0"/>
              <a:t>Full or partial disk encryption with secure hibernation</a:t>
            </a:r>
          </a:p>
          <a:p>
            <a:pPr lvl="1" eaLnBrk="1" hangingPunct="1"/>
            <a:r>
              <a:rPr lang="en-US" altLang="en-US" sz="2200" dirty="0"/>
              <a:t>Advanced encryption algorithms</a:t>
            </a:r>
          </a:p>
          <a:p>
            <a:pPr lvl="1" eaLnBrk="1" hangingPunct="1"/>
            <a:r>
              <a:rPr lang="en-US" altLang="en-US" sz="2200" dirty="0"/>
              <a:t>Key management function</a:t>
            </a:r>
          </a:p>
          <a:p>
            <a:pPr eaLnBrk="1" hangingPunct="1"/>
            <a:r>
              <a:rPr lang="en-US" altLang="en-US" dirty="0"/>
              <a:t>To examine an encrypted drive, decrypt it first</a:t>
            </a:r>
          </a:p>
          <a:p>
            <a:endParaRPr lang="en-US" dirty="0"/>
          </a:p>
        </p:txBody>
      </p:sp>
    </p:spTree>
    <p:extLst>
      <p:ext uri="{BB962C8B-B14F-4D97-AF65-F5344CB8AC3E}">
        <p14:creationId xmlns:p14="http://schemas.microsoft.com/office/powerpoint/2010/main" val="12503104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B8EBA-06E4-5884-4488-6F461EF376B4}"/>
              </a:ext>
            </a:extLst>
          </p:cNvPr>
          <p:cNvSpPr>
            <a:spLocks noGrp="1"/>
          </p:cNvSpPr>
          <p:nvPr>
            <p:ph type="title"/>
          </p:nvPr>
        </p:nvSpPr>
        <p:spPr/>
        <p:txBody>
          <a:bodyPr/>
          <a:lstStyle/>
          <a:p>
            <a:r>
              <a:rPr lang="en-US" dirty="0"/>
              <a:t>Examining Microsoft BitLocker</a:t>
            </a:r>
          </a:p>
        </p:txBody>
      </p:sp>
      <p:sp>
        <p:nvSpPr>
          <p:cNvPr id="2" name="Content Placeholder 1">
            <a:extLst>
              <a:ext uri="{FF2B5EF4-FFF2-40B4-BE49-F238E27FC236}">
                <a16:creationId xmlns:a16="http://schemas.microsoft.com/office/drawing/2014/main" id="{AE1A0B4F-AB39-276E-49AF-E6970A2BE2C1}"/>
              </a:ext>
            </a:extLst>
          </p:cNvPr>
          <p:cNvSpPr>
            <a:spLocks noGrp="1"/>
          </p:cNvSpPr>
          <p:nvPr>
            <p:ph idx="1"/>
          </p:nvPr>
        </p:nvSpPr>
        <p:spPr/>
        <p:txBody>
          <a:bodyPr/>
          <a:lstStyle/>
          <a:p>
            <a:pPr eaLnBrk="1" hangingPunct="1"/>
            <a:r>
              <a:rPr lang="en-US" altLang="en-US" dirty="0"/>
              <a:t>BitLocker is Microsoft’s utility for protecting drive data</a:t>
            </a:r>
          </a:p>
          <a:p>
            <a:pPr eaLnBrk="1" hangingPunct="1"/>
            <a:r>
              <a:rPr lang="en-US" altLang="en-US" dirty="0"/>
              <a:t>Hardware and software requirements are as follows:</a:t>
            </a:r>
          </a:p>
          <a:p>
            <a:pPr lvl="1" eaLnBrk="1" hangingPunct="1"/>
            <a:r>
              <a:rPr lang="en-US" altLang="en-US" dirty="0"/>
              <a:t>A computer capable of running Windows Vista or later</a:t>
            </a:r>
          </a:p>
          <a:p>
            <a:pPr lvl="1" eaLnBrk="1" hangingPunct="1"/>
            <a:r>
              <a:rPr lang="en-US" altLang="en-US" dirty="0"/>
              <a:t>The TPM microchip, version 1.2 or newer</a:t>
            </a:r>
          </a:p>
          <a:p>
            <a:pPr lvl="1" eaLnBrk="1" hangingPunct="1"/>
            <a:r>
              <a:rPr lang="en-US" altLang="en-US" dirty="0"/>
              <a:t>A computer BIOS compliant with Trusted Computing Group (TCG)</a:t>
            </a:r>
          </a:p>
          <a:p>
            <a:pPr lvl="1" eaLnBrk="1" hangingPunct="1"/>
            <a:r>
              <a:rPr lang="en-US" altLang="en-US" dirty="0"/>
              <a:t>Two NTFS partitions</a:t>
            </a:r>
          </a:p>
          <a:p>
            <a:pPr lvl="1" eaLnBrk="1" hangingPunct="1"/>
            <a:r>
              <a:rPr lang="en-US" altLang="en-US" dirty="0"/>
              <a:t>The BIOS configured so that the hard drive boots first before checking other bootable peripherals</a:t>
            </a:r>
          </a:p>
          <a:p>
            <a:endParaRPr lang="en-US" dirty="0"/>
          </a:p>
        </p:txBody>
      </p:sp>
    </p:spTree>
    <p:extLst>
      <p:ext uri="{BB962C8B-B14F-4D97-AF65-F5344CB8AC3E}">
        <p14:creationId xmlns:p14="http://schemas.microsoft.com/office/powerpoint/2010/main" val="18438318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71E767-E0E0-515A-2D7A-B4207BC1A330}"/>
              </a:ext>
            </a:extLst>
          </p:cNvPr>
          <p:cNvSpPr>
            <a:spLocks noGrp="1"/>
          </p:cNvSpPr>
          <p:nvPr>
            <p:ph type="title"/>
          </p:nvPr>
        </p:nvSpPr>
        <p:spPr/>
        <p:txBody>
          <a:bodyPr/>
          <a:lstStyle/>
          <a:p>
            <a:r>
              <a:rPr lang="en-US" dirty="0"/>
              <a:t>Examining Third-Party Disk Encryption Tools</a:t>
            </a:r>
          </a:p>
        </p:txBody>
      </p:sp>
      <p:sp>
        <p:nvSpPr>
          <p:cNvPr id="2" name="Content Placeholder 1">
            <a:extLst>
              <a:ext uri="{FF2B5EF4-FFF2-40B4-BE49-F238E27FC236}">
                <a16:creationId xmlns:a16="http://schemas.microsoft.com/office/drawing/2014/main" id="{5C7D62F4-78B3-BAB1-2BD6-2B505D00CB74}"/>
              </a:ext>
            </a:extLst>
          </p:cNvPr>
          <p:cNvSpPr>
            <a:spLocks noGrp="1"/>
          </p:cNvSpPr>
          <p:nvPr>
            <p:ph idx="1"/>
          </p:nvPr>
        </p:nvSpPr>
        <p:spPr/>
        <p:txBody>
          <a:bodyPr/>
          <a:lstStyle/>
          <a:p>
            <a:pPr eaLnBrk="1" hangingPunct="1"/>
            <a:r>
              <a:rPr lang="en-US" altLang="en-US" dirty="0"/>
              <a:t>BitLocker can only encrypt NTFS drives</a:t>
            </a:r>
          </a:p>
          <a:p>
            <a:pPr eaLnBrk="1" hangingPunct="1"/>
            <a:r>
              <a:rPr lang="en-US" altLang="en-US" dirty="0"/>
              <a:t>If you want to encrypt a FAT drive, you need a third-party solution</a:t>
            </a:r>
          </a:p>
          <a:p>
            <a:pPr eaLnBrk="1" hangingPunct="1"/>
            <a:r>
              <a:rPr lang="en-US" altLang="en-US" dirty="0"/>
              <a:t>Available third-party WDE utilities include the following:</a:t>
            </a:r>
          </a:p>
          <a:p>
            <a:pPr lvl="1" eaLnBrk="1" hangingPunct="1"/>
            <a:r>
              <a:rPr lang="en-US" altLang="en-US" dirty="0"/>
              <a:t>BROADCOM</a:t>
            </a:r>
          </a:p>
          <a:p>
            <a:pPr lvl="1" eaLnBrk="1" hangingPunct="1"/>
            <a:r>
              <a:rPr lang="en-US" altLang="en-US" dirty="0"/>
              <a:t>Endpoint Encryption</a:t>
            </a:r>
          </a:p>
          <a:p>
            <a:pPr lvl="1" eaLnBrk="1" hangingPunct="1"/>
            <a:r>
              <a:rPr lang="en-US" altLang="en-US" dirty="0"/>
              <a:t>Jetico BestCrypt Volume Encryption</a:t>
            </a:r>
          </a:p>
          <a:p>
            <a:endParaRPr lang="en-US" dirty="0"/>
          </a:p>
        </p:txBody>
      </p:sp>
    </p:spTree>
    <p:extLst>
      <p:ext uri="{BB962C8B-B14F-4D97-AF65-F5344CB8AC3E}">
        <p14:creationId xmlns:p14="http://schemas.microsoft.com/office/powerpoint/2010/main" val="3315241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AB7A10-D22E-427E-1580-93CDF8234FAE}"/>
              </a:ext>
            </a:extLst>
          </p:cNvPr>
          <p:cNvSpPr>
            <a:spLocks noGrp="1"/>
          </p:cNvSpPr>
          <p:nvPr>
            <p:ph type="title"/>
          </p:nvPr>
        </p:nvSpPr>
        <p:spPr/>
        <p:txBody>
          <a:bodyPr/>
          <a:lstStyle/>
          <a:p>
            <a:r>
              <a:rPr lang="en-US" dirty="0"/>
              <a:t>Understanding the Windows Registry</a:t>
            </a:r>
          </a:p>
        </p:txBody>
      </p:sp>
      <p:sp>
        <p:nvSpPr>
          <p:cNvPr id="2" name="Content Placeholder 1">
            <a:extLst>
              <a:ext uri="{FF2B5EF4-FFF2-40B4-BE49-F238E27FC236}">
                <a16:creationId xmlns:a16="http://schemas.microsoft.com/office/drawing/2014/main" id="{834E706E-1FFD-2264-C651-B1C8DAC83CFF}"/>
              </a:ext>
            </a:extLst>
          </p:cNvPr>
          <p:cNvSpPr>
            <a:spLocks noGrp="1"/>
          </p:cNvSpPr>
          <p:nvPr>
            <p:ph idx="1"/>
          </p:nvPr>
        </p:nvSpPr>
        <p:spPr/>
        <p:txBody>
          <a:bodyPr/>
          <a:lstStyle/>
          <a:p>
            <a:pPr eaLnBrk="1" hangingPunct="1"/>
            <a:r>
              <a:rPr lang="en-US" altLang="en-US" b="1" dirty="0"/>
              <a:t>Registry </a:t>
            </a:r>
            <a:r>
              <a:rPr lang="en-US" altLang="en-US" dirty="0"/>
              <a:t>is a database that stores hardware and software configuration information, network connections, user preferences, and setup information</a:t>
            </a:r>
          </a:p>
          <a:p>
            <a:pPr eaLnBrk="1" hangingPunct="1"/>
            <a:r>
              <a:rPr lang="en-US" altLang="en-US" dirty="0"/>
              <a:t>The Registry can contain valuable evidence for an investigation</a:t>
            </a:r>
          </a:p>
          <a:p>
            <a:pPr eaLnBrk="1" hangingPunct="1"/>
            <a:r>
              <a:rPr lang="en-US" altLang="en-US" dirty="0"/>
              <a:t>Viewing the Registry files from a static acquisition requires special tools such as FTK Registry Viewer or forensics applications such as Autopsy, X-Ways Forensics, and others</a:t>
            </a:r>
          </a:p>
          <a:p>
            <a:endParaRPr lang="en-US" dirty="0"/>
          </a:p>
        </p:txBody>
      </p:sp>
    </p:spTree>
    <p:extLst>
      <p:ext uri="{BB962C8B-B14F-4D97-AF65-F5344CB8AC3E}">
        <p14:creationId xmlns:p14="http://schemas.microsoft.com/office/powerpoint/2010/main" val="3288047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B4E02-062D-D6C8-F203-039E967EC1D2}"/>
              </a:ext>
            </a:extLst>
          </p:cNvPr>
          <p:cNvSpPr>
            <a:spLocks noGrp="1"/>
          </p:cNvSpPr>
          <p:nvPr>
            <p:ph type="title"/>
          </p:nvPr>
        </p:nvSpPr>
        <p:spPr/>
        <p:txBody>
          <a:bodyPr/>
          <a:lstStyle/>
          <a:p>
            <a:r>
              <a:rPr lang="en-US" dirty="0"/>
              <a:t>Data Types in the Registry</a:t>
            </a:r>
          </a:p>
        </p:txBody>
      </p:sp>
      <p:sp>
        <p:nvSpPr>
          <p:cNvPr id="2" name="Content Placeholder 1">
            <a:extLst>
              <a:ext uri="{FF2B5EF4-FFF2-40B4-BE49-F238E27FC236}">
                <a16:creationId xmlns:a16="http://schemas.microsoft.com/office/drawing/2014/main" id="{122BBEC9-5EDB-EEC9-F09F-15D472A48354}"/>
              </a:ext>
            </a:extLst>
          </p:cNvPr>
          <p:cNvSpPr>
            <a:spLocks noGrp="1"/>
          </p:cNvSpPr>
          <p:nvPr>
            <p:ph idx="1"/>
          </p:nvPr>
        </p:nvSpPr>
        <p:spPr/>
        <p:txBody>
          <a:bodyPr/>
          <a:lstStyle/>
          <a:p>
            <a:r>
              <a:rPr lang="en-US" dirty="0"/>
              <a:t>The Registry is a hierarchical structured database that contains the following data types:</a:t>
            </a:r>
          </a:p>
          <a:p>
            <a:pPr lvl="1"/>
            <a:r>
              <a:rPr lang="en-US" dirty="0"/>
              <a:t>Keys that are like folders on a disk partition</a:t>
            </a:r>
          </a:p>
          <a:p>
            <a:pPr lvl="1"/>
            <a:r>
              <a:rPr lang="en-US" dirty="0"/>
              <a:t>Subkeys that contain values like data and reference to files</a:t>
            </a:r>
          </a:p>
          <a:p>
            <a:r>
              <a:rPr lang="en-US" dirty="0"/>
              <a:t>The data types found in keys and subkeys are shown in Table 6-11 in the text</a:t>
            </a:r>
          </a:p>
        </p:txBody>
      </p:sp>
    </p:spTree>
    <p:extLst>
      <p:ext uri="{BB962C8B-B14F-4D97-AF65-F5344CB8AC3E}">
        <p14:creationId xmlns:p14="http://schemas.microsoft.com/office/powerpoint/2010/main" val="31356081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8FBA2F-DB06-05F0-73CD-DFFAE1D77498}"/>
              </a:ext>
            </a:extLst>
          </p:cNvPr>
          <p:cNvSpPr>
            <a:spLocks noGrp="1"/>
          </p:cNvSpPr>
          <p:nvPr>
            <p:ph type="title"/>
          </p:nvPr>
        </p:nvSpPr>
        <p:spPr/>
        <p:txBody>
          <a:bodyPr/>
          <a:lstStyle/>
          <a:p>
            <a:r>
              <a:rPr lang="en-US" dirty="0"/>
              <a:t>Exploring the Organization of the Windows Registry (1 of 2)</a:t>
            </a:r>
          </a:p>
        </p:txBody>
      </p:sp>
      <p:sp>
        <p:nvSpPr>
          <p:cNvPr id="5" name="TextBox 4">
            <a:extLst>
              <a:ext uri="{FF2B5EF4-FFF2-40B4-BE49-F238E27FC236}">
                <a16:creationId xmlns:a16="http://schemas.microsoft.com/office/drawing/2014/main" id="{9FD4DB33-9171-6442-0A05-390AB92841F7}"/>
              </a:ext>
            </a:extLst>
          </p:cNvPr>
          <p:cNvSpPr txBox="1"/>
          <p:nvPr/>
        </p:nvSpPr>
        <p:spPr>
          <a:xfrm>
            <a:off x="387305" y="2074606"/>
            <a:ext cx="4074642" cy="338554"/>
          </a:xfrm>
          <a:prstGeom prst="rect">
            <a:avLst/>
          </a:prstGeom>
          <a:noFill/>
        </p:spPr>
        <p:txBody>
          <a:bodyPr wrap="none" rtlCol="0">
            <a:spAutoFit/>
          </a:bodyPr>
          <a:lstStyle/>
          <a:p>
            <a:r>
              <a:rPr lang="en-US" sz="1600" b="1" dirty="0"/>
              <a:t>Table 6-12  </a:t>
            </a:r>
            <a:r>
              <a:rPr lang="en-US" sz="1600" dirty="0"/>
              <a:t>Registry file locations and purposes</a:t>
            </a:r>
          </a:p>
        </p:txBody>
      </p:sp>
      <p:graphicFrame>
        <p:nvGraphicFramePr>
          <p:cNvPr id="4" name="Content Placeholder 3">
            <a:extLst>
              <a:ext uri="{FF2B5EF4-FFF2-40B4-BE49-F238E27FC236}">
                <a16:creationId xmlns:a16="http://schemas.microsoft.com/office/drawing/2014/main" id="{283DF096-1214-0385-2B5E-FC94BE8F5EDB}"/>
              </a:ext>
            </a:extLst>
          </p:cNvPr>
          <p:cNvGraphicFramePr>
            <a:graphicFrameLocks noGrp="1"/>
          </p:cNvGraphicFramePr>
          <p:nvPr>
            <p:ph idx="1"/>
            <p:extLst>
              <p:ext uri="{D42A27DB-BD31-4B8C-83A1-F6EECF244321}">
                <p14:modId xmlns:p14="http://schemas.microsoft.com/office/powerpoint/2010/main" val="3121067582"/>
              </p:ext>
            </p:extLst>
          </p:nvPr>
        </p:nvGraphicFramePr>
        <p:xfrm>
          <a:off x="474663" y="2511424"/>
          <a:ext cx="11242674" cy="3261360"/>
        </p:xfrm>
        <a:graphic>
          <a:graphicData uri="http://schemas.openxmlformats.org/drawingml/2006/table">
            <a:tbl>
              <a:tblPr firstRow="1" bandRow="1">
                <a:tableStyleId>{5C22544A-7EE6-4342-B048-85BDC9FD1C3A}</a:tableStyleId>
              </a:tblPr>
              <a:tblGrid>
                <a:gridCol w="3956602">
                  <a:extLst>
                    <a:ext uri="{9D8B030D-6E8A-4147-A177-3AD203B41FA5}">
                      <a16:colId xmlns:a16="http://schemas.microsoft.com/office/drawing/2014/main" val="3422671576"/>
                    </a:ext>
                  </a:extLst>
                </a:gridCol>
                <a:gridCol w="7286072">
                  <a:extLst>
                    <a:ext uri="{9D8B030D-6E8A-4147-A177-3AD203B41FA5}">
                      <a16:colId xmlns:a16="http://schemas.microsoft.com/office/drawing/2014/main" val="1502348553"/>
                    </a:ext>
                  </a:extLst>
                </a:gridCol>
              </a:tblGrid>
              <a:tr h="370840">
                <a:tc>
                  <a:txBody>
                    <a:bodyPr/>
                    <a:lstStyle/>
                    <a:p>
                      <a:r>
                        <a:rPr lang="en-US" sz="1400" dirty="0"/>
                        <a:t>File name and location</a:t>
                      </a:r>
                    </a:p>
                  </a:txBody>
                  <a:tcPr/>
                </a:tc>
                <a:tc>
                  <a:txBody>
                    <a:bodyPr/>
                    <a:lstStyle/>
                    <a:p>
                      <a:r>
                        <a:rPr lang="en-US" sz="1400" dirty="0"/>
                        <a:t>Purpose of file</a:t>
                      </a:r>
                    </a:p>
                  </a:txBody>
                  <a:tcPr/>
                </a:tc>
                <a:extLst>
                  <a:ext uri="{0D108BD9-81ED-4DB2-BD59-A6C34878D82A}">
                    <a16:rowId xmlns:a16="http://schemas.microsoft.com/office/drawing/2014/main" val="1795924595"/>
                  </a:ext>
                </a:extLst>
              </a:tr>
              <a:tr h="370840">
                <a:tc>
                  <a:txBody>
                    <a:bodyPr/>
                    <a:lstStyle/>
                    <a:p>
                      <a:r>
                        <a:rPr lang="en-US" sz="1400" dirty="0"/>
                        <a:t>Users\user-account\Ntuser.dat </a:t>
                      </a:r>
                    </a:p>
                  </a:txBody>
                  <a:tcPr/>
                </a:tc>
                <a:tc>
                  <a:txBody>
                    <a:bodyPr/>
                    <a:lstStyle/>
                    <a:p>
                      <a:r>
                        <a:rPr lang="en-US" sz="1400" dirty="0"/>
                        <a:t>User-protected storage area; contains the list of most recently used files and desktop configuration settings</a:t>
                      </a:r>
                    </a:p>
                  </a:txBody>
                  <a:tcPr/>
                </a:tc>
                <a:extLst>
                  <a:ext uri="{0D108BD9-81ED-4DB2-BD59-A6C34878D82A}">
                    <a16:rowId xmlns:a16="http://schemas.microsoft.com/office/drawing/2014/main" val="3816181678"/>
                  </a:ext>
                </a:extLst>
              </a:tr>
              <a:tr h="370840">
                <a:tc>
                  <a:txBody>
                    <a:bodyPr/>
                    <a:lstStyle/>
                    <a:p>
                      <a:r>
                        <a:rPr lang="en-US" sz="1400" dirty="0"/>
                        <a:t>Windows\system32\config\Default.dat</a:t>
                      </a:r>
                    </a:p>
                  </a:txBody>
                  <a:tcPr/>
                </a:tc>
                <a:tc>
                  <a:txBody>
                    <a:bodyPr/>
                    <a:lstStyle/>
                    <a:p>
                      <a:r>
                        <a:rPr lang="en-US" sz="1400" dirty="0"/>
                        <a:t>Contains the computer’s system settings</a:t>
                      </a:r>
                    </a:p>
                  </a:txBody>
                  <a:tcPr/>
                </a:tc>
                <a:extLst>
                  <a:ext uri="{0D108BD9-81ED-4DB2-BD59-A6C34878D82A}">
                    <a16:rowId xmlns:a16="http://schemas.microsoft.com/office/drawing/2014/main" val="2421297428"/>
                  </a:ext>
                </a:extLst>
              </a:tr>
              <a:tr h="370840">
                <a:tc>
                  <a:txBody>
                    <a:bodyPr/>
                    <a:lstStyle/>
                    <a:p>
                      <a:r>
                        <a:rPr lang="en-US" sz="1400" dirty="0"/>
                        <a:t>Windows\system32\config\SAM.dat </a:t>
                      </a:r>
                    </a:p>
                  </a:txBody>
                  <a:tcPr/>
                </a:tc>
                <a:tc>
                  <a:txBody>
                    <a:bodyPr/>
                    <a:lstStyle/>
                    <a:p>
                      <a:r>
                        <a:rPr lang="en-US" sz="1400" dirty="0"/>
                        <a:t>Contains user account management and security settings</a:t>
                      </a:r>
                    </a:p>
                  </a:txBody>
                  <a:tcPr/>
                </a:tc>
                <a:extLst>
                  <a:ext uri="{0D108BD9-81ED-4DB2-BD59-A6C34878D82A}">
                    <a16:rowId xmlns:a16="http://schemas.microsoft.com/office/drawing/2014/main" val="2812136163"/>
                  </a:ext>
                </a:extLst>
              </a:tr>
              <a:tr h="370840">
                <a:tc>
                  <a:txBody>
                    <a:bodyPr/>
                    <a:lstStyle/>
                    <a:p>
                      <a:r>
                        <a:rPr lang="en-US" sz="1400" dirty="0"/>
                        <a:t>Windows\system32\config\Security.dat </a:t>
                      </a:r>
                    </a:p>
                  </a:txBody>
                  <a:tcPr/>
                </a:tc>
                <a:tc>
                  <a:txBody>
                    <a:bodyPr/>
                    <a:lstStyle/>
                    <a:p>
                      <a:r>
                        <a:rPr lang="en-US" sz="1400" dirty="0"/>
                        <a:t>Contains the computer’s security settings</a:t>
                      </a:r>
                    </a:p>
                  </a:txBody>
                  <a:tcPr/>
                </a:tc>
                <a:extLst>
                  <a:ext uri="{0D108BD9-81ED-4DB2-BD59-A6C34878D82A}">
                    <a16:rowId xmlns:a16="http://schemas.microsoft.com/office/drawing/2014/main" val="1549828720"/>
                  </a:ext>
                </a:extLst>
              </a:tr>
              <a:tr h="370840">
                <a:tc>
                  <a:txBody>
                    <a:bodyPr/>
                    <a:lstStyle/>
                    <a:p>
                      <a:r>
                        <a:rPr lang="en-US" sz="1400" dirty="0"/>
                        <a:t>Windows\system32\config\Software.dat</a:t>
                      </a:r>
                    </a:p>
                  </a:txBody>
                  <a:tcPr/>
                </a:tc>
                <a:tc>
                  <a:txBody>
                    <a:bodyPr/>
                    <a:lstStyle/>
                    <a:p>
                      <a:r>
                        <a:rPr lang="en-US" sz="1400" dirty="0"/>
                        <a:t>Contains installed programs’ settings and associated usernames and</a:t>
                      </a:r>
                    </a:p>
                    <a:p>
                      <a:r>
                        <a:rPr lang="en-US" sz="1400" dirty="0"/>
                        <a:t>passwords</a:t>
                      </a:r>
                    </a:p>
                  </a:txBody>
                  <a:tcPr/>
                </a:tc>
                <a:extLst>
                  <a:ext uri="{0D108BD9-81ED-4DB2-BD59-A6C34878D82A}">
                    <a16:rowId xmlns:a16="http://schemas.microsoft.com/office/drawing/2014/main" val="252291356"/>
                  </a:ext>
                </a:extLst>
              </a:tr>
              <a:tr h="370840">
                <a:tc>
                  <a:txBody>
                    <a:bodyPr/>
                    <a:lstStyle/>
                    <a:p>
                      <a:r>
                        <a:rPr lang="en-US" sz="1400" dirty="0"/>
                        <a:t>Windows\system32\config\System.dat </a:t>
                      </a:r>
                    </a:p>
                  </a:txBody>
                  <a:tcPr/>
                </a:tc>
                <a:tc>
                  <a:txBody>
                    <a:bodyPr/>
                    <a:lstStyle/>
                    <a:p>
                      <a:r>
                        <a:rPr lang="en-US" sz="1400" dirty="0"/>
                        <a:t>Contains additional computer system settings</a:t>
                      </a:r>
                    </a:p>
                  </a:txBody>
                  <a:tcPr/>
                </a:tc>
                <a:extLst>
                  <a:ext uri="{0D108BD9-81ED-4DB2-BD59-A6C34878D82A}">
                    <a16:rowId xmlns:a16="http://schemas.microsoft.com/office/drawing/2014/main" val="4062162690"/>
                  </a:ext>
                </a:extLst>
              </a:tr>
              <a:tr h="370840">
                <a:tc>
                  <a:txBody>
                    <a:bodyPr/>
                    <a:lstStyle/>
                    <a:p>
                      <a:r>
                        <a:rPr lang="en-US" sz="1400" dirty="0"/>
                        <a:t>Windows\system32\config\systemprofile </a:t>
                      </a:r>
                    </a:p>
                  </a:txBody>
                  <a:tcPr/>
                </a:tc>
                <a:tc>
                  <a:txBody>
                    <a:bodyPr/>
                    <a:lstStyle/>
                    <a:p>
                      <a:r>
                        <a:rPr lang="en-US" sz="1400" dirty="0"/>
                        <a:t>Contains additional ntuser information</a:t>
                      </a:r>
                    </a:p>
                  </a:txBody>
                  <a:tcPr/>
                </a:tc>
                <a:extLst>
                  <a:ext uri="{0D108BD9-81ED-4DB2-BD59-A6C34878D82A}">
                    <a16:rowId xmlns:a16="http://schemas.microsoft.com/office/drawing/2014/main" val="1258285411"/>
                  </a:ext>
                </a:extLst>
              </a:tr>
            </a:tbl>
          </a:graphicData>
        </a:graphic>
      </p:graphicFrame>
    </p:spTree>
    <p:extLst>
      <p:ext uri="{BB962C8B-B14F-4D97-AF65-F5344CB8AC3E}">
        <p14:creationId xmlns:p14="http://schemas.microsoft.com/office/powerpoint/2010/main" val="525575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Exploring the Organization of the Windows Registry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185620" y="2438145"/>
            <a:ext cx="4294598" cy="1200329"/>
          </a:xfrm>
          <a:prstGeom prst="rect">
            <a:avLst/>
          </a:prstGeom>
          <a:noFill/>
        </p:spPr>
        <p:txBody>
          <a:bodyPr wrap="square" rtlCol="0">
            <a:spAutoFit/>
          </a:bodyPr>
          <a:lstStyle/>
          <a:p>
            <a:r>
              <a:rPr lang="en-US" sz="2400" b="1" dirty="0">
                <a:latin typeface="Work Sans" pitchFamily="2" charset="0"/>
              </a:rPr>
              <a:t>Figure 6-34</a:t>
            </a:r>
            <a:r>
              <a:rPr lang="en-US" sz="2400" dirty="0">
                <a:latin typeface="Work Sans" pitchFamily="2" charset="0"/>
              </a:rPr>
              <a:t>  Viewing HKEYs in Registry Editor</a:t>
            </a:r>
            <a:endParaRPr lang="en-US" altLang="en-US" sz="2400" dirty="0">
              <a:latin typeface="+mj-lt"/>
            </a:endParaRPr>
          </a:p>
          <a:p>
            <a:endParaRPr lang="en-US" sz="2400" dirty="0">
              <a:latin typeface="Work Sans" pitchFamily="2" charset="0"/>
            </a:endParaRPr>
          </a:p>
        </p:txBody>
      </p:sp>
      <p:pic>
        <p:nvPicPr>
          <p:cNvPr id="4" name="Picture 3" descr="A screenshot of the registry editor window. The menu bar lists the registry, edit, view, favorites, and help options. The My Computer node opens to H KEY CLASSES underscore ROOT, H KEY CURRENT underscore USER, H KEY underscore LOCAL underscore MACHINE, H KEY underscore USERS, and H KEY underscore CURRENT underscore CONFIG.">
            <a:extLst>
              <a:ext uri="{FF2B5EF4-FFF2-40B4-BE49-F238E27FC236}">
                <a16:creationId xmlns:a16="http://schemas.microsoft.com/office/drawing/2014/main" id="{C4F66808-9613-36A5-408B-19967B11D94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32187" y="2280964"/>
            <a:ext cx="4992154" cy="2296071"/>
          </a:xfrm>
          <a:prstGeom prst="rect">
            <a:avLst/>
          </a:prstGeom>
        </p:spPr>
      </p:pic>
    </p:spTree>
    <p:extLst>
      <p:ext uri="{BB962C8B-B14F-4D97-AF65-F5344CB8AC3E}">
        <p14:creationId xmlns:p14="http://schemas.microsoft.com/office/powerpoint/2010/main" val="1909930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0D3D85-B4C4-8E35-09B2-449BA389213B}"/>
              </a:ext>
            </a:extLst>
          </p:cNvPr>
          <p:cNvSpPr>
            <a:spLocks noGrp="1"/>
          </p:cNvSpPr>
          <p:nvPr>
            <p:ph type="title"/>
          </p:nvPr>
        </p:nvSpPr>
        <p:spPr/>
        <p:txBody>
          <a:bodyPr/>
          <a:lstStyle/>
          <a:p>
            <a:r>
              <a:rPr lang="en-US" dirty="0"/>
              <a:t>Windows Forensics Artifacts (1 of 3)</a:t>
            </a:r>
          </a:p>
        </p:txBody>
      </p:sp>
      <p:sp>
        <p:nvSpPr>
          <p:cNvPr id="2" name="Content Placeholder 1">
            <a:extLst>
              <a:ext uri="{FF2B5EF4-FFF2-40B4-BE49-F238E27FC236}">
                <a16:creationId xmlns:a16="http://schemas.microsoft.com/office/drawing/2014/main" id="{D797C838-F811-57DD-13CF-EA8CF17D2B13}"/>
              </a:ext>
            </a:extLst>
          </p:cNvPr>
          <p:cNvSpPr>
            <a:spLocks noGrp="1"/>
          </p:cNvSpPr>
          <p:nvPr>
            <p:ph idx="1"/>
          </p:nvPr>
        </p:nvSpPr>
        <p:spPr/>
        <p:txBody>
          <a:bodyPr/>
          <a:lstStyle/>
          <a:p>
            <a:r>
              <a:rPr lang="en-US" dirty="0"/>
              <a:t>In addition to the $I30, $MFT, $UsnJrnl, and Prefetch files used by Windows, the following are other data files that might contain digital evidence:</a:t>
            </a:r>
          </a:p>
          <a:p>
            <a:pPr lvl="1"/>
            <a:r>
              <a:rPr lang="en-US" b="1" dirty="0"/>
              <a:t>hiberfile.sys </a:t>
            </a:r>
            <a:r>
              <a:rPr lang="en-US" dirty="0"/>
              <a:t>– where Windows stores volatile data (RAM) when Windows is suspended</a:t>
            </a:r>
          </a:p>
          <a:p>
            <a:pPr lvl="1"/>
            <a:r>
              <a:rPr lang="en-US" b="1" dirty="0"/>
              <a:t>Internet history files</a:t>
            </a:r>
          </a:p>
          <a:p>
            <a:pPr lvl="1"/>
            <a:r>
              <a:rPr lang="en-US" b="1" dirty="0"/>
              <a:t>pagefile.sys </a:t>
            </a:r>
            <a:r>
              <a:rPr lang="en-US" dirty="0"/>
              <a:t>– similar to hiberfile.sys in that it also stores RAM data</a:t>
            </a:r>
          </a:p>
          <a:p>
            <a:pPr lvl="1"/>
            <a:r>
              <a:rPr lang="en-US" b="1" dirty="0"/>
              <a:t>Recycle.Bin</a:t>
            </a:r>
          </a:p>
        </p:txBody>
      </p:sp>
    </p:spTree>
    <p:extLst>
      <p:ext uri="{BB962C8B-B14F-4D97-AF65-F5344CB8AC3E}">
        <p14:creationId xmlns:p14="http://schemas.microsoft.com/office/powerpoint/2010/main" val="3292598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Windows Forensics Artifacts (2 of 3)</a:t>
            </a:r>
          </a:p>
        </p:txBody>
      </p:sp>
      <p:sp>
        <p:nvSpPr>
          <p:cNvPr id="5" name="TextBox 4">
            <a:extLst>
              <a:ext uri="{FF2B5EF4-FFF2-40B4-BE49-F238E27FC236}">
                <a16:creationId xmlns:a16="http://schemas.microsoft.com/office/drawing/2014/main" id="{7CB0BE92-E73F-42E9-B249-3B271B6E8AA4}"/>
              </a:ext>
            </a:extLst>
          </p:cNvPr>
          <p:cNvSpPr txBox="1"/>
          <p:nvPr/>
        </p:nvSpPr>
        <p:spPr>
          <a:xfrm>
            <a:off x="7185620" y="2040580"/>
            <a:ext cx="4294598" cy="3046988"/>
          </a:xfrm>
          <a:prstGeom prst="rect">
            <a:avLst/>
          </a:prstGeom>
          <a:noFill/>
        </p:spPr>
        <p:txBody>
          <a:bodyPr wrap="square" rtlCol="0">
            <a:spAutoFit/>
          </a:bodyPr>
          <a:lstStyle/>
          <a:p>
            <a:r>
              <a:rPr lang="en-US" sz="2400" b="1" dirty="0">
                <a:latin typeface="Work Sans" pitchFamily="2" charset="0"/>
              </a:rPr>
              <a:t>Figure 6-35</a:t>
            </a:r>
            <a:r>
              <a:rPr lang="en-US" sz="2400" dirty="0">
                <a:latin typeface="Work Sans" pitchFamily="2" charset="0"/>
              </a:rPr>
              <a:t>  $SMFT record of Recycle Bin file</a:t>
            </a: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r>
              <a:rPr lang="en-US" altLang="en-US" sz="2400" b="1" dirty="0">
                <a:latin typeface="Work Sans" pitchFamily="2" charset="0"/>
              </a:rPr>
              <a:t>Figure 6-36 </a:t>
            </a:r>
            <a:r>
              <a:rPr lang="en-US" altLang="en-US" sz="2400" dirty="0">
                <a:latin typeface="Work Sans" pitchFamily="2" charset="0"/>
              </a:rPr>
              <a:t>$Recycle.Bin metadata record</a:t>
            </a:r>
            <a:endParaRPr lang="en-US" altLang="en-US" sz="2400" dirty="0">
              <a:latin typeface="+mj-lt"/>
            </a:endParaRPr>
          </a:p>
          <a:p>
            <a:endParaRPr lang="en-US" sz="2400" dirty="0">
              <a:latin typeface="Work Sans" pitchFamily="2" charset="0"/>
            </a:endParaRPr>
          </a:p>
        </p:txBody>
      </p:sp>
      <p:pic>
        <p:nvPicPr>
          <p:cNvPr id="6" name="Picture 5" descr="A screenshot of several folders in the Recycle Bin. The numbers succeeding the S dash 1 dash 5 dash 21 initial is the S I D number (670105763).">
            <a:extLst>
              <a:ext uri="{FF2B5EF4-FFF2-40B4-BE49-F238E27FC236}">
                <a16:creationId xmlns:a16="http://schemas.microsoft.com/office/drawing/2014/main" id="{891E91DA-29CE-E67A-5694-2D4F5CDCB6E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814952" y="1690692"/>
            <a:ext cx="4367784" cy="1435608"/>
          </a:xfrm>
          <a:prstGeom prst="rect">
            <a:avLst/>
          </a:prstGeom>
        </p:spPr>
      </p:pic>
      <p:pic>
        <p:nvPicPr>
          <p:cNvPr id="8" name="Picture 7" descr="The partition table section for the M B R of a recycle bin metadata record. The following parts are labeled in the hexadecimal table: Windows version, File size, File delete date and time, and Path and file name.">
            <a:extLst>
              <a:ext uri="{FF2B5EF4-FFF2-40B4-BE49-F238E27FC236}">
                <a16:creationId xmlns:a16="http://schemas.microsoft.com/office/drawing/2014/main" id="{5C7E699B-C643-09DA-D7B0-F64937C84EB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90949" y="3726289"/>
            <a:ext cx="5017008" cy="1716024"/>
          </a:xfrm>
          <a:prstGeom prst="rect">
            <a:avLst/>
          </a:prstGeom>
        </p:spPr>
      </p:pic>
    </p:spTree>
    <p:extLst>
      <p:ext uri="{BB962C8B-B14F-4D97-AF65-F5344CB8AC3E}">
        <p14:creationId xmlns:p14="http://schemas.microsoft.com/office/powerpoint/2010/main" val="34889481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Windows Forensics Artifacts (3 of 3)</a:t>
            </a:r>
          </a:p>
        </p:txBody>
      </p:sp>
      <p:sp>
        <p:nvSpPr>
          <p:cNvPr id="5" name="TextBox 4">
            <a:extLst>
              <a:ext uri="{FF2B5EF4-FFF2-40B4-BE49-F238E27FC236}">
                <a16:creationId xmlns:a16="http://schemas.microsoft.com/office/drawing/2014/main" id="{7CB0BE92-E73F-42E9-B249-3B271B6E8AA4}"/>
              </a:ext>
            </a:extLst>
          </p:cNvPr>
          <p:cNvSpPr txBox="1"/>
          <p:nvPr/>
        </p:nvSpPr>
        <p:spPr>
          <a:xfrm>
            <a:off x="7185620" y="2040580"/>
            <a:ext cx="4294598" cy="3046988"/>
          </a:xfrm>
          <a:prstGeom prst="rect">
            <a:avLst/>
          </a:prstGeom>
          <a:noFill/>
        </p:spPr>
        <p:txBody>
          <a:bodyPr wrap="square" rtlCol="0">
            <a:spAutoFit/>
          </a:bodyPr>
          <a:lstStyle/>
          <a:p>
            <a:endParaRPr lang="en-US" sz="2400" b="1" dirty="0">
              <a:latin typeface="Work Sans" pitchFamily="2" charset="0"/>
            </a:endParaRPr>
          </a:p>
          <a:p>
            <a:endParaRPr lang="en-US" sz="2400" b="1" dirty="0">
              <a:latin typeface="Work Sans" pitchFamily="2" charset="0"/>
            </a:endParaRPr>
          </a:p>
          <a:p>
            <a:r>
              <a:rPr lang="en-US" sz="2400" b="1" dirty="0">
                <a:latin typeface="Work Sans" pitchFamily="2" charset="0"/>
              </a:rPr>
              <a:t>Figure 6-37</a:t>
            </a:r>
            <a:r>
              <a:rPr lang="en-US" sz="2400" dirty="0">
                <a:latin typeface="Work Sans" pitchFamily="2" charset="0"/>
              </a:rPr>
              <a:t>  RBCmd.exe metadata output</a:t>
            </a: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sz="2400" dirty="0">
              <a:latin typeface="Work Sans" pitchFamily="2" charset="0"/>
            </a:endParaRPr>
          </a:p>
        </p:txBody>
      </p:sp>
      <p:pic>
        <p:nvPicPr>
          <p:cNvPr id="4" name="Picture 3" descr="A screenshot of an Excel window. A table lists the source name, file type, file name, file size, and deleted on. The file is of a recycle bin metadata output.">
            <a:extLst>
              <a:ext uri="{FF2B5EF4-FFF2-40B4-BE49-F238E27FC236}">
                <a16:creationId xmlns:a16="http://schemas.microsoft.com/office/drawing/2014/main" id="{22745625-D337-169B-237C-42D77292150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189922" y="2321052"/>
            <a:ext cx="4572000" cy="2215896"/>
          </a:xfrm>
          <a:prstGeom prst="rect">
            <a:avLst/>
          </a:prstGeom>
        </p:spPr>
      </p:pic>
    </p:spTree>
    <p:extLst>
      <p:ext uri="{BB962C8B-B14F-4D97-AF65-F5344CB8AC3E}">
        <p14:creationId xmlns:p14="http://schemas.microsoft.com/office/powerpoint/2010/main" val="1540697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Understanding Disk Drives (2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6-1</a:t>
            </a:r>
            <a:r>
              <a:rPr lang="en-US" sz="2400" dirty="0">
                <a:latin typeface="Work Sans" pitchFamily="2" charset="0"/>
              </a:rPr>
              <a:t>  Components of a disk drive</a:t>
            </a:r>
            <a:endParaRPr lang="en-US" altLang="en-US" sz="2400" dirty="0">
              <a:latin typeface="+mj-lt"/>
            </a:endParaRPr>
          </a:p>
          <a:p>
            <a:endParaRPr lang="en-US" sz="2400" dirty="0">
              <a:latin typeface="Work Sans" pitchFamily="2" charset="0"/>
            </a:endParaRPr>
          </a:p>
        </p:txBody>
      </p:sp>
      <p:pic>
        <p:nvPicPr>
          <p:cNvPr id="6" name="Picture 5" descr="Two schematic diagrams of the components of the disk drive. The overall structure has multiple platters for the read and write head. The multiple platters comprise several single platters. Each platter is a disk with several concentric circles, and each concentric circle is a track. Each combination of tracks forms a cylinder stacked on another platter. The circles have several wedge-shaped areas called sectors.">
            <a:extLst>
              <a:ext uri="{FF2B5EF4-FFF2-40B4-BE49-F238E27FC236}">
                <a16:creationId xmlns:a16="http://schemas.microsoft.com/office/drawing/2014/main" id="{A7597DDA-742B-6E39-04F1-21ABC016228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864289" y="1576792"/>
            <a:ext cx="3686944" cy="3796748"/>
          </a:xfrm>
          <a:prstGeom prst="rect">
            <a:avLst/>
          </a:prstGeom>
        </p:spPr>
      </p:pic>
    </p:spTree>
    <p:extLst>
      <p:ext uri="{BB962C8B-B14F-4D97-AF65-F5344CB8AC3E}">
        <p14:creationId xmlns:p14="http://schemas.microsoft.com/office/powerpoint/2010/main" val="2895723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6-2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What type of data is stored in Ntuser.dat?</a:t>
            </a:r>
          </a:p>
          <a:p>
            <a:pPr marL="457200" indent="-457200">
              <a:buAutoNum type="alphaLcPeriod"/>
            </a:pPr>
            <a:r>
              <a:rPr lang="en-US" dirty="0"/>
              <a:t>Account management and security settings</a:t>
            </a:r>
          </a:p>
          <a:p>
            <a:pPr marL="457200" indent="-457200">
              <a:buAutoNum type="alphaLcPeriod"/>
            </a:pPr>
            <a:r>
              <a:rPr lang="en-US" dirty="0"/>
              <a:t>A list of the most recently used files</a:t>
            </a:r>
          </a:p>
          <a:p>
            <a:pPr marL="457200" indent="-457200">
              <a:buAutoNum type="alphaLcPeriod"/>
            </a:pPr>
            <a:r>
              <a:rPr lang="en-US" dirty="0"/>
              <a:t>Security setting for the OS</a:t>
            </a:r>
          </a:p>
          <a:p>
            <a:pPr marL="457200" indent="-457200">
              <a:buAutoNum type="alphaLcPeriod"/>
            </a:pPr>
            <a:r>
              <a:rPr lang="en-US" dirty="0"/>
              <a:t>A list of installed programs and associated user account information</a:t>
            </a:r>
          </a:p>
        </p:txBody>
      </p:sp>
    </p:spTree>
    <p:extLst>
      <p:ext uri="{BB962C8B-B14F-4D97-AF65-F5344CB8AC3E}">
        <p14:creationId xmlns:p14="http://schemas.microsoft.com/office/powerpoint/2010/main" val="6224532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6-2: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What type of data is stored in Ntuser.dat?</a:t>
            </a:r>
          </a:p>
          <a:p>
            <a:pPr marL="0" indent="0">
              <a:buNone/>
            </a:pPr>
            <a:r>
              <a:rPr lang="en-US" b="1" dirty="0"/>
              <a:t>Answer: b. </a:t>
            </a:r>
            <a:r>
              <a:rPr lang="en-US" dirty="0"/>
              <a:t>A list of the most recently used files.</a:t>
            </a:r>
          </a:p>
          <a:p>
            <a:pPr marL="0" indent="0">
              <a:buNone/>
            </a:pPr>
            <a:r>
              <a:rPr lang="en-US" sz="2200" dirty="0"/>
              <a:t>Ntuser.dat contains the list of the most recently used files and desktop configuration settings.</a:t>
            </a:r>
          </a:p>
        </p:txBody>
      </p:sp>
    </p:spTree>
    <p:extLst>
      <p:ext uri="{BB962C8B-B14F-4D97-AF65-F5344CB8AC3E}">
        <p14:creationId xmlns:p14="http://schemas.microsoft.com/office/powerpoint/2010/main" val="28296680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6C9D7-44DF-C70D-F74C-D607A28F5E06}"/>
              </a:ext>
            </a:extLst>
          </p:cNvPr>
          <p:cNvSpPr>
            <a:spLocks noGrp="1"/>
          </p:cNvSpPr>
          <p:nvPr>
            <p:ph type="title"/>
          </p:nvPr>
        </p:nvSpPr>
        <p:spPr/>
        <p:txBody>
          <a:bodyPr/>
          <a:lstStyle/>
          <a:p>
            <a:r>
              <a:rPr lang="en-US" dirty="0"/>
              <a:t>Self Assessment</a:t>
            </a:r>
          </a:p>
        </p:txBody>
      </p:sp>
      <p:sp>
        <p:nvSpPr>
          <p:cNvPr id="2" name="Content Placeholder 1">
            <a:extLst>
              <a:ext uri="{FF2B5EF4-FFF2-40B4-BE49-F238E27FC236}">
                <a16:creationId xmlns:a16="http://schemas.microsoft.com/office/drawing/2014/main" id="{184F5DD7-5D29-2524-6F93-2D03D30FEA43}"/>
              </a:ext>
            </a:extLst>
          </p:cNvPr>
          <p:cNvSpPr>
            <a:spLocks noGrp="1"/>
          </p:cNvSpPr>
          <p:nvPr>
            <p:ph idx="1"/>
          </p:nvPr>
        </p:nvSpPr>
        <p:spPr/>
        <p:txBody>
          <a:bodyPr/>
          <a:lstStyle/>
          <a:p>
            <a:pPr marL="0" indent="0">
              <a:buNone/>
            </a:pPr>
            <a:r>
              <a:rPr lang="en-US" dirty="0"/>
              <a:t>What are the differences between a resident and nonresident record in an $MFT file?</a:t>
            </a:r>
          </a:p>
          <a:p>
            <a:pPr marL="0" indent="0">
              <a:buNone/>
            </a:pPr>
            <a:endParaRPr lang="en-US" dirty="0"/>
          </a:p>
          <a:p>
            <a:pPr marL="0" indent="0">
              <a:buNone/>
            </a:pPr>
            <a:r>
              <a:rPr lang="en-US" dirty="0"/>
              <a:t>Which data files contain RAM data?</a:t>
            </a:r>
          </a:p>
        </p:txBody>
      </p:sp>
    </p:spTree>
    <p:extLst>
      <p:ext uri="{BB962C8B-B14F-4D97-AF65-F5344CB8AC3E}">
        <p14:creationId xmlns:p14="http://schemas.microsoft.com/office/powerpoint/2010/main" val="17059431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a:t>
            </a:r>
          </a:p>
          <a:p>
            <a:pPr eaLnBrk="1" hangingPunct="1">
              <a:spcAft>
                <a:spcPts val="600"/>
              </a:spcAft>
            </a:pPr>
            <a:r>
              <a:rPr lang="en-US" altLang="en-US" sz="2200" dirty="0"/>
              <a:t>Explain the purpose and structure of file systems</a:t>
            </a:r>
          </a:p>
          <a:p>
            <a:pPr eaLnBrk="1" hangingPunct="1">
              <a:spcAft>
                <a:spcPts val="600"/>
              </a:spcAft>
            </a:pPr>
            <a:r>
              <a:rPr lang="en-US" altLang="en-US" sz="2200" dirty="0"/>
              <a:t>Describe Microsoft file structures</a:t>
            </a:r>
          </a:p>
          <a:p>
            <a:pPr eaLnBrk="1" hangingPunct="1">
              <a:spcAft>
                <a:spcPts val="600"/>
              </a:spcAft>
            </a:pPr>
            <a:r>
              <a:rPr lang="en-US" altLang="en-US" sz="2200" dirty="0"/>
              <a:t>Explain the structure of FAT disks</a:t>
            </a:r>
          </a:p>
          <a:p>
            <a:pPr eaLnBrk="1" hangingPunct="1">
              <a:spcAft>
                <a:spcPts val="600"/>
              </a:spcAft>
            </a:pPr>
            <a:r>
              <a:rPr lang="en-US" altLang="en-US" sz="2200" dirty="0"/>
              <a:t>Explain the structure of NTFS disks</a:t>
            </a:r>
          </a:p>
          <a:p>
            <a:pPr eaLnBrk="1" hangingPunct="1">
              <a:spcAft>
                <a:spcPts val="600"/>
              </a:spcAft>
            </a:pPr>
            <a:r>
              <a:rPr lang="en-US" altLang="en-US" sz="2200" dirty="0"/>
              <a:t>Describe whole disk encryption</a:t>
            </a:r>
          </a:p>
          <a:p>
            <a:pPr eaLnBrk="1" hangingPunct="1">
              <a:spcAft>
                <a:spcPts val="600"/>
              </a:spcAft>
            </a:pPr>
            <a:r>
              <a:rPr lang="en-US" altLang="en-US" sz="2200" dirty="0"/>
              <a:t>Explain how the Windows Registry works</a:t>
            </a:r>
          </a:p>
          <a:p>
            <a:pPr eaLnBrk="1" hangingPunct="1">
              <a:spcAft>
                <a:spcPts val="600"/>
              </a:spcAft>
            </a:pPr>
            <a:r>
              <a:rPr lang="en-US" altLang="en-US" sz="2200" dirty="0"/>
              <a:t>Identify Windows artifacts</a:t>
            </a:r>
          </a:p>
          <a:p>
            <a:endParaRPr lang="en-US" dirty="0"/>
          </a:p>
        </p:txBody>
      </p:sp>
    </p:spTree>
    <p:extLst>
      <p:ext uri="{BB962C8B-B14F-4D97-AF65-F5344CB8AC3E}">
        <p14:creationId xmlns:p14="http://schemas.microsoft.com/office/powerpoint/2010/main" val="32876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BDAA62-861A-D78C-85AB-947C0139D6D1}"/>
              </a:ext>
            </a:extLst>
          </p:cNvPr>
          <p:cNvSpPr>
            <a:spLocks noGrp="1"/>
          </p:cNvSpPr>
          <p:nvPr>
            <p:ph type="title"/>
          </p:nvPr>
        </p:nvSpPr>
        <p:spPr/>
        <p:txBody>
          <a:bodyPr/>
          <a:lstStyle/>
          <a:p>
            <a:r>
              <a:rPr lang="en-US" dirty="0"/>
              <a:t>Understanding Disk Drives (3 of 4)</a:t>
            </a:r>
          </a:p>
        </p:txBody>
      </p:sp>
      <p:sp>
        <p:nvSpPr>
          <p:cNvPr id="2" name="Content Placeholder 1">
            <a:extLst>
              <a:ext uri="{FF2B5EF4-FFF2-40B4-BE49-F238E27FC236}">
                <a16:creationId xmlns:a16="http://schemas.microsoft.com/office/drawing/2014/main" id="{E83C6EB5-C191-A7B1-AE6A-568695C5DB3C}"/>
              </a:ext>
            </a:extLst>
          </p:cNvPr>
          <p:cNvSpPr>
            <a:spLocks noGrp="1"/>
          </p:cNvSpPr>
          <p:nvPr>
            <p:ph idx="1"/>
          </p:nvPr>
        </p:nvSpPr>
        <p:spPr/>
        <p:txBody>
          <a:bodyPr/>
          <a:lstStyle/>
          <a:p>
            <a:pPr eaLnBrk="1" hangingPunct="1"/>
            <a:r>
              <a:rPr lang="en-US" altLang="en-US" dirty="0"/>
              <a:t>Properties handled at the drive’s hardware or firmware level include the following:</a:t>
            </a:r>
          </a:p>
          <a:p>
            <a:pPr lvl="1" eaLnBrk="1" hangingPunct="1"/>
            <a:r>
              <a:rPr lang="en-US" altLang="en-US" b="1" dirty="0"/>
              <a:t>Zone bit recording (ZBR) </a:t>
            </a:r>
            <a:r>
              <a:rPr lang="en-US" altLang="en-US" dirty="0"/>
              <a:t>is how most manufacturers deal with the fact that a platter’s inner tracks have a smaller circumference </a:t>
            </a:r>
            <a:endParaRPr lang="en-US" altLang="en-US" b="1" dirty="0"/>
          </a:p>
          <a:p>
            <a:pPr lvl="1" eaLnBrk="1" hangingPunct="1"/>
            <a:r>
              <a:rPr lang="en-US" altLang="en-US" b="1" dirty="0"/>
              <a:t>Track density </a:t>
            </a:r>
            <a:r>
              <a:rPr lang="en-US" altLang="en-US" dirty="0"/>
              <a:t>is the space between each track</a:t>
            </a:r>
            <a:endParaRPr lang="en-US" altLang="en-US" b="1" dirty="0"/>
          </a:p>
          <a:p>
            <a:pPr lvl="1" eaLnBrk="1" hangingPunct="1"/>
            <a:r>
              <a:rPr lang="en-US" altLang="en-US" b="1" dirty="0"/>
              <a:t>Areal density </a:t>
            </a:r>
            <a:r>
              <a:rPr lang="en-US" altLang="en-US" dirty="0"/>
              <a:t>is the number of bits in one square inch of a disk platter</a:t>
            </a:r>
            <a:endParaRPr lang="en-US" altLang="en-US" b="1" dirty="0"/>
          </a:p>
          <a:p>
            <a:pPr lvl="1" eaLnBrk="1" hangingPunct="1"/>
            <a:r>
              <a:rPr lang="en-US" altLang="en-US" b="1" dirty="0"/>
              <a:t>Head and cylinder skew</a:t>
            </a:r>
            <a:r>
              <a:rPr lang="en-US" altLang="en-US" dirty="0"/>
              <a:t> are used to improve disk performance</a:t>
            </a:r>
            <a:endParaRPr lang="en-US" altLang="en-US" b="1" dirty="0"/>
          </a:p>
          <a:p>
            <a:endParaRPr lang="en-US" dirty="0"/>
          </a:p>
        </p:txBody>
      </p:sp>
    </p:spTree>
    <p:extLst>
      <p:ext uri="{BB962C8B-B14F-4D97-AF65-F5344CB8AC3E}">
        <p14:creationId xmlns:p14="http://schemas.microsoft.com/office/powerpoint/2010/main" val="2043055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BDAA62-861A-D78C-85AB-947C0139D6D1}"/>
              </a:ext>
            </a:extLst>
          </p:cNvPr>
          <p:cNvSpPr>
            <a:spLocks noGrp="1"/>
          </p:cNvSpPr>
          <p:nvPr>
            <p:ph type="title"/>
          </p:nvPr>
        </p:nvSpPr>
        <p:spPr/>
        <p:txBody>
          <a:bodyPr/>
          <a:lstStyle/>
          <a:p>
            <a:r>
              <a:rPr lang="en-US" dirty="0"/>
              <a:t>Understanding Disk Drives (4 of 4)</a:t>
            </a:r>
          </a:p>
        </p:txBody>
      </p:sp>
      <p:sp>
        <p:nvSpPr>
          <p:cNvPr id="2" name="Content Placeholder 1">
            <a:extLst>
              <a:ext uri="{FF2B5EF4-FFF2-40B4-BE49-F238E27FC236}">
                <a16:creationId xmlns:a16="http://schemas.microsoft.com/office/drawing/2014/main" id="{E83C6EB5-C191-A7B1-AE6A-568695C5DB3C}"/>
              </a:ext>
            </a:extLst>
          </p:cNvPr>
          <p:cNvSpPr>
            <a:spLocks noGrp="1"/>
          </p:cNvSpPr>
          <p:nvPr>
            <p:ph idx="1"/>
          </p:nvPr>
        </p:nvSpPr>
        <p:spPr/>
        <p:txBody>
          <a:bodyPr/>
          <a:lstStyle/>
          <a:p>
            <a:r>
              <a:rPr lang="en-US" dirty="0"/>
              <a:t>The </a:t>
            </a:r>
            <a:r>
              <a:rPr lang="en-US" b="1" dirty="0"/>
              <a:t>Master Boot Record </a:t>
            </a:r>
            <a:r>
              <a:rPr lang="en-US" dirty="0"/>
              <a:t>(</a:t>
            </a:r>
            <a:r>
              <a:rPr lang="en-US" b="1" dirty="0"/>
              <a:t>MBR</a:t>
            </a:r>
            <a:r>
              <a:rPr lang="en-US" dirty="0"/>
              <a:t>) and </a:t>
            </a:r>
            <a:r>
              <a:rPr lang="en-US" b="1" dirty="0"/>
              <a:t>GUID Partition Table </a:t>
            </a:r>
            <a:r>
              <a:rPr lang="en-US" dirty="0"/>
              <a:t>(</a:t>
            </a:r>
            <a:r>
              <a:rPr lang="en-US" b="1" dirty="0"/>
              <a:t>GPT</a:t>
            </a:r>
            <a:r>
              <a:rPr lang="en-US" dirty="0"/>
              <a:t>) are two file system programs that define the logical </a:t>
            </a:r>
            <a:r>
              <a:rPr lang="en-US" b="1" dirty="0"/>
              <a:t>partition </a:t>
            </a:r>
            <a:r>
              <a:rPr lang="en-US" dirty="0"/>
              <a:t>volume</a:t>
            </a:r>
          </a:p>
          <a:p>
            <a:pPr lvl="1"/>
            <a:r>
              <a:rPr lang="en-US" dirty="0"/>
              <a:t>Both are located in sector 0 of a disk drive</a:t>
            </a:r>
          </a:p>
          <a:p>
            <a:r>
              <a:rPr lang="en-US" dirty="0"/>
              <a:t>GPT-formatted drives convert the CHS addressing scheme into logical block addresses</a:t>
            </a:r>
          </a:p>
          <a:p>
            <a:pPr lvl="1"/>
            <a:r>
              <a:rPr lang="en-US" dirty="0"/>
              <a:t>A </a:t>
            </a:r>
            <a:r>
              <a:rPr lang="en-US" b="1" dirty="0"/>
              <a:t>logical block address </a:t>
            </a:r>
            <a:r>
              <a:rPr lang="en-US" dirty="0"/>
              <a:t>(</a:t>
            </a:r>
            <a:r>
              <a:rPr lang="en-US" b="1" dirty="0"/>
              <a:t>LBA</a:t>
            </a:r>
            <a:r>
              <a:rPr lang="en-US" dirty="0"/>
              <a:t>) is the physical sector on a GPT drive that is typically 4096 bytes</a:t>
            </a:r>
          </a:p>
          <a:p>
            <a:pPr lvl="1"/>
            <a:r>
              <a:rPr lang="en-US" dirty="0"/>
              <a:t>Can be used on drives larger than 2.2 TB</a:t>
            </a:r>
          </a:p>
          <a:p>
            <a:endParaRPr lang="en-US" dirty="0"/>
          </a:p>
        </p:txBody>
      </p:sp>
    </p:spTree>
    <p:extLst>
      <p:ext uri="{BB962C8B-B14F-4D97-AF65-F5344CB8AC3E}">
        <p14:creationId xmlns:p14="http://schemas.microsoft.com/office/powerpoint/2010/main" val="2856950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9F2D2A-6163-F17F-9905-F77DA8EED7A4}"/>
              </a:ext>
            </a:extLst>
          </p:cNvPr>
          <p:cNvSpPr>
            <a:spLocks noGrp="1"/>
          </p:cNvSpPr>
          <p:nvPr>
            <p:ph type="title"/>
          </p:nvPr>
        </p:nvSpPr>
        <p:spPr/>
        <p:txBody>
          <a:bodyPr/>
          <a:lstStyle/>
          <a:p>
            <a:r>
              <a:rPr lang="en-US" dirty="0"/>
              <a:t>Exploring Microsoft File Structures</a:t>
            </a:r>
          </a:p>
        </p:txBody>
      </p:sp>
      <p:sp>
        <p:nvSpPr>
          <p:cNvPr id="2" name="Content Placeholder 1">
            <a:extLst>
              <a:ext uri="{FF2B5EF4-FFF2-40B4-BE49-F238E27FC236}">
                <a16:creationId xmlns:a16="http://schemas.microsoft.com/office/drawing/2014/main" id="{3EDEE4AC-7204-A9B4-4D16-967EEB952FF6}"/>
              </a:ext>
            </a:extLst>
          </p:cNvPr>
          <p:cNvSpPr>
            <a:spLocks noGrp="1"/>
          </p:cNvSpPr>
          <p:nvPr>
            <p:ph idx="1"/>
          </p:nvPr>
        </p:nvSpPr>
        <p:spPr/>
        <p:txBody>
          <a:bodyPr/>
          <a:lstStyle/>
          <a:p>
            <a:pPr eaLnBrk="1" hangingPunct="1"/>
            <a:r>
              <a:rPr lang="en-US" altLang="en-US" dirty="0"/>
              <a:t>In Microsoft file structures, sectors are grouped to form </a:t>
            </a:r>
            <a:r>
              <a:rPr lang="en-US" altLang="en-US" b="1" dirty="0"/>
              <a:t>clusters</a:t>
            </a:r>
          </a:p>
          <a:p>
            <a:pPr lvl="1" eaLnBrk="1" hangingPunct="1"/>
            <a:r>
              <a:rPr lang="en-US" altLang="en-US" dirty="0"/>
              <a:t>Which is storage allocation units of one or more sectors</a:t>
            </a:r>
          </a:p>
          <a:p>
            <a:pPr eaLnBrk="1" hangingPunct="1"/>
            <a:r>
              <a:rPr lang="en-US" altLang="en-US" dirty="0"/>
              <a:t>Clusters are numbered sequentially starting at 0 in NTFS and 2 in FAT</a:t>
            </a:r>
          </a:p>
          <a:p>
            <a:pPr eaLnBrk="1" hangingPunct="1"/>
            <a:r>
              <a:rPr lang="en-US" altLang="en-US" dirty="0"/>
              <a:t>The OS assigns each cluster a number, called </a:t>
            </a:r>
            <a:r>
              <a:rPr lang="en-US" altLang="en-US" b="1" dirty="0"/>
              <a:t>logical addresses</a:t>
            </a:r>
          </a:p>
          <a:p>
            <a:pPr eaLnBrk="1" hangingPunct="1"/>
            <a:r>
              <a:rPr lang="en-US" altLang="en-US" dirty="0"/>
              <a:t>Sector numbers are called </a:t>
            </a:r>
            <a:r>
              <a:rPr lang="en-US" altLang="en-US" b="1" dirty="0"/>
              <a:t>physical addresses</a:t>
            </a:r>
          </a:p>
          <a:p>
            <a:pPr eaLnBrk="1" hangingPunct="1"/>
            <a:r>
              <a:rPr lang="en-US" altLang="en-US" dirty="0"/>
              <a:t>Clusters and their addresses are specific to a logical disk drive, which is a disk partition</a:t>
            </a:r>
          </a:p>
          <a:p>
            <a:endParaRPr lang="en-US" dirty="0"/>
          </a:p>
        </p:txBody>
      </p:sp>
    </p:spTree>
    <p:extLst>
      <p:ext uri="{BB962C8B-B14F-4D97-AF65-F5344CB8AC3E}">
        <p14:creationId xmlns:p14="http://schemas.microsoft.com/office/powerpoint/2010/main" val="211406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AA6D585-B54C-E46C-948C-C376FAA2EF10}"/>
              </a:ext>
            </a:extLst>
          </p:cNvPr>
          <p:cNvSpPr>
            <a:spLocks noGrp="1"/>
          </p:cNvSpPr>
          <p:nvPr>
            <p:ph type="title"/>
          </p:nvPr>
        </p:nvSpPr>
        <p:spPr/>
        <p:txBody>
          <a:bodyPr/>
          <a:lstStyle/>
          <a:p>
            <a:r>
              <a:rPr lang="en-US" dirty="0"/>
              <a:t>Disk Partitions (1 of 4)</a:t>
            </a:r>
          </a:p>
        </p:txBody>
      </p:sp>
      <p:sp>
        <p:nvSpPr>
          <p:cNvPr id="2" name="Content Placeholder 1">
            <a:extLst>
              <a:ext uri="{FF2B5EF4-FFF2-40B4-BE49-F238E27FC236}">
                <a16:creationId xmlns:a16="http://schemas.microsoft.com/office/drawing/2014/main" id="{B8C7A4B7-2244-6D18-35F2-B1F5E24F3979}"/>
              </a:ext>
            </a:extLst>
          </p:cNvPr>
          <p:cNvSpPr>
            <a:spLocks noGrp="1"/>
          </p:cNvSpPr>
          <p:nvPr>
            <p:ph idx="1"/>
          </p:nvPr>
        </p:nvSpPr>
        <p:spPr/>
        <p:txBody>
          <a:bodyPr/>
          <a:lstStyle/>
          <a:p>
            <a:pPr eaLnBrk="1" hangingPunct="1"/>
            <a:r>
              <a:rPr lang="en-US" altLang="en-US" dirty="0"/>
              <a:t>Someone who wants to hide data can create hidden partitions between partitions on a disk drive</a:t>
            </a:r>
          </a:p>
          <a:p>
            <a:r>
              <a:rPr lang="en-US" altLang="en-US" dirty="0"/>
              <a:t>On disk drives with multiple partitions, there are small unused spaces between partitions called the </a:t>
            </a:r>
            <a:r>
              <a:rPr lang="en-US" altLang="en-US" b="1" dirty="0"/>
              <a:t>partition gap</a:t>
            </a:r>
          </a:p>
          <a:p>
            <a:r>
              <a:rPr lang="en-US" altLang="en-US" dirty="0"/>
              <a:t>Data can also be hidden at the end of a disk by declaring a smaller number of bytes than the actual drive size</a:t>
            </a:r>
          </a:p>
          <a:p>
            <a:r>
              <a:rPr lang="en-US" altLang="en-US" dirty="0"/>
              <a:t>To access a hidden partition or the ending section of a drive, a disk editor can activate the hidden partition by updating the partition table</a:t>
            </a:r>
          </a:p>
          <a:p>
            <a:endParaRPr lang="en-US" dirty="0"/>
          </a:p>
        </p:txBody>
      </p:sp>
    </p:spTree>
    <p:extLst>
      <p:ext uri="{BB962C8B-B14F-4D97-AF65-F5344CB8AC3E}">
        <p14:creationId xmlns:p14="http://schemas.microsoft.com/office/powerpoint/2010/main" val="6740030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Props1.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2.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9BA192-EF86-48DF-982C-2C526A268392}">
  <ds:schemaRefs>
    <ds:schemaRef ds:uri="http://purl.org/dc/dcmitype/"/>
    <ds:schemaRef ds:uri="c8ecdccd-e3b0-4392-94c4-49d90f16d1d5"/>
    <ds:schemaRef ds:uri="http://www.w3.org/XML/1998/namespac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cc1e726a-7c3b-4654-9122-87de3e28a51c"/>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9920</TotalTime>
  <Words>3073</Words>
  <Application>Microsoft Office PowerPoint</Application>
  <PresentationFormat>Widescreen</PresentationFormat>
  <Paragraphs>311</Paragraphs>
  <Slides>53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Courier New</vt:lpstr>
      <vt:lpstr>Wingdings</vt:lpstr>
      <vt:lpstr>Work Sans</vt:lpstr>
      <vt:lpstr>Work Sans </vt:lpstr>
      <vt:lpstr>Optimized Template Master</vt:lpstr>
      <vt:lpstr>Guide to Computer Forensics and Investigations, 7e</vt:lpstr>
      <vt:lpstr>Module Objectives</vt:lpstr>
      <vt:lpstr>Understanding File Systems</vt:lpstr>
      <vt:lpstr>Understanding Disk Drives (1 of 4)</vt:lpstr>
      <vt:lpstr>Understanding Disk Drives (2 of 4)</vt:lpstr>
      <vt:lpstr>Understanding Disk Drives (3 of 4)</vt:lpstr>
      <vt:lpstr>Understanding Disk Drives (4 of 4)</vt:lpstr>
      <vt:lpstr>Exploring Microsoft File Structures</vt:lpstr>
      <vt:lpstr>Disk Partitions (1 of 4)</vt:lpstr>
      <vt:lpstr>Disk Partitions (2 of 4)</vt:lpstr>
      <vt:lpstr>Disk Partitions (3 of 4)</vt:lpstr>
      <vt:lpstr>Disk Partitions (4 of 4)</vt:lpstr>
      <vt:lpstr>Examining FAT Disks</vt:lpstr>
      <vt:lpstr>Drive Slack Space</vt:lpstr>
      <vt:lpstr>File Fragmentation</vt:lpstr>
      <vt:lpstr>Deleting FAT Files</vt:lpstr>
      <vt:lpstr>Knowledge Check Activity 6-1</vt:lpstr>
      <vt:lpstr>Knowledge Check Activity 6-1: Answer</vt:lpstr>
      <vt:lpstr>Exploring NTFS Disks (1 of 2)</vt:lpstr>
      <vt:lpstr>Exploring NTFS Disks (2 of 2)</vt:lpstr>
      <vt:lpstr>NTFS System Files (1 of 3)</vt:lpstr>
      <vt:lpstr>NTFS System Files (2 of 3)</vt:lpstr>
      <vt:lpstr>NTFS System Files (3 of 3)</vt:lpstr>
      <vt:lpstr>MFT Structures for File Data (1 of 3)</vt:lpstr>
      <vt:lpstr>MFT Structures for File Data (2 of 3)</vt:lpstr>
      <vt:lpstr>MFT Structures for File Data (3 of 3)</vt:lpstr>
      <vt:lpstr>Interpreting Data Runs (1 of 2)</vt:lpstr>
      <vt:lpstr>Interpreting Data Runs (2 of 2)</vt:lpstr>
      <vt:lpstr>The $I30 System File</vt:lpstr>
      <vt:lpstr>$UsnJrnl System File</vt:lpstr>
      <vt:lpstr>Prefetch (1 of 2)</vt:lpstr>
      <vt:lpstr>Prefetch (2 of 2)</vt:lpstr>
      <vt:lpstr>NTFS Alternate Data Streams (1 of 2)</vt:lpstr>
      <vt:lpstr>NTFS Alternate Data Streams (2 of 2)</vt:lpstr>
      <vt:lpstr>NTFS Compressed Files</vt:lpstr>
      <vt:lpstr>NTFS Encrypting File System (1 of 2)</vt:lpstr>
      <vt:lpstr>NTFS Encrypting File System (2 of 2)</vt:lpstr>
      <vt:lpstr>Deleting NTFS Files</vt:lpstr>
      <vt:lpstr>Resilient File System Overview</vt:lpstr>
      <vt:lpstr>Understanding Whole Disk Encryption</vt:lpstr>
      <vt:lpstr>Examining Microsoft BitLocker</vt:lpstr>
      <vt:lpstr>Examining Third-Party Disk Encryption Tools</vt:lpstr>
      <vt:lpstr>Understanding the Windows Registry</vt:lpstr>
      <vt:lpstr>Data Types in the Registry</vt:lpstr>
      <vt:lpstr>Exploring the Organization of the Windows Registry (1 of 2)</vt:lpstr>
      <vt:lpstr>Exploring the Organization of the Windows Registry (2 of 2)</vt:lpstr>
      <vt:lpstr>Windows Forensics Artifacts (1 of 3)</vt:lpstr>
      <vt:lpstr>Windows Forensics Artifacts (2 of 3)</vt:lpstr>
      <vt:lpstr>Windows Forensics Artifacts (3 of 3)</vt:lpstr>
      <vt:lpstr>Knowledge Check Activity 6-2</vt:lpstr>
      <vt:lpstr>Knowledge Check Activity 6-2: Answer</vt:lpstr>
      <vt:lpstr>Self Assessment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Greenhouse, Brooke</cp:lastModifiedBy>
  <cp:revision>288</cp:revision>
  <cp:lastPrinted>2016-10-03T15:29:39Z</cp:lastPrinted>
  <dcterms:created xsi:type="dcterms:W3CDTF">2021-12-10T16:21:02Z</dcterms:created>
  <dcterms:modified xsi:type="dcterms:W3CDTF">2024-05-07T15:40:32Z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