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48"/>
  </p:notesMasterIdLst>
  <p:handoutMasterIdLst>
    <p:handoutMasterId r:id="rId49"/>
  </p:handoutMasterIdLst>
  <p:sldIdLst>
    <p:sldId id="257" r:id="rId5"/>
    <p:sldId id="374" r:id="rId6"/>
    <p:sldId id="421" r:id="rId7"/>
    <p:sldId id="422" r:id="rId8"/>
    <p:sldId id="423" r:id="rId9"/>
    <p:sldId id="424" r:id="rId10"/>
    <p:sldId id="425" r:id="rId11"/>
    <p:sldId id="426" r:id="rId12"/>
    <p:sldId id="431" r:id="rId13"/>
    <p:sldId id="430" r:id="rId14"/>
    <p:sldId id="320" r:id="rId15"/>
    <p:sldId id="427" r:id="rId16"/>
    <p:sldId id="428" r:id="rId17"/>
    <p:sldId id="382" r:id="rId18"/>
    <p:sldId id="323" r:id="rId19"/>
    <p:sldId id="263" r:id="rId20"/>
    <p:sldId id="429" r:id="rId21"/>
    <p:sldId id="432" r:id="rId22"/>
    <p:sldId id="433" r:id="rId23"/>
    <p:sldId id="383" r:id="rId24"/>
    <p:sldId id="434" r:id="rId25"/>
    <p:sldId id="391" r:id="rId26"/>
    <p:sldId id="435" r:id="rId27"/>
    <p:sldId id="436" r:id="rId28"/>
    <p:sldId id="437" r:id="rId29"/>
    <p:sldId id="438" r:id="rId30"/>
    <p:sldId id="439" r:id="rId31"/>
    <p:sldId id="440" r:id="rId32"/>
    <p:sldId id="441" r:id="rId33"/>
    <p:sldId id="442" r:id="rId34"/>
    <p:sldId id="443" r:id="rId35"/>
    <p:sldId id="444" r:id="rId36"/>
    <p:sldId id="445" r:id="rId37"/>
    <p:sldId id="446" r:id="rId38"/>
    <p:sldId id="447" r:id="rId39"/>
    <p:sldId id="395" r:id="rId40"/>
    <p:sldId id="448" r:id="rId41"/>
    <p:sldId id="396" r:id="rId42"/>
    <p:sldId id="401" r:id="rId43"/>
    <p:sldId id="353" r:id="rId44"/>
    <p:sldId id="354" r:id="rId45"/>
    <p:sldId id="355" r:id="rId46"/>
    <p:sldId id="356" r:id="rId47"/>
  </p:sldIdLst>
  <p:sldSz cx="12192000" cy="6858000"/>
  <p:notesSz cx="6858000" cy="9144000"/>
  <p:custDataLst>
    <p:tags r:id="rId50"/>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850" y="6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3BB2685E-F3A8-4211-A465-DDDAD34D5431}"/>
    <pc:docChg chg="modSld">
      <pc:chgData name="Greenhouse, Brooke" userId="452988ab-1343-4483-bbbf-06c809cf8e3f" providerId="ADAL" clId="{3BB2685E-F3A8-4211-A465-DDDAD34D5431}" dt="2024-05-07T15:50:19.446" v="46"/>
      <pc:docMkLst>
        <pc:docMk/>
      </pc:docMkLst>
      <pc:sldChg chg="modSp mod">
        <pc:chgData name="Greenhouse, Brooke" userId="452988ab-1343-4483-bbbf-06c809cf8e3f" providerId="ADAL" clId="{3BB2685E-F3A8-4211-A465-DDDAD34D5431}" dt="2024-05-07T15:44:30.238" v="0" actId="962"/>
        <pc:sldMkLst>
          <pc:docMk/>
          <pc:sldMk cId="2293288057" sldId="257"/>
        </pc:sldMkLst>
        <pc:picChg chg="mod">
          <ac:chgData name="Greenhouse, Brooke" userId="452988ab-1343-4483-bbbf-06c809cf8e3f" providerId="ADAL" clId="{3BB2685E-F3A8-4211-A465-DDDAD34D5431}" dt="2024-05-07T15:44:30.238" v="0" actId="962"/>
          <ac:picMkLst>
            <pc:docMk/>
            <pc:sldMk cId="2293288057" sldId="257"/>
            <ac:picMk id="7" creationId="{E0F24CBE-606E-F53B-B6F0-17B364174585}"/>
          </ac:picMkLst>
        </pc:picChg>
      </pc:sldChg>
      <pc:sldChg chg="modSp mod">
        <pc:chgData name="Greenhouse, Brooke" userId="452988ab-1343-4483-bbbf-06c809cf8e3f" providerId="ADAL" clId="{3BB2685E-F3A8-4211-A465-DDDAD34D5431}" dt="2024-05-07T15:45:07.836" v="2" actId="962"/>
        <pc:sldMkLst>
          <pc:docMk/>
          <pc:sldMk cId="2895723522" sldId="320"/>
        </pc:sldMkLst>
        <pc:picChg chg="mod">
          <ac:chgData name="Greenhouse, Brooke" userId="452988ab-1343-4483-bbbf-06c809cf8e3f" providerId="ADAL" clId="{3BB2685E-F3A8-4211-A465-DDDAD34D5431}" dt="2024-05-07T15:45:07.836" v="2" actId="962"/>
          <ac:picMkLst>
            <pc:docMk/>
            <pc:sldMk cId="2895723522" sldId="320"/>
            <ac:picMk id="4" creationId="{B20BCA7E-92EF-B8DE-875D-20F3B0A033D4}"/>
          </ac:picMkLst>
        </pc:picChg>
      </pc:sldChg>
      <pc:sldChg chg="modSp mod">
        <pc:chgData name="Greenhouse, Brooke" userId="452988ab-1343-4483-bbbf-06c809cf8e3f" providerId="ADAL" clId="{3BB2685E-F3A8-4211-A465-DDDAD34D5431}" dt="2024-05-07T15:50:14.745" v="45"/>
        <pc:sldMkLst>
          <pc:docMk/>
          <pc:sldMk cId="1705943123" sldId="355"/>
        </pc:sldMkLst>
        <pc:spChg chg="ord">
          <ac:chgData name="Greenhouse, Brooke" userId="452988ab-1343-4483-bbbf-06c809cf8e3f" providerId="ADAL" clId="{3BB2685E-F3A8-4211-A465-DDDAD34D5431}" dt="2024-05-07T15:50:14.745" v="45"/>
          <ac:spMkLst>
            <pc:docMk/>
            <pc:sldMk cId="1705943123" sldId="355"/>
            <ac:spMk id="2" creationId="{184F5DD7-5D29-2524-6F93-2D03D30FEA43}"/>
          </ac:spMkLst>
        </pc:spChg>
      </pc:sldChg>
      <pc:sldChg chg="modSp mod">
        <pc:chgData name="Greenhouse, Brooke" userId="452988ab-1343-4483-bbbf-06c809cf8e3f" providerId="ADAL" clId="{3BB2685E-F3A8-4211-A465-DDDAD34D5431}" dt="2024-05-07T15:50:19.446" v="46"/>
        <pc:sldMkLst>
          <pc:docMk/>
          <pc:sldMk cId="328760898" sldId="356"/>
        </pc:sldMkLst>
        <pc:spChg chg="ord">
          <ac:chgData name="Greenhouse, Brooke" userId="452988ab-1343-4483-bbbf-06c809cf8e3f" providerId="ADAL" clId="{3BB2685E-F3A8-4211-A465-DDDAD34D5431}" dt="2024-05-07T15:50:19.446" v="46"/>
          <ac:spMkLst>
            <pc:docMk/>
            <pc:sldMk cId="328760898" sldId="356"/>
            <ac:spMk id="3" creationId="{B59DB9C0-A1E4-78BE-4089-F4E0C2F71CFE}"/>
          </ac:spMkLst>
        </pc:spChg>
      </pc:sldChg>
      <pc:sldChg chg="modSp mod">
        <pc:chgData name="Greenhouse, Brooke" userId="452988ab-1343-4483-bbbf-06c809cf8e3f" providerId="ADAL" clId="{3BB2685E-F3A8-4211-A465-DDDAD34D5431}" dt="2024-05-07T15:47:19.026" v="17"/>
        <pc:sldMkLst>
          <pc:docMk/>
          <pc:sldMk cId="614826646" sldId="374"/>
        </pc:sldMkLst>
        <pc:spChg chg="ord">
          <ac:chgData name="Greenhouse, Brooke" userId="452988ab-1343-4483-bbbf-06c809cf8e3f" providerId="ADAL" clId="{3BB2685E-F3A8-4211-A465-DDDAD34D5431}" dt="2024-05-07T15:47:19.026" v="17"/>
          <ac:spMkLst>
            <pc:docMk/>
            <pc:sldMk cId="614826646" sldId="374"/>
            <ac:spMk id="3" creationId="{70A8E94C-E1A3-849B-5863-D51815FE7997}"/>
          </ac:spMkLst>
        </pc:spChg>
      </pc:sldChg>
      <pc:sldChg chg="modSp mod">
        <pc:chgData name="Greenhouse, Brooke" userId="452988ab-1343-4483-bbbf-06c809cf8e3f" providerId="ADAL" clId="{3BB2685E-F3A8-4211-A465-DDDAD34D5431}" dt="2024-05-07T15:45:23.513" v="4" actId="962"/>
        <pc:sldMkLst>
          <pc:docMk/>
          <pc:sldMk cId="4166079825" sldId="382"/>
        </pc:sldMkLst>
        <pc:picChg chg="mod">
          <ac:chgData name="Greenhouse, Brooke" userId="452988ab-1343-4483-bbbf-06c809cf8e3f" providerId="ADAL" clId="{3BB2685E-F3A8-4211-A465-DDDAD34D5431}" dt="2024-05-07T15:45:23.513" v="4" actId="962"/>
          <ac:picMkLst>
            <pc:docMk/>
            <pc:sldMk cId="4166079825" sldId="382"/>
            <ac:picMk id="6" creationId="{78E6FF96-E097-A650-8766-E2A0E6D12D8C}"/>
          </ac:picMkLst>
        </pc:picChg>
      </pc:sldChg>
      <pc:sldChg chg="modSp mod">
        <pc:chgData name="Greenhouse, Brooke" userId="452988ab-1343-4483-bbbf-06c809cf8e3f" providerId="ADAL" clId="{3BB2685E-F3A8-4211-A465-DDDAD34D5431}" dt="2024-05-07T15:45:39.175" v="6" actId="962"/>
        <pc:sldMkLst>
          <pc:docMk/>
          <pc:sldMk cId="2601776499" sldId="383"/>
        </pc:sldMkLst>
        <pc:picChg chg="mod">
          <ac:chgData name="Greenhouse, Brooke" userId="452988ab-1343-4483-bbbf-06c809cf8e3f" providerId="ADAL" clId="{3BB2685E-F3A8-4211-A465-DDDAD34D5431}" dt="2024-05-07T15:45:39.175" v="6" actId="962"/>
          <ac:picMkLst>
            <pc:docMk/>
            <pc:sldMk cId="2601776499" sldId="383"/>
            <ac:picMk id="4" creationId="{F02804DE-C6F2-5E46-36EF-376B17176088}"/>
          </ac:picMkLst>
        </pc:picChg>
      </pc:sldChg>
      <pc:sldChg chg="modSp mod">
        <pc:chgData name="Greenhouse, Brooke" userId="452988ab-1343-4483-bbbf-06c809cf8e3f" providerId="ADAL" clId="{3BB2685E-F3A8-4211-A465-DDDAD34D5431}" dt="2024-05-07T15:45:55.086" v="8" actId="962"/>
        <pc:sldMkLst>
          <pc:docMk/>
          <pc:sldMk cId="1431518936" sldId="391"/>
        </pc:sldMkLst>
        <pc:picChg chg="mod">
          <ac:chgData name="Greenhouse, Brooke" userId="452988ab-1343-4483-bbbf-06c809cf8e3f" providerId="ADAL" clId="{3BB2685E-F3A8-4211-A465-DDDAD34D5431}" dt="2024-05-07T15:45:55.086" v="8" actId="962"/>
          <ac:picMkLst>
            <pc:docMk/>
            <pc:sldMk cId="1431518936" sldId="391"/>
            <ac:picMk id="6" creationId="{6E32606E-CF1F-2EA7-9126-A855D1CA111F}"/>
          </ac:picMkLst>
        </pc:picChg>
      </pc:sldChg>
      <pc:sldChg chg="modSp mod">
        <pc:chgData name="Greenhouse, Brooke" userId="452988ab-1343-4483-bbbf-06c809cf8e3f" providerId="ADAL" clId="{3BB2685E-F3A8-4211-A465-DDDAD34D5431}" dt="2024-05-07T15:46:27.173" v="12" actId="962"/>
        <pc:sldMkLst>
          <pc:docMk/>
          <pc:sldMk cId="1400978169" sldId="395"/>
        </pc:sldMkLst>
        <pc:picChg chg="mod">
          <ac:chgData name="Greenhouse, Brooke" userId="452988ab-1343-4483-bbbf-06c809cf8e3f" providerId="ADAL" clId="{3BB2685E-F3A8-4211-A465-DDDAD34D5431}" dt="2024-05-07T15:46:27.173" v="12" actId="962"/>
          <ac:picMkLst>
            <pc:docMk/>
            <pc:sldMk cId="1400978169" sldId="395"/>
            <ac:picMk id="4" creationId="{3BA6C153-0F69-566F-A526-302374CE1572}"/>
          </ac:picMkLst>
        </pc:picChg>
      </pc:sldChg>
      <pc:sldChg chg="modSp mod">
        <pc:chgData name="Greenhouse, Brooke" userId="452988ab-1343-4483-bbbf-06c809cf8e3f" providerId="ADAL" clId="{3BB2685E-F3A8-4211-A465-DDDAD34D5431}" dt="2024-05-07T15:46:41.324" v="14" actId="962"/>
        <pc:sldMkLst>
          <pc:docMk/>
          <pc:sldMk cId="1704403512" sldId="396"/>
        </pc:sldMkLst>
        <pc:picChg chg="mod">
          <ac:chgData name="Greenhouse, Brooke" userId="452988ab-1343-4483-bbbf-06c809cf8e3f" providerId="ADAL" clId="{3BB2685E-F3A8-4211-A465-DDDAD34D5431}" dt="2024-05-07T15:46:41.324" v="14" actId="962"/>
          <ac:picMkLst>
            <pc:docMk/>
            <pc:sldMk cId="1704403512" sldId="396"/>
            <ac:picMk id="6" creationId="{83411D7F-7D88-8326-93CC-A16FE37364E2}"/>
          </ac:picMkLst>
        </pc:picChg>
      </pc:sldChg>
      <pc:sldChg chg="modSp mod">
        <pc:chgData name="Greenhouse, Brooke" userId="452988ab-1343-4483-bbbf-06c809cf8e3f" providerId="ADAL" clId="{3BB2685E-F3A8-4211-A465-DDDAD34D5431}" dt="2024-05-07T15:46:51.961" v="16" actId="962"/>
        <pc:sldMkLst>
          <pc:docMk/>
          <pc:sldMk cId="3282504629" sldId="401"/>
        </pc:sldMkLst>
        <pc:picChg chg="mod">
          <ac:chgData name="Greenhouse, Brooke" userId="452988ab-1343-4483-bbbf-06c809cf8e3f" providerId="ADAL" clId="{3BB2685E-F3A8-4211-A465-DDDAD34D5431}" dt="2024-05-07T15:46:51.961" v="16" actId="962"/>
          <ac:picMkLst>
            <pc:docMk/>
            <pc:sldMk cId="3282504629" sldId="401"/>
            <ac:picMk id="6" creationId="{B0B46050-7948-69BA-951C-C175C2D16247}"/>
          </ac:picMkLst>
        </pc:picChg>
      </pc:sldChg>
      <pc:sldChg chg="modSp mod">
        <pc:chgData name="Greenhouse, Brooke" userId="452988ab-1343-4483-bbbf-06c809cf8e3f" providerId="ADAL" clId="{3BB2685E-F3A8-4211-A465-DDDAD34D5431}" dt="2024-05-07T15:47:25.043" v="18"/>
        <pc:sldMkLst>
          <pc:docMk/>
          <pc:sldMk cId="3244326621" sldId="421"/>
        </pc:sldMkLst>
        <pc:spChg chg="ord">
          <ac:chgData name="Greenhouse, Brooke" userId="452988ab-1343-4483-bbbf-06c809cf8e3f" providerId="ADAL" clId="{3BB2685E-F3A8-4211-A465-DDDAD34D5431}" dt="2024-05-07T15:47:25.043" v="18"/>
          <ac:spMkLst>
            <pc:docMk/>
            <pc:sldMk cId="3244326621" sldId="421"/>
            <ac:spMk id="3" creationId="{6F5186DE-5547-E05E-C0AE-3FA6CD4EBE56}"/>
          </ac:spMkLst>
        </pc:spChg>
      </pc:sldChg>
      <pc:sldChg chg="modSp mod">
        <pc:chgData name="Greenhouse, Brooke" userId="452988ab-1343-4483-bbbf-06c809cf8e3f" providerId="ADAL" clId="{3BB2685E-F3A8-4211-A465-DDDAD34D5431}" dt="2024-05-07T15:47:30.363" v="19"/>
        <pc:sldMkLst>
          <pc:docMk/>
          <pc:sldMk cId="4168285528" sldId="422"/>
        </pc:sldMkLst>
        <pc:spChg chg="ord">
          <ac:chgData name="Greenhouse, Brooke" userId="452988ab-1343-4483-bbbf-06c809cf8e3f" providerId="ADAL" clId="{3BB2685E-F3A8-4211-A465-DDDAD34D5431}" dt="2024-05-07T15:47:30.363" v="19"/>
          <ac:spMkLst>
            <pc:docMk/>
            <pc:sldMk cId="4168285528" sldId="422"/>
            <ac:spMk id="3" creationId="{6F5186DE-5547-E05E-C0AE-3FA6CD4EBE56}"/>
          </ac:spMkLst>
        </pc:spChg>
      </pc:sldChg>
      <pc:sldChg chg="modSp mod">
        <pc:chgData name="Greenhouse, Brooke" userId="452988ab-1343-4483-bbbf-06c809cf8e3f" providerId="ADAL" clId="{3BB2685E-F3A8-4211-A465-DDDAD34D5431}" dt="2024-05-07T15:47:35.365" v="20"/>
        <pc:sldMkLst>
          <pc:docMk/>
          <pc:sldMk cId="1134392692" sldId="423"/>
        </pc:sldMkLst>
        <pc:spChg chg="ord">
          <ac:chgData name="Greenhouse, Brooke" userId="452988ab-1343-4483-bbbf-06c809cf8e3f" providerId="ADAL" clId="{3BB2685E-F3A8-4211-A465-DDDAD34D5431}" dt="2024-05-07T15:47:35.365" v="20"/>
          <ac:spMkLst>
            <pc:docMk/>
            <pc:sldMk cId="1134392692" sldId="423"/>
            <ac:spMk id="3" creationId="{AB0AB96D-70ED-4B45-9F3A-5A31130AAC2D}"/>
          </ac:spMkLst>
        </pc:spChg>
      </pc:sldChg>
      <pc:sldChg chg="modSp mod">
        <pc:chgData name="Greenhouse, Brooke" userId="452988ab-1343-4483-bbbf-06c809cf8e3f" providerId="ADAL" clId="{3BB2685E-F3A8-4211-A465-DDDAD34D5431}" dt="2024-05-07T15:47:41.467" v="21"/>
        <pc:sldMkLst>
          <pc:docMk/>
          <pc:sldMk cId="1078745809" sldId="424"/>
        </pc:sldMkLst>
        <pc:spChg chg="ord">
          <ac:chgData name="Greenhouse, Brooke" userId="452988ab-1343-4483-bbbf-06c809cf8e3f" providerId="ADAL" clId="{3BB2685E-F3A8-4211-A465-DDDAD34D5431}" dt="2024-05-07T15:47:41.467" v="21"/>
          <ac:spMkLst>
            <pc:docMk/>
            <pc:sldMk cId="1078745809" sldId="424"/>
            <ac:spMk id="3" creationId="{AB0AB96D-70ED-4B45-9F3A-5A31130AAC2D}"/>
          </ac:spMkLst>
        </pc:spChg>
      </pc:sldChg>
      <pc:sldChg chg="modSp mod">
        <pc:chgData name="Greenhouse, Brooke" userId="452988ab-1343-4483-bbbf-06c809cf8e3f" providerId="ADAL" clId="{3BB2685E-F3A8-4211-A465-DDDAD34D5431}" dt="2024-05-07T15:47:45.802" v="22"/>
        <pc:sldMkLst>
          <pc:docMk/>
          <pc:sldMk cId="514127343" sldId="425"/>
        </pc:sldMkLst>
        <pc:spChg chg="ord">
          <ac:chgData name="Greenhouse, Brooke" userId="452988ab-1343-4483-bbbf-06c809cf8e3f" providerId="ADAL" clId="{3BB2685E-F3A8-4211-A465-DDDAD34D5431}" dt="2024-05-07T15:47:45.802" v="22"/>
          <ac:spMkLst>
            <pc:docMk/>
            <pc:sldMk cId="514127343" sldId="425"/>
            <ac:spMk id="3" creationId="{AB0AB96D-70ED-4B45-9F3A-5A31130AAC2D}"/>
          </ac:spMkLst>
        </pc:spChg>
      </pc:sldChg>
      <pc:sldChg chg="modSp mod">
        <pc:chgData name="Greenhouse, Brooke" userId="452988ab-1343-4483-bbbf-06c809cf8e3f" providerId="ADAL" clId="{3BB2685E-F3A8-4211-A465-DDDAD34D5431}" dt="2024-05-07T15:47:49.896" v="23"/>
        <pc:sldMkLst>
          <pc:docMk/>
          <pc:sldMk cId="147716463" sldId="426"/>
        </pc:sldMkLst>
        <pc:spChg chg="ord">
          <ac:chgData name="Greenhouse, Brooke" userId="452988ab-1343-4483-bbbf-06c809cf8e3f" providerId="ADAL" clId="{3BB2685E-F3A8-4211-A465-DDDAD34D5431}" dt="2024-05-07T15:47:49.896" v="23"/>
          <ac:spMkLst>
            <pc:docMk/>
            <pc:sldMk cId="147716463" sldId="426"/>
            <ac:spMk id="3" creationId="{B4918A70-17EE-23BD-57F8-1308CA617098}"/>
          </ac:spMkLst>
        </pc:spChg>
      </pc:sldChg>
      <pc:sldChg chg="modSp mod">
        <pc:chgData name="Greenhouse, Brooke" userId="452988ab-1343-4483-bbbf-06c809cf8e3f" providerId="ADAL" clId="{3BB2685E-F3A8-4211-A465-DDDAD34D5431}" dt="2024-05-07T15:48:08.224" v="26"/>
        <pc:sldMkLst>
          <pc:docMk/>
          <pc:sldMk cId="2675275785" sldId="427"/>
        </pc:sldMkLst>
        <pc:spChg chg="ord">
          <ac:chgData name="Greenhouse, Brooke" userId="452988ab-1343-4483-bbbf-06c809cf8e3f" providerId="ADAL" clId="{3BB2685E-F3A8-4211-A465-DDDAD34D5431}" dt="2024-05-07T15:48:08.224" v="26"/>
          <ac:spMkLst>
            <pc:docMk/>
            <pc:sldMk cId="2675275785" sldId="427"/>
            <ac:spMk id="3" creationId="{B4918A70-17EE-23BD-57F8-1308CA617098}"/>
          </ac:spMkLst>
        </pc:spChg>
      </pc:sldChg>
      <pc:sldChg chg="modSp mod">
        <pc:chgData name="Greenhouse, Brooke" userId="452988ab-1343-4483-bbbf-06c809cf8e3f" providerId="ADAL" clId="{3BB2685E-F3A8-4211-A465-DDDAD34D5431}" dt="2024-05-07T15:48:12.058" v="27"/>
        <pc:sldMkLst>
          <pc:docMk/>
          <pc:sldMk cId="2304278045" sldId="428"/>
        </pc:sldMkLst>
        <pc:spChg chg="ord">
          <ac:chgData name="Greenhouse, Brooke" userId="452988ab-1343-4483-bbbf-06c809cf8e3f" providerId="ADAL" clId="{3BB2685E-F3A8-4211-A465-DDDAD34D5431}" dt="2024-05-07T15:48:12.058" v="27"/>
          <ac:spMkLst>
            <pc:docMk/>
            <pc:sldMk cId="2304278045" sldId="428"/>
            <ac:spMk id="3" creationId="{44347DBB-DF1E-7E67-55DC-BFBD1BD3B190}"/>
          </ac:spMkLst>
        </pc:spChg>
      </pc:sldChg>
      <pc:sldChg chg="modSp mod">
        <pc:chgData name="Greenhouse, Brooke" userId="452988ab-1343-4483-bbbf-06c809cf8e3f" providerId="ADAL" clId="{3BB2685E-F3A8-4211-A465-DDDAD34D5431}" dt="2024-05-07T15:48:21.009" v="28"/>
        <pc:sldMkLst>
          <pc:docMk/>
          <pc:sldMk cId="3277867526" sldId="429"/>
        </pc:sldMkLst>
        <pc:spChg chg="ord">
          <ac:chgData name="Greenhouse, Brooke" userId="452988ab-1343-4483-bbbf-06c809cf8e3f" providerId="ADAL" clId="{3BB2685E-F3A8-4211-A465-DDDAD34D5431}" dt="2024-05-07T15:48:21.009" v="28"/>
          <ac:spMkLst>
            <pc:docMk/>
            <pc:sldMk cId="3277867526" sldId="429"/>
            <ac:spMk id="3" creationId="{1E4B26F6-21B7-A753-62C1-CD08243443F2}"/>
          </ac:spMkLst>
        </pc:spChg>
      </pc:sldChg>
      <pc:sldChg chg="modSp mod">
        <pc:chgData name="Greenhouse, Brooke" userId="452988ab-1343-4483-bbbf-06c809cf8e3f" providerId="ADAL" clId="{3BB2685E-F3A8-4211-A465-DDDAD34D5431}" dt="2024-05-07T15:47:57.862" v="25"/>
        <pc:sldMkLst>
          <pc:docMk/>
          <pc:sldMk cId="4144844960" sldId="430"/>
        </pc:sldMkLst>
        <pc:spChg chg="ord">
          <ac:chgData name="Greenhouse, Brooke" userId="452988ab-1343-4483-bbbf-06c809cf8e3f" providerId="ADAL" clId="{3BB2685E-F3A8-4211-A465-DDDAD34D5431}" dt="2024-05-07T15:47:57.862" v="25"/>
          <ac:spMkLst>
            <pc:docMk/>
            <pc:sldMk cId="4144844960" sldId="430"/>
            <ac:spMk id="3" creationId="{B4918A70-17EE-23BD-57F8-1308CA617098}"/>
          </ac:spMkLst>
        </pc:spChg>
      </pc:sldChg>
      <pc:sldChg chg="modSp mod">
        <pc:chgData name="Greenhouse, Brooke" userId="452988ab-1343-4483-bbbf-06c809cf8e3f" providerId="ADAL" clId="{3BB2685E-F3A8-4211-A465-DDDAD34D5431}" dt="2024-05-07T15:47:53.687" v="24"/>
        <pc:sldMkLst>
          <pc:docMk/>
          <pc:sldMk cId="3825637026" sldId="431"/>
        </pc:sldMkLst>
        <pc:spChg chg="ord">
          <ac:chgData name="Greenhouse, Brooke" userId="452988ab-1343-4483-bbbf-06c809cf8e3f" providerId="ADAL" clId="{3BB2685E-F3A8-4211-A465-DDDAD34D5431}" dt="2024-05-07T15:47:53.687" v="24"/>
          <ac:spMkLst>
            <pc:docMk/>
            <pc:sldMk cId="3825637026" sldId="431"/>
            <ac:spMk id="3" creationId="{B4918A70-17EE-23BD-57F8-1308CA617098}"/>
          </ac:spMkLst>
        </pc:spChg>
      </pc:sldChg>
      <pc:sldChg chg="modSp mod">
        <pc:chgData name="Greenhouse, Brooke" userId="452988ab-1343-4483-bbbf-06c809cf8e3f" providerId="ADAL" clId="{3BB2685E-F3A8-4211-A465-DDDAD34D5431}" dt="2024-05-07T15:48:25.037" v="29"/>
        <pc:sldMkLst>
          <pc:docMk/>
          <pc:sldMk cId="1047518213" sldId="432"/>
        </pc:sldMkLst>
        <pc:spChg chg="ord">
          <ac:chgData name="Greenhouse, Brooke" userId="452988ab-1343-4483-bbbf-06c809cf8e3f" providerId="ADAL" clId="{3BB2685E-F3A8-4211-A465-DDDAD34D5431}" dt="2024-05-07T15:48:25.037" v="29"/>
          <ac:spMkLst>
            <pc:docMk/>
            <pc:sldMk cId="1047518213" sldId="432"/>
            <ac:spMk id="3" creationId="{1E4B26F6-21B7-A753-62C1-CD08243443F2}"/>
          </ac:spMkLst>
        </pc:spChg>
      </pc:sldChg>
      <pc:sldChg chg="modSp mod">
        <pc:chgData name="Greenhouse, Brooke" userId="452988ab-1343-4483-bbbf-06c809cf8e3f" providerId="ADAL" clId="{3BB2685E-F3A8-4211-A465-DDDAD34D5431}" dt="2024-05-07T15:48:28.441" v="30"/>
        <pc:sldMkLst>
          <pc:docMk/>
          <pc:sldMk cId="341397120" sldId="433"/>
        </pc:sldMkLst>
        <pc:spChg chg="ord">
          <ac:chgData name="Greenhouse, Brooke" userId="452988ab-1343-4483-bbbf-06c809cf8e3f" providerId="ADAL" clId="{3BB2685E-F3A8-4211-A465-DDDAD34D5431}" dt="2024-05-07T15:48:28.441" v="30"/>
          <ac:spMkLst>
            <pc:docMk/>
            <pc:sldMk cId="341397120" sldId="433"/>
            <ac:spMk id="3" creationId="{5735AB05-678B-042C-5579-4AE5302F74AA}"/>
          </ac:spMkLst>
        </pc:spChg>
      </pc:sldChg>
      <pc:sldChg chg="modSp mod">
        <pc:chgData name="Greenhouse, Brooke" userId="452988ab-1343-4483-bbbf-06c809cf8e3f" providerId="ADAL" clId="{3BB2685E-F3A8-4211-A465-DDDAD34D5431}" dt="2024-05-07T15:48:36.949" v="31"/>
        <pc:sldMkLst>
          <pc:docMk/>
          <pc:sldMk cId="2947343997" sldId="434"/>
        </pc:sldMkLst>
        <pc:spChg chg="ord">
          <ac:chgData name="Greenhouse, Brooke" userId="452988ab-1343-4483-bbbf-06c809cf8e3f" providerId="ADAL" clId="{3BB2685E-F3A8-4211-A465-DDDAD34D5431}" dt="2024-05-07T15:48:36.949" v="31"/>
          <ac:spMkLst>
            <pc:docMk/>
            <pc:sldMk cId="2947343997" sldId="434"/>
            <ac:spMk id="3" creationId="{5735AB05-678B-042C-5579-4AE5302F74AA}"/>
          </ac:spMkLst>
        </pc:spChg>
      </pc:sldChg>
      <pc:sldChg chg="modSp mod">
        <pc:chgData name="Greenhouse, Brooke" userId="452988ab-1343-4483-bbbf-06c809cf8e3f" providerId="ADAL" clId="{3BB2685E-F3A8-4211-A465-DDDAD34D5431}" dt="2024-05-07T15:48:45.729" v="32"/>
        <pc:sldMkLst>
          <pc:docMk/>
          <pc:sldMk cId="3076342619" sldId="435"/>
        </pc:sldMkLst>
        <pc:spChg chg="ord">
          <ac:chgData name="Greenhouse, Brooke" userId="452988ab-1343-4483-bbbf-06c809cf8e3f" providerId="ADAL" clId="{3BB2685E-F3A8-4211-A465-DDDAD34D5431}" dt="2024-05-07T15:48:45.729" v="32"/>
          <ac:spMkLst>
            <pc:docMk/>
            <pc:sldMk cId="3076342619" sldId="435"/>
            <ac:spMk id="3" creationId="{5735AB05-678B-042C-5579-4AE5302F74AA}"/>
          </ac:spMkLst>
        </pc:spChg>
      </pc:sldChg>
      <pc:sldChg chg="modSp mod">
        <pc:chgData name="Greenhouse, Brooke" userId="452988ab-1343-4483-bbbf-06c809cf8e3f" providerId="ADAL" clId="{3BB2685E-F3A8-4211-A465-DDDAD34D5431}" dt="2024-05-07T15:46:06.881" v="10" actId="962"/>
        <pc:sldMkLst>
          <pc:docMk/>
          <pc:sldMk cId="3563566259" sldId="436"/>
        </pc:sldMkLst>
        <pc:picChg chg="mod">
          <ac:chgData name="Greenhouse, Brooke" userId="452988ab-1343-4483-bbbf-06c809cf8e3f" providerId="ADAL" clId="{3BB2685E-F3A8-4211-A465-DDDAD34D5431}" dt="2024-05-07T15:46:06.881" v="10" actId="962"/>
          <ac:picMkLst>
            <pc:docMk/>
            <pc:sldMk cId="3563566259" sldId="436"/>
            <ac:picMk id="4" creationId="{279A78DA-3ADA-E8D3-E169-6F09A3C0CA28}"/>
          </ac:picMkLst>
        </pc:picChg>
      </pc:sldChg>
      <pc:sldChg chg="modSp mod">
        <pc:chgData name="Greenhouse, Brooke" userId="452988ab-1343-4483-bbbf-06c809cf8e3f" providerId="ADAL" clId="{3BB2685E-F3A8-4211-A465-DDDAD34D5431}" dt="2024-05-07T15:48:59.834" v="33"/>
        <pc:sldMkLst>
          <pc:docMk/>
          <pc:sldMk cId="648924727" sldId="437"/>
        </pc:sldMkLst>
        <pc:spChg chg="ord">
          <ac:chgData name="Greenhouse, Brooke" userId="452988ab-1343-4483-bbbf-06c809cf8e3f" providerId="ADAL" clId="{3BB2685E-F3A8-4211-A465-DDDAD34D5431}" dt="2024-05-07T15:48:59.834" v="33"/>
          <ac:spMkLst>
            <pc:docMk/>
            <pc:sldMk cId="648924727" sldId="437"/>
            <ac:spMk id="3" creationId="{956A589A-0D5A-760C-93B9-586092E0D928}"/>
          </ac:spMkLst>
        </pc:spChg>
      </pc:sldChg>
      <pc:sldChg chg="modSp mod">
        <pc:chgData name="Greenhouse, Brooke" userId="452988ab-1343-4483-bbbf-06c809cf8e3f" providerId="ADAL" clId="{3BB2685E-F3A8-4211-A465-DDDAD34D5431}" dt="2024-05-07T15:49:04.190" v="34"/>
        <pc:sldMkLst>
          <pc:docMk/>
          <pc:sldMk cId="1903231478" sldId="438"/>
        </pc:sldMkLst>
        <pc:spChg chg="ord">
          <ac:chgData name="Greenhouse, Brooke" userId="452988ab-1343-4483-bbbf-06c809cf8e3f" providerId="ADAL" clId="{3BB2685E-F3A8-4211-A465-DDDAD34D5431}" dt="2024-05-07T15:49:04.190" v="34"/>
          <ac:spMkLst>
            <pc:docMk/>
            <pc:sldMk cId="1903231478" sldId="438"/>
            <ac:spMk id="3" creationId="{956A589A-0D5A-760C-93B9-586092E0D928}"/>
          </ac:spMkLst>
        </pc:spChg>
      </pc:sldChg>
      <pc:sldChg chg="modSp mod">
        <pc:chgData name="Greenhouse, Brooke" userId="452988ab-1343-4483-bbbf-06c809cf8e3f" providerId="ADAL" clId="{3BB2685E-F3A8-4211-A465-DDDAD34D5431}" dt="2024-05-07T15:49:07.909" v="35"/>
        <pc:sldMkLst>
          <pc:docMk/>
          <pc:sldMk cId="4156582903" sldId="439"/>
        </pc:sldMkLst>
        <pc:spChg chg="ord">
          <ac:chgData name="Greenhouse, Brooke" userId="452988ab-1343-4483-bbbf-06c809cf8e3f" providerId="ADAL" clId="{3BB2685E-F3A8-4211-A465-DDDAD34D5431}" dt="2024-05-07T15:49:07.909" v="35"/>
          <ac:spMkLst>
            <pc:docMk/>
            <pc:sldMk cId="4156582903" sldId="439"/>
            <ac:spMk id="3" creationId="{5981ADBE-940F-082E-6481-54B677568B7B}"/>
          </ac:spMkLst>
        </pc:spChg>
      </pc:sldChg>
      <pc:sldChg chg="modSp mod">
        <pc:chgData name="Greenhouse, Brooke" userId="452988ab-1343-4483-bbbf-06c809cf8e3f" providerId="ADAL" clId="{3BB2685E-F3A8-4211-A465-DDDAD34D5431}" dt="2024-05-07T15:49:11.440" v="36"/>
        <pc:sldMkLst>
          <pc:docMk/>
          <pc:sldMk cId="3757734200" sldId="440"/>
        </pc:sldMkLst>
        <pc:spChg chg="ord">
          <ac:chgData name="Greenhouse, Brooke" userId="452988ab-1343-4483-bbbf-06c809cf8e3f" providerId="ADAL" clId="{3BB2685E-F3A8-4211-A465-DDDAD34D5431}" dt="2024-05-07T15:49:11.440" v="36"/>
          <ac:spMkLst>
            <pc:docMk/>
            <pc:sldMk cId="3757734200" sldId="440"/>
            <ac:spMk id="3" creationId="{5981ADBE-940F-082E-6481-54B677568B7B}"/>
          </ac:spMkLst>
        </pc:spChg>
      </pc:sldChg>
      <pc:sldChg chg="modSp mod">
        <pc:chgData name="Greenhouse, Brooke" userId="452988ab-1343-4483-bbbf-06c809cf8e3f" providerId="ADAL" clId="{3BB2685E-F3A8-4211-A465-DDDAD34D5431}" dt="2024-05-07T15:49:15.173" v="37"/>
        <pc:sldMkLst>
          <pc:docMk/>
          <pc:sldMk cId="3467928866" sldId="441"/>
        </pc:sldMkLst>
        <pc:spChg chg="ord">
          <ac:chgData name="Greenhouse, Brooke" userId="452988ab-1343-4483-bbbf-06c809cf8e3f" providerId="ADAL" clId="{3BB2685E-F3A8-4211-A465-DDDAD34D5431}" dt="2024-05-07T15:49:15.173" v="37"/>
          <ac:spMkLst>
            <pc:docMk/>
            <pc:sldMk cId="3467928866" sldId="441"/>
            <ac:spMk id="3" creationId="{B639F36A-22B7-CF5B-D563-24AF38F5F013}"/>
          </ac:spMkLst>
        </pc:spChg>
      </pc:sldChg>
      <pc:sldChg chg="modSp mod">
        <pc:chgData name="Greenhouse, Brooke" userId="452988ab-1343-4483-bbbf-06c809cf8e3f" providerId="ADAL" clId="{3BB2685E-F3A8-4211-A465-DDDAD34D5431}" dt="2024-05-07T15:49:23.337" v="38"/>
        <pc:sldMkLst>
          <pc:docMk/>
          <pc:sldMk cId="1541384821" sldId="442"/>
        </pc:sldMkLst>
        <pc:spChg chg="ord">
          <ac:chgData name="Greenhouse, Brooke" userId="452988ab-1343-4483-bbbf-06c809cf8e3f" providerId="ADAL" clId="{3BB2685E-F3A8-4211-A465-DDDAD34D5431}" dt="2024-05-07T15:49:23.337" v="38"/>
          <ac:spMkLst>
            <pc:docMk/>
            <pc:sldMk cId="1541384821" sldId="442"/>
            <ac:spMk id="3" creationId="{B639F36A-22B7-CF5B-D563-24AF38F5F013}"/>
          </ac:spMkLst>
        </pc:spChg>
      </pc:sldChg>
      <pc:sldChg chg="modSp mod">
        <pc:chgData name="Greenhouse, Brooke" userId="452988ab-1343-4483-bbbf-06c809cf8e3f" providerId="ADAL" clId="{3BB2685E-F3A8-4211-A465-DDDAD34D5431}" dt="2024-05-07T15:49:27.758" v="39"/>
        <pc:sldMkLst>
          <pc:docMk/>
          <pc:sldMk cId="3961949187" sldId="443"/>
        </pc:sldMkLst>
        <pc:spChg chg="ord">
          <ac:chgData name="Greenhouse, Brooke" userId="452988ab-1343-4483-bbbf-06c809cf8e3f" providerId="ADAL" clId="{3BB2685E-F3A8-4211-A465-DDDAD34D5431}" dt="2024-05-07T15:49:27.758" v="39"/>
          <ac:spMkLst>
            <pc:docMk/>
            <pc:sldMk cId="3961949187" sldId="443"/>
            <ac:spMk id="3" creationId="{B639F36A-22B7-CF5B-D563-24AF38F5F013}"/>
          </ac:spMkLst>
        </pc:spChg>
      </pc:sldChg>
      <pc:sldChg chg="modSp mod">
        <pc:chgData name="Greenhouse, Brooke" userId="452988ab-1343-4483-bbbf-06c809cf8e3f" providerId="ADAL" clId="{3BB2685E-F3A8-4211-A465-DDDAD34D5431}" dt="2024-05-07T15:49:33.043" v="40"/>
        <pc:sldMkLst>
          <pc:docMk/>
          <pc:sldMk cId="2167589828" sldId="444"/>
        </pc:sldMkLst>
        <pc:spChg chg="ord">
          <ac:chgData name="Greenhouse, Brooke" userId="452988ab-1343-4483-bbbf-06c809cf8e3f" providerId="ADAL" clId="{3BB2685E-F3A8-4211-A465-DDDAD34D5431}" dt="2024-05-07T15:49:33.043" v="40"/>
          <ac:spMkLst>
            <pc:docMk/>
            <pc:sldMk cId="2167589828" sldId="444"/>
            <ac:spMk id="3" creationId="{20D7FA2D-A02B-EB44-299B-8B92E59DBB23}"/>
          </ac:spMkLst>
        </pc:spChg>
      </pc:sldChg>
      <pc:sldChg chg="modSp mod">
        <pc:chgData name="Greenhouse, Brooke" userId="452988ab-1343-4483-bbbf-06c809cf8e3f" providerId="ADAL" clId="{3BB2685E-F3A8-4211-A465-DDDAD34D5431}" dt="2024-05-07T15:49:37.466" v="41"/>
        <pc:sldMkLst>
          <pc:docMk/>
          <pc:sldMk cId="1681063279" sldId="445"/>
        </pc:sldMkLst>
        <pc:spChg chg="ord">
          <ac:chgData name="Greenhouse, Brooke" userId="452988ab-1343-4483-bbbf-06c809cf8e3f" providerId="ADAL" clId="{3BB2685E-F3A8-4211-A465-DDDAD34D5431}" dt="2024-05-07T15:49:37.466" v="41"/>
          <ac:spMkLst>
            <pc:docMk/>
            <pc:sldMk cId="1681063279" sldId="445"/>
            <ac:spMk id="3" creationId="{20D7FA2D-A02B-EB44-299B-8B92E59DBB23}"/>
          </ac:spMkLst>
        </pc:spChg>
      </pc:sldChg>
      <pc:sldChg chg="modSp mod">
        <pc:chgData name="Greenhouse, Brooke" userId="452988ab-1343-4483-bbbf-06c809cf8e3f" providerId="ADAL" clId="{3BB2685E-F3A8-4211-A465-DDDAD34D5431}" dt="2024-05-07T15:49:42.272" v="42"/>
        <pc:sldMkLst>
          <pc:docMk/>
          <pc:sldMk cId="4230220185" sldId="446"/>
        </pc:sldMkLst>
        <pc:spChg chg="ord">
          <ac:chgData name="Greenhouse, Brooke" userId="452988ab-1343-4483-bbbf-06c809cf8e3f" providerId="ADAL" clId="{3BB2685E-F3A8-4211-A465-DDDAD34D5431}" dt="2024-05-07T15:49:42.272" v="42"/>
          <ac:spMkLst>
            <pc:docMk/>
            <pc:sldMk cId="4230220185" sldId="446"/>
            <ac:spMk id="3" creationId="{1FFB90DA-30BB-6B52-8472-F2C165EFBD68}"/>
          </ac:spMkLst>
        </pc:spChg>
      </pc:sldChg>
      <pc:sldChg chg="modSp mod">
        <pc:chgData name="Greenhouse, Brooke" userId="452988ab-1343-4483-bbbf-06c809cf8e3f" providerId="ADAL" clId="{3BB2685E-F3A8-4211-A465-DDDAD34D5431}" dt="2024-05-07T15:49:46.417" v="43"/>
        <pc:sldMkLst>
          <pc:docMk/>
          <pc:sldMk cId="608391899" sldId="447"/>
        </pc:sldMkLst>
        <pc:spChg chg="ord">
          <ac:chgData name="Greenhouse, Brooke" userId="452988ab-1343-4483-bbbf-06c809cf8e3f" providerId="ADAL" clId="{3BB2685E-F3A8-4211-A465-DDDAD34D5431}" dt="2024-05-07T15:49:46.417" v="43"/>
          <ac:spMkLst>
            <pc:docMk/>
            <pc:sldMk cId="608391899" sldId="447"/>
            <ac:spMk id="3" creationId="{2758AC5F-9DE1-2CE4-1BF9-BDE5A73AAF09}"/>
          </ac:spMkLst>
        </pc:spChg>
      </pc:sldChg>
      <pc:sldChg chg="modSp mod">
        <pc:chgData name="Greenhouse, Brooke" userId="452988ab-1343-4483-bbbf-06c809cf8e3f" providerId="ADAL" clId="{3BB2685E-F3A8-4211-A465-DDDAD34D5431}" dt="2024-05-07T15:50:00.071" v="44"/>
        <pc:sldMkLst>
          <pc:docMk/>
          <pc:sldMk cId="2113371179" sldId="448"/>
        </pc:sldMkLst>
        <pc:spChg chg="ord">
          <ac:chgData name="Greenhouse, Brooke" userId="452988ab-1343-4483-bbbf-06c809cf8e3f" providerId="ADAL" clId="{3BB2685E-F3A8-4211-A465-DDDAD34D5431}" dt="2024-05-07T15:50:00.071" v="44"/>
          <ac:spMkLst>
            <pc:docMk/>
            <pc:sldMk cId="2113371179" sldId="448"/>
            <ac:spMk id="3" creationId="{C0DBDF23-3B7F-5371-D0F4-0DD1D5205AE3}"/>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7: Linux and Macintosh File Systems</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8A70-17EE-23BD-57F8-1308CA617098}"/>
              </a:ext>
            </a:extLst>
          </p:cNvPr>
          <p:cNvSpPr>
            <a:spLocks noGrp="1"/>
          </p:cNvSpPr>
          <p:nvPr>
            <p:ph type="title"/>
          </p:nvPr>
        </p:nvSpPr>
        <p:spPr/>
        <p:txBody>
          <a:bodyPr/>
          <a:lstStyle/>
          <a:p>
            <a:r>
              <a:rPr lang="en-US" dirty="0"/>
              <a:t>Inodes (3 of 5)</a:t>
            </a:r>
          </a:p>
        </p:txBody>
      </p:sp>
      <p:sp>
        <p:nvSpPr>
          <p:cNvPr id="2" name="Content Placeholder 1">
            <a:extLst>
              <a:ext uri="{FF2B5EF4-FFF2-40B4-BE49-F238E27FC236}">
                <a16:creationId xmlns:a16="http://schemas.microsoft.com/office/drawing/2014/main" id="{27F1BA0A-FA1D-C35F-6900-09E216643F1C}"/>
              </a:ext>
            </a:extLst>
          </p:cNvPr>
          <p:cNvSpPr>
            <a:spLocks noGrp="1"/>
          </p:cNvSpPr>
          <p:nvPr>
            <p:ph idx="1"/>
          </p:nvPr>
        </p:nvSpPr>
        <p:spPr/>
        <p:txBody>
          <a:bodyPr/>
          <a:lstStyle/>
          <a:p>
            <a:pPr eaLnBrk="1" hangingPunct="1"/>
            <a:r>
              <a:rPr lang="en-US" altLang="en-US" dirty="0"/>
              <a:t>An assigned inode has 13 pointers that link to data blocks and other pointers where files are stored</a:t>
            </a:r>
          </a:p>
          <a:p>
            <a:pPr eaLnBrk="1" hangingPunct="1"/>
            <a:r>
              <a:rPr lang="en-US" altLang="en-US" dirty="0"/>
              <a:t>As the file grows, the OS provides up to three layers of inode pointers</a:t>
            </a:r>
          </a:p>
          <a:p>
            <a:r>
              <a:rPr lang="en-US" dirty="0"/>
              <a:t>Each of the first 10 pointers is called an </a:t>
            </a:r>
            <a:r>
              <a:rPr lang="en-US" b="1" dirty="0"/>
              <a:t>indirect pointer</a:t>
            </a:r>
          </a:p>
          <a:p>
            <a:r>
              <a:rPr lang="en-US" dirty="0"/>
              <a:t>Each pointer in the second layer is called a </a:t>
            </a:r>
            <a:r>
              <a:rPr lang="en-US" b="1" dirty="0"/>
              <a:t>double-indirect </a:t>
            </a:r>
            <a:r>
              <a:rPr lang="en-US" dirty="0"/>
              <a:t>pointer</a:t>
            </a:r>
          </a:p>
          <a:p>
            <a:r>
              <a:rPr lang="en-US" dirty="0"/>
              <a:t>Each pointer in the third layer is called a </a:t>
            </a:r>
            <a:r>
              <a:rPr lang="en-US" b="1" dirty="0"/>
              <a:t>triple-indirect pointer</a:t>
            </a:r>
          </a:p>
        </p:txBody>
      </p:sp>
    </p:spTree>
    <p:extLst>
      <p:ext uri="{BB962C8B-B14F-4D97-AF65-F5344CB8AC3E}">
        <p14:creationId xmlns:p14="http://schemas.microsoft.com/office/powerpoint/2010/main" val="4144844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Inodes (4 of 5)</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7-5</a:t>
            </a:r>
            <a:r>
              <a:rPr lang="en-US" sz="2400" dirty="0">
                <a:latin typeface="Work Sans" pitchFamily="2" charset="0"/>
              </a:rPr>
              <a:t>  Inode pointers in the Linux file system</a:t>
            </a:r>
            <a:endParaRPr lang="en-US" altLang="en-US" sz="2400" dirty="0">
              <a:latin typeface="+mj-lt"/>
            </a:endParaRPr>
          </a:p>
          <a:p>
            <a:endParaRPr lang="en-US" sz="2400" dirty="0">
              <a:latin typeface="Work Sans" pitchFamily="2" charset="0"/>
            </a:endParaRPr>
          </a:p>
        </p:txBody>
      </p:sp>
      <p:pic>
        <p:nvPicPr>
          <p:cNvPr id="4" name="Picture 3" descr="A diagram defines how additional pointers are created from the original Inode pointers in the Linux file system. Inode pointers resemble a vertical stack of 14 cells. The first cell reads, Inode configuration information and other links relating to the file or directory. The others are labeled from 01 pointer to 13 pointer. The first to the tenth pointer points to respective blocks from 1 to 10. The eleventh pointer points to another 128 pointers, labeled Indirect pointers that link to blocks 11 to 138. The twelfth pointer of the original inode is linked to another 128 inode pointers labeled Double-indirect pointers. From each of these pointers, another 128 pointers are created with two blocks, where one block is equal to 512 bytes. Both of these blocks point to blocks 139 to 128 squared. The thirteenth pointer of the original inode pointer links to 128 pointer inodes, labeled Triple-indirect pointers. Each points to another 128 pointers of two blocks, and each block points to Blocks 128 squared plus 1 and 128 cubes.">
            <a:extLst>
              <a:ext uri="{FF2B5EF4-FFF2-40B4-BE49-F238E27FC236}">
                <a16:creationId xmlns:a16="http://schemas.microsoft.com/office/drawing/2014/main" id="{B20BCA7E-92EF-B8DE-875D-20F3B0A033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67786" y="1625494"/>
            <a:ext cx="3459211" cy="3699344"/>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8A70-17EE-23BD-57F8-1308CA617098}"/>
              </a:ext>
            </a:extLst>
          </p:cNvPr>
          <p:cNvSpPr>
            <a:spLocks noGrp="1"/>
          </p:cNvSpPr>
          <p:nvPr>
            <p:ph type="title"/>
          </p:nvPr>
        </p:nvSpPr>
        <p:spPr/>
        <p:txBody>
          <a:bodyPr/>
          <a:lstStyle/>
          <a:p>
            <a:r>
              <a:rPr lang="en-US" dirty="0"/>
              <a:t>Inodes (5 of 5)</a:t>
            </a:r>
          </a:p>
        </p:txBody>
      </p:sp>
      <p:sp>
        <p:nvSpPr>
          <p:cNvPr id="2" name="Content Placeholder 1">
            <a:extLst>
              <a:ext uri="{FF2B5EF4-FFF2-40B4-BE49-F238E27FC236}">
                <a16:creationId xmlns:a16="http://schemas.microsoft.com/office/drawing/2014/main" id="{27F1BA0A-FA1D-C35F-6900-09E216643F1C}"/>
              </a:ext>
            </a:extLst>
          </p:cNvPr>
          <p:cNvSpPr>
            <a:spLocks noGrp="1"/>
          </p:cNvSpPr>
          <p:nvPr>
            <p:ph idx="1"/>
          </p:nvPr>
        </p:nvSpPr>
        <p:spPr/>
        <p:txBody>
          <a:bodyPr/>
          <a:lstStyle/>
          <a:p>
            <a:pPr eaLnBrk="1" hangingPunct="1"/>
            <a:r>
              <a:rPr lang="en-US" altLang="en-US" dirty="0"/>
              <a:t>A bad block inode keeps track of bad sectors</a:t>
            </a:r>
          </a:p>
          <a:p>
            <a:pPr lvl="1"/>
            <a:r>
              <a:rPr lang="en-US" altLang="en-US" dirty="0"/>
              <a:t>To find bad blocks on a Linux computer, use the </a:t>
            </a:r>
            <a:r>
              <a:rPr lang="en-US" altLang="en-US" b="1" dirty="0">
                <a:latin typeface="Courier New" panose="02070309020205020404" pitchFamily="49" charset="0"/>
                <a:cs typeface="Courier New" panose="02070309020205020404" pitchFamily="49" charset="0"/>
              </a:rPr>
              <a:t>badblocks </a:t>
            </a:r>
            <a:r>
              <a:rPr lang="en-US" altLang="en-US" dirty="0"/>
              <a:t>command – you must log in as root to use</a:t>
            </a:r>
          </a:p>
          <a:p>
            <a:pPr lvl="1"/>
            <a:r>
              <a:rPr lang="en-US" altLang="en-US" dirty="0"/>
              <a:t>Linux includes two other commands that supply bad block information:</a:t>
            </a:r>
          </a:p>
          <a:p>
            <a:pPr lvl="2"/>
            <a:r>
              <a:rPr lang="en-US" altLang="en-US" b="1" dirty="0">
                <a:latin typeface="Courier New" panose="02070309020205020404" pitchFamily="49" charset="0"/>
                <a:cs typeface="Courier New" panose="02070309020205020404" pitchFamily="49" charset="0"/>
              </a:rPr>
              <a:t>mke2fs </a:t>
            </a:r>
            <a:r>
              <a:rPr lang="en-US" altLang="en-US" dirty="0"/>
              <a:t>and </a:t>
            </a:r>
            <a:r>
              <a:rPr lang="en-US" altLang="en-US" b="1" dirty="0">
                <a:latin typeface="Courier New" panose="02070309020205020404" pitchFamily="49" charset="0"/>
                <a:cs typeface="Courier New" panose="02070309020205020404" pitchFamily="49" charset="0"/>
              </a:rPr>
              <a:t>e2fsck</a:t>
            </a:r>
            <a:r>
              <a:rPr lang="en-US" altLang="en-US" dirty="0"/>
              <a:t> – they include safeguards that prevent them from overwriting important information</a:t>
            </a:r>
          </a:p>
        </p:txBody>
      </p:sp>
    </p:spTree>
    <p:extLst>
      <p:ext uri="{BB962C8B-B14F-4D97-AF65-F5344CB8AC3E}">
        <p14:creationId xmlns:p14="http://schemas.microsoft.com/office/powerpoint/2010/main" val="267527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347DBB-DF1E-7E67-55DC-BFBD1BD3B190}"/>
              </a:ext>
            </a:extLst>
          </p:cNvPr>
          <p:cNvSpPr>
            <a:spLocks noGrp="1"/>
          </p:cNvSpPr>
          <p:nvPr>
            <p:ph type="title"/>
          </p:nvPr>
        </p:nvSpPr>
        <p:spPr/>
        <p:txBody>
          <a:bodyPr/>
          <a:lstStyle/>
          <a:p>
            <a:r>
              <a:rPr lang="en-US" dirty="0"/>
              <a:t>Hard Links and Symbolic Links (1 of 2)</a:t>
            </a:r>
          </a:p>
        </p:txBody>
      </p:sp>
      <p:sp>
        <p:nvSpPr>
          <p:cNvPr id="2" name="Content Placeholder 1">
            <a:extLst>
              <a:ext uri="{FF2B5EF4-FFF2-40B4-BE49-F238E27FC236}">
                <a16:creationId xmlns:a16="http://schemas.microsoft.com/office/drawing/2014/main" id="{677A2787-E8AC-FB7F-8B4A-0D172A248A3F}"/>
              </a:ext>
            </a:extLst>
          </p:cNvPr>
          <p:cNvSpPr>
            <a:spLocks noGrp="1"/>
          </p:cNvSpPr>
          <p:nvPr>
            <p:ph idx="1"/>
          </p:nvPr>
        </p:nvSpPr>
        <p:spPr/>
        <p:txBody>
          <a:bodyPr/>
          <a:lstStyle/>
          <a:p>
            <a:pPr eaLnBrk="1" hangingPunct="1"/>
            <a:r>
              <a:rPr lang="en-US" altLang="en-US" dirty="0"/>
              <a:t>A</a:t>
            </a:r>
            <a:r>
              <a:rPr lang="en-US" altLang="en-US" b="1" dirty="0"/>
              <a:t> hard link </a:t>
            </a:r>
            <a:r>
              <a:rPr lang="en-US" altLang="en-US" dirty="0"/>
              <a:t>is a pointer that allows accessing the same file by different file names</a:t>
            </a:r>
          </a:p>
          <a:p>
            <a:pPr lvl="1" eaLnBrk="1" hangingPunct="1"/>
            <a:r>
              <a:rPr lang="en-US" altLang="en-US" sz="2200" dirty="0"/>
              <a:t>Use the </a:t>
            </a:r>
            <a:r>
              <a:rPr lang="en-US" altLang="en-US" sz="2200" dirty="0">
                <a:latin typeface="Courier New" panose="02070309020205020404" pitchFamily="49" charset="0"/>
                <a:cs typeface="Courier New" panose="02070309020205020404" pitchFamily="49" charset="0"/>
              </a:rPr>
              <a:t>ln </a:t>
            </a:r>
            <a:r>
              <a:rPr lang="en-US" altLang="en-US" sz="2200" dirty="0"/>
              <a:t>command to create a hard link</a:t>
            </a:r>
          </a:p>
          <a:p>
            <a:r>
              <a:rPr lang="en-US" altLang="en-US" dirty="0"/>
              <a:t>A </a:t>
            </a:r>
            <a:r>
              <a:rPr lang="en-US" altLang="en-US" b="1" dirty="0"/>
              <a:t>link count </a:t>
            </a:r>
            <a:r>
              <a:rPr lang="en-US" altLang="en-US" dirty="0"/>
              <a:t>is a field inside each inode that specifies the number of hard links</a:t>
            </a:r>
          </a:p>
          <a:p>
            <a:r>
              <a:rPr lang="en-US" altLang="en-US" dirty="0"/>
              <a:t>A </a:t>
            </a:r>
            <a:r>
              <a:rPr lang="en-US" altLang="en-US" b="1" dirty="0"/>
              <a:t>symbolic link </a:t>
            </a:r>
            <a:r>
              <a:rPr lang="en-US" altLang="en-US" dirty="0"/>
              <a:t>is a pointer to another file, and they aren’t included in the link count</a:t>
            </a:r>
          </a:p>
          <a:p>
            <a:pPr lvl="1" eaLnBrk="1" hangingPunct="1"/>
            <a:r>
              <a:rPr lang="en-US" altLang="en-US" sz="2200" dirty="0"/>
              <a:t>Also known as soft links or symlinks</a:t>
            </a:r>
          </a:p>
          <a:p>
            <a:pPr lvl="1" eaLnBrk="1" hangingPunct="1"/>
            <a:r>
              <a:rPr lang="en-US" altLang="en-US" sz="2200" dirty="0"/>
              <a:t>Can point to items on other drives or other parts of the network</a:t>
            </a:r>
            <a:endParaRPr lang="en-US" dirty="0"/>
          </a:p>
        </p:txBody>
      </p:sp>
    </p:spTree>
    <p:extLst>
      <p:ext uri="{BB962C8B-B14F-4D97-AF65-F5344CB8AC3E}">
        <p14:creationId xmlns:p14="http://schemas.microsoft.com/office/powerpoint/2010/main" val="230427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Hard Links and Symbolic Links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7-8</a:t>
            </a:r>
            <a:r>
              <a:rPr lang="en-US" sz="2400" dirty="0">
                <a:latin typeface="Work Sans" pitchFamily="2" charset="0"/>
              </a:rPr>
              <a:t>  Hard linked files with different file names</a:t>
            </a:r>
            <a:endParaRPr lang="en-US" altLang="en-US" sz="2400" dirty="0">
              <a:latin typeface="+mj-lt"/>
            </a:endParaRPr>
          </a:p>
          <a:p>
            <a:endParaRPr lang="en-US" sz="2400" dirty="0">
              <a:latin typeface="Work Sans" pitchFamily="2" charset="0"/>
            </a:endParaRPr>
          </a:p>
        </p:txBody>
      </p:sp>
      <p:pic>
        <p:nvPicPr>
          <p:cNvPr id="6" name="Picture 5" descr="A schematic of a disk drive with three hard-linked files pointing to the same inode 23509. The inodes are as follows. Inode 1: forward slash, u s r, forward slash, r o r r y, forward slash, tracking, dot, d b. Inode 2: forward slash, usr, forward slash, john, forward slash, my data file, dot, d b. Inode 3: forward slash, u s r, forward slash, Diane, forward slash, company, dot, d b.">
            <a:extLst>
              <a:ext uri="{FF2B5EF4-FFF2-40B4-BE49-F238E27FC236}">
                <a16:creationId xmlns:a16="http://schemas.microsoft.com/office/drawing/2014/main" id="{78E6FF96-E097-A650-8766-E2A0E6D12D8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48697" y="2197099"/>
            <a:ext cx="5378835" cy="2463802"/>
          </a:xfrm>
          <a:prstGeom prst="rect">
            <a:avLst/>
          </a:prstGeom>
        </p:spPr>
      </p:pic>
    </p:spTree>
    <p:extLst>
      <p:ext uri="{BB962C8B-B14F-4D97-AF65-F5344CB8AC3E}">
        <p14:creationId xmlns:p14="http://schemas.microsoft.com/office/powerpoint/2010/main" val="416607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7-1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Inodes contain everything except which of the following?</a:t>
            </a:r>
          </a:p>
          <a:p>
            <a:pPr marL="457200" indent="-457200">
              <a:buAutoNum type="alphaLcPeriod"/>
            </a:pPr>
            <a:r>
              <a:rPr lang="en-US" dirty="0"/>
              <a:t>UID and GID</a:t>
            </a:r>
          </a:p>
          <a:p>
            <a:pPr marL="457200" indent="-457200">
              <a:buAutoNum type="alphaLcPeriod"/>
            </a:pPr>
            <a:r>
              <a:rPr lang="en-US" dirty="0"/>
              <a:t>Node number</a:t>
            </a:r>
          </a:p>
          <a:p>
            <a:pPr marL="457200" indent="-457200">
              <a:buAutoNum type="alphaLcPeriod"/>
            </a:pPr>
            <a:r>
              <a:rPr lang="en-US" dirty="0"/>
              <a:t>Name of the file and its path</a:t>
            </a:r>
          </a:p>
          <a:p>
            <a:pPr marL="457200" indent="-457200">
              <a:buAutoNum type="alphaLcPeriod"/>
            </a:pPr>
            <a:r>
              <a:rPr lang="en-US" dirty="0"/>
              <a:t>Access time and change time</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7-1: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Inodes contain everything except which of the following?</a:t>
            </a:r>
          </a:p>
          <a:p>
            <a:pPr marL="0" indent="0">
              <a:buNone/>
            </a:pPr>
            <a:r>
              <a:rPr lang="en-US" b="1" dirty="0"/>
              <a:t>Answer: c. </a:t>
            </a:r>
            <a:r>
              <a:rPr lang="en-US" dirty="0"/>
              <a:t>Name of the file and its path</a:t>
            </a:r>
          </a:p>
          <a:p>
            <a:pPr marL="0" indent="0">
              <a:buNone/>
            </a:pPr>
            <a:r>
              <a:rPr lang="en-US" dirty="0"/>
              <a:t>Inodes in the Linux file system contain extensive information, including the GID, UID, the number of links, access time, created time, change time, and other information. The only items not stored in the inode are the name of the file and its path.</a:t>
            </a:r>
          </a:p>
        </p:txBody>
      </p:sp>
    </p:spTree>
    <p:extLst>
      <p:ext uri="{BB962C8B-B14F-4D97-AF65-F5344CB8AC3E}">
        <p14:creationId xmlns:p14="http://schemas.microsoft.com/office/powerpoint/2010/main" val="3889104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4B26F6-21B7-A753-62C1-CD08243443F2}"/>
              </a:ext>
            </a:extLst>
          </p:cNvPr>
          <p:cNvSpPr>
            <a:spLocks noGrp="1"/>
          </p:cNvSpPr>
          <p:nvPr>
            <p:ph type="title"/>
          </p:nvPr>
        </p:nvSpPr>
        <p:spPr/>
        <p:txBody>
          <a:bodyPr/>
          <a:lstStyle/>
          <a:p>
            <a:r>
              <a:rPr lang="en-US" dirty="0"/>
              <a:t>Understanding Macintosh File Structures (1 of 2)</a:t>
            </a:r>
          </a:p>
        </p:txBody>
      </p:sp>
      <p:sp>
        <p:nvSpPr>
          <p:cNvPr id="2" name="Content Placeholder 1">
            <a:extLst>
              <a:ext uri="{FF2B5EF4-FFF2-40B4-BE49-F238E27FC236}">
                <a16:creationId xmlns:a16="http://schemas.microsoft.com/office/drawing/2014/main" id="{0DA3E5CF-3BB4-4EEC-8EB2-CF62754F9559}"/>
              </a:ext>
            </a:extLst>
          </p:cNvPr>
          <p:cNvSpPr>
            <a:spLocks noGrp="1"/>
          </p:cNvSpPr>
          <p:nvPr>
            <p:ph idx="1"/>
          </p:nvPr>
        </p:nvSpPr>
        <p:spPr/>
        <p:txBody>
          <a:bodyPr/>
          <a:lstStyle/>
          <a:p>
            <a:pPr eaLnBrk="1" hangingPunct="1"/>
            <a:r>
              <a:rPr lang="en-US" altLang="en-US" dirty="0"/>
              <a:t>At the time of this writing, the current OS for Apple laptops and desktops is macOS 12 Monterey</a:t>
            </a:r>
          </a:p>
          <a:p>
            <a:pPr eaLnBrk="1" hangingPunct="1"/>
            <a:r>
              <a:rPr lang="en-US" altLang="en-US" dirty="0"/>
              <a:t>With OS X, Macintosh moved to the Intel processor and become UNIX based</a:t>
            </a:r>
          </a:p>
          <a:p>
            <a:pPr eaLnBrk="1" hangingPunct="1"/>
            <a:r>
              <a:rPr lang="en-US" altLang="en-US" dirty="0"/>
              <a:t>In 2020, Apple released macOS 11 Big Sur, which provided support for Apple’s native silicon, the M1 processor</a:t>
            </a:r>
          </a:p>
          <a:p>
            <a:endParaRPr lang="en-US" dirty="0"/>
          </a:p>
        </p:txBody>
      </p:sp>
    </p:spTree>
    <p:extLst>
      <p:ext uri="{BB962C8B-B14F-4D97-AF65-F5344CB8AC3E}">
        <p14:creationId xmlns:p14="http://schemas.microsoft.com/office/powerpoint/2010/main" val="3277867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4B26F6-21B7-A753-62C1-CD08243443F2}"/>
              </a:ext>
            </a:extLst>
          </p:cNvPr>
          <p:cNvSpPr>
            <a:spLocks noGrp="1"/>
          </p:cNvSpPr>
          <p:nvPr>
            <p:ph type="title"/>
          </p:nvPr>
        </p:nvSpPr>
        <p:spPr/>
        <p:txBody>
          <a:bodyPr/>
          <a:lstStyle/>
          <a:p>
            <a:r>
              <a:rPr lang="en-US" dirty="0"/>
              <a:t>Understanding Macintosh File Structures (2 of 2)</a:t>
            </a:r>
          </a:p>
        </p:txBody>
      </p:sp>
      <p:sp>
        <p:nvSpPr>
          <p:cNvPr id="2" name="Content Placeholder 1">
            <a:extLst>
              <a:ext uri="{FF2B5EF4-FFF2-40B4-BE49-F238E27FC236}">
                <a16:creationId xmlns:a16="http://schemas.microsoft.com/office/drawing/2014/main" id="{0DA3E5CF-3BB4-4EEC-8EB2-CF62754F9559}"/>
              </a:ext>
            </a:extLst>
          </p:cNvPr>
          <p:cNvSpPr>
            <a:spLocks noGrp="1"/>
          </p:cNvSpPr>
          <p:nvPr>
            <p:ph idx="1"/>
          </p:nvPr>
        </p:nvSpPr>
        <p:spPr/>
        <p:txBody>
          <a:bodyPr/>
          <a:lstStyle/>
          <a:p>
            <a:pPr eaLnBrk="1" hangingPunct="1"/>
            <a:r>
              <a:rPr lang="en-US" altLang="en-US" dirty="0"/>
              <a:t>Before OS X, the </a:t>
            </a:r>
            <a:r>
              <a:rPr lang="en-US" altLang="en-US" b="1" dirty="0"/>
              <a:t>Hierarchical File System </a:t>
            </a:r>
            <a:r>
              <a:rPr lang="en-US" altLang="en-US" dirty="0"/>
              <a:t>(</a:t>
            </a:r>
            <a:r>
              <a:rPr lang="en-US" altLang="en-US" b="1" dirty="0"/>
              <a:t>HFS</a:t>
            </a:r>
            <a:r>
              <a:rPr lang="en-US" altLang="en-US" dirty="0"/>
              <a:t>) was used</a:t>
            </a:r>
          </a:p>
          <a:p>
            <a:pPr lvl="1"/>
            <a:r>
              <a:rPr lang="en-US" altLang="en-US" dirty="0"/>
              <a:t>In HFS, files are stored in nested directories (folders)</a:t>
            </a:r>
          </a:p>
          <a:p>
            <a:pPr eaLnBrk="1" hangingPunct="1"/>
            <a:r>
              <a:rPr lang="en-US" altLang="en-US" dirty="0"/>
              <a:t>The </a:t>
            </a:r>
            <a:r>
              <a:rPr lang="en-US" altLang="en-US" b="1" dirty="0"/>
              <a:t>Mac O Extended Format </a:t>
            </a:r>
            <a:r>
              <a:rPr lang="en-US" altLang="en-US" dirty="0"/>
              <a:t>(</a:t>
            </a:r>
            <a:r>
              <a:rPr lang="en-US" altLang="en-US" b="1" dirty="0"/>
              <a:t>HFS+</a:t>
            </a:r>
            <a:r>
              <a:rPr lang="en-US" altLang="en-US" dirty="0"/>
              <a:t>) file system was introduced with Mac OS 8.1</a:t>
            </a:r>
          </a:p>
          <a:p>
            <a:pPr lvl="1"/>
            <a:r>
              <a:rPr lang="en-US" altLang="en-US" dirty="0"/>
              <a:t>HFS+ supports smaller file sizes on larger volumes, resulting in more efficient disk use</a:t>
            </a:r>
          </a:p>
          <a:p>
            <a:pPr eaLnBrk="1" hangingPunct="1"/>
            <a:r>
              <a:rPr lang="en-US" altLang="en-US" b="1" dirty="0"/>
              <a:t>Apple File System </a:t>
            </a:r>
            <a:r>
              <a:rPr lang="en-US" altLang="en-US" dirty="0"/>
              <a:t>(</a:t>
            </a:r>
            <a:r>
              <a:rPr lang="en-US" altLang="en-US" b="1" dirty="0"/>
              <a:t>APFS</a:t>
            </a:r>
            <a:r>
              <a:rPr lang="en-US" altLang="en-US" dirty="0"/>
              <a:t>) was introduced in macOS 10.13 High Sierra</a:t>
            </a:r>
          </a:p>
          <a:p>
            <a:pPr lvl="1"/>
            <a:r>
              <a:rPr lang="en-US" altLang="en-US" dirty="0"/>
              <a:t>Users can still mount HFS+ drives with macOS Monterey</a:t>
            </a:r>
          </a:p>
          <a:p>
            <a:endParaRPr lang="en-US" dirty="0"/>
          </a:p>
        </p:txBody>
      </p:sp>
    </p:spTree>
    <p:extLst>
      <p:ext uri="{BB962C8B-B14F-4D97-AF65-F5344CB8AC3E}">
        <p14:creationId xmlns:p14="http://schemas.microsoft.com/office/powerpoint/2010/main" val="1047518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35AB05-678B-042C-5579-4AE5302F74AA}"/>
              </a:ext>
            </a:extLst>
          </p:cNvPr>
          <p:cNvSpPr>
            <a:spLocks noGrp="1"/>
          </p:cNvSpPr>
          <p:nvPr>
            <p:ph type="title"/>
          </p:nvPr>
        </p:nvSpPr>
        <p:spPr/>
        <p:txBody>
          <a:bodyPr/>
          <a:lstStyle/>
          <a:p>
            <a:r>
              <a:rPr lang="en-US" dirty="0"/>
              <a:t>An Overview of Mac File Structures (1 of 8)</a:t>
            </a:r>
          </a:p>
        </p:txBody>
      </p:sp>
      <p:sp>
        <p:nvSpPr>
          <p:cNvPr id="2" name="Content Placeholder 1">
            <a:extLst>
              <a:ext uri="{FF2B5EF4-FFF2-40B4-BE49-F238E27FC236}">
                <a16:creationId xmlns:a16="http://schemas.microsoft.com/office/drawing/2014/main" id="{99B459C6-E1CA-F0B9-5922-95A594E5C694}"/>
              </a:ext>
            </a:extLst>
          </p:cNvPr>
          <p:cNvSpPr>
            <a:spLocks noGrp="1"/>
          </p:cNvSpPr>
          <p:nvPr>
            <p:ph idx="1"/>
          </p:nvPr>
        </p:nvSpPr>
        <p:spPr/>
        <p:txBody>
          <a:bodyPr/>
          <a:lstStyle/>
          <a:p>
            <a:pPr eaLnBrk="1" hangingPunct="1"/>
            <a:r>
              <a:rPr lang="en-US" altLang="en-US" dirty="0"/>
              <a:t>In older versions of macOS, a file consists of two parts:</a:t>
            </a:r>
          </a:p>
          <a:p>
            <a:pPr lvl="1" eaLnBrk="1" hangingPunct="1"/>
            <a:r>
              <a:rPr lang="en-US" altLang="en-US" b="1" dirty="0"/>
              <a:t>Data fork</a:t>
            </a:r>
            <a:r>
              <a:rPr lang="en-US" altLang="en-US" dirty="0"/>
              <a:t> and </a:t>
            </a:r>
            <a:r>
              <a:rPr lang="en-US" altLang="en-US" b="1" dirty="0"/>
              <a:t>resource fork</a:t>
            </a:r>
          </a:p>
          <a:p>
            <a:pPr eaLnBrk="1" hangingPunct="1"/>
            <a:r>
              <a:rPr lang="en-US" altLang="en-US" dirty="0"/>
              <a:t>The data fork typically contains data the user creates, such as text or spreadsheets</a:t>
            </a:r>
          </a:p>
          <a:p>
            <a:pPr lvl="1" eaLnBrk="1" hangingPunct="1"/>
            <a:r>
              <a:rPr lang="en-US" altLang="en-US" dirty="0"/>
              <a:t>Applications also read and write to the data fork</a:t>
            </a:r>
          </a:p>
          <a:p>
            <a:pPr eaLnBrk="1" hangingPunct="1"/>
            <a:r>
              <a:rPr lang="en-US" altLang="en-US" dirty="0"/>
              <a:t>When working with an application file, the resource block contains additional information</a:t>
            </a:r>
          </a:p>
          <a:p>
            <a:pPr lvl="1" eaLnBrk="1" hangingPunct="1"/>
            <a:r>
              <a:rPr lang="en-US" altLang="en-US" dirty="0"/>
              <a:t>Such as menus and dialog boxes</a:t>
            </a:r>
          </a:p>
        </p:txBody>
      </p:sp>
    </p:spTree>
    <p:extLst>
      <p:ext uri="{BB962C8B-B14F-4D97-AF65-F5344CB8AC3E}">
        <p14:creationId xmlns:p14="http://schemas.microsoft.com/office/powerpoint/2010/main" val="34139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spcAft>
                <a:spcPts val="600"/>
              </a:spcAft>
            </a:pPr>
            <a:r>
              <a:rPr lang="en-US" altLang="en-US" dirty="0"/>
              <a:t>Describe Linux file structures</a:t>
            </a:r>
          </a:p>
          <a:p>
            <a:pPr eaLnBrk="1" hangingPunct="1">
              <a:spcAft>
                <a:spcPts val="600"/>
              </a:spcAft>
            </a:pPr>
            <a:r>
              <a:rPr lang="en-US" altLang="en-US" dirty="0"/>
              <a:t>Describe Macintosh file structures</a:t>
            </a:r>
          </a:p>
          <a:p>
            <a:pPr eaLnBrk="1" hangingPunct="1">
              <a:spcAft>
                <a:spcPts val="600"/>
              </a:spcAft>
            </a:pPr>
            <a:r>
              <a:rPr lang="en-US" altLang="en-US" dirty="0"/>
              <a:t>Use Linux forensics tools</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An Overview of Mac File Structures (2 of 8)</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7-10</a:t>
            </a:r>
            <a:r>
              <a:rPr lang="en-US" sz="2400" dirty="0">
                <a:latin typeface="Work Sans" pitchFamily="2" charset="0"/>
              </a:rPr>
              <a:t>  The resource fork and data fork in a macOS file</a:t>
            </a:r>
            <a:endParaRPr lang="en-US" altLang="en-US" sz="2400" dirty="0">
              <a:latin typeface="+mj-lt"/>
            </a:endParaRPr>
          </a:p>
          <a:p>
            <a:endParaRPr lang="en-US" sz="2400" dirty="0">
              <a:latin typeface="Work Sans" pitchFamily="2" charset="0"/>
            </a:endParaRPr>
          </a:p>
        </p:txBody>
      </p:sp>
      <p:pic>
        <p:nvPicPr>
          <p:cNvPr id="4" name="Picture 3" descr="The structure of a simple data file in Mac O S with two parts. A data fork, where data is stored, and a resource fork, where file metadata and resources are stored.">
            <a:extLst>
              <a:ext uri="{FF2B5EF4-FFF2-40B4-BE49-F238E27FC236}">
                <a16:creationId xmlns:a16="http://schemas.microsoft.com/office/drawing/2014/main" id="{F02804DE-C6F2-5E46-36EF-376B1717608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93620" y="2011680"/>
            <a:ext cx="4404360" cy="2834640"/>
          </a:xfrm>
          <a:prstGeom prst="rect">
            <a:avLst/>
          </a:prstGeom>
        </p:spPr>
      </p:pic>
    </p:spTree>
    <p:extLst>
      <p:ext uri="{BB962C8B-B14F-4D97-AF65-F5344CB8AC3E}">
        <p14:creationId xmlns:p14="http://schemas.microsoft.com/office/powerpoint/2010/main" val="2601776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35AB05-678B-042C-5579-4AE5302F74AA}"/>
              </a:ext>
            </a:extLst>
          </p:cNvPr>
          <p:cNvSpPr>
            <a:spLocks noGrp="1"/>
          </p:cNvSpPr>
          <p:nvPr>
            <p:ph type="title"/>
          </p:nvPr>
        </p:nvSpPr>
        <p:spPr/>
        <p:txBody>
          <a:bodyPr/>
          <a:lstStyle/>
          <a:p>
            <a:r>
              <a:rPr lang="en-US" dirty="0"/>
              <a:t>An Overview of Mac File Structures (3 of 8)</a:t>
            </a:r>
          </a:p>
        </p:txBody>
      </p:sp>
      <p:sp>
        <p:nvSpPr>
          <p:cNvPr id="2" name="Content Placeholder 1">
            <a:extLst>
              <a:ext uri="{FF2B5EF4-FFF2-40B4-BE49-F238E27FC236}">
                <a16:creationId xmlns:a16="http://schemas.microsoft.com/office/drawing/2014/main" id="{99B459C6-E1CA-F0B9-5922-95A594E5C694}"/>
              </a:ext>
            </a:extLst>
          </p:cNvPr>
          <p:cNvSpPr>
            <a:spLocks noGrp="1"/>
          </p:cNvSpPr>
          <p:nvPr>
            <p:ph idx="1"/>
          </p:nvPr>
        </p:nvSpPr>
        <p:spPr/>
        <p:txBody>
          <a:bodyPr/>
          <a:lstStyle/>
          <a:p>
            <a:pPr eaLnBrk="1" hangingPunct="1"/>
            <a:r>
              <a:rPr lang="en-US" altLang="en-US" dirty="0"/>
              <a:t>A volume is any storage medium used to store files</a:t>
            </a:r>
          </a:p>
          <a:p>
            <a:pPr lvl="1" eaLnBrk="1" hangingPunct="1"/>
            <a:r>
              <a:rPr lang="en-US" altLang="en-US" dirty="0"/>
              <a:t>It can be all or part of the storage media for hard disks</a:t>
            </a:r>
          </a:p>
          <a:p>
            <a:r>
              <a:rPr lang="en-US" dirty="0"/>
              <a:t>Volumes have allocation and logical blocks</a:t>
            </a:r>
          </a:p>
          <a:p>
            <a:pPr lvl="1" eaLnBrk="1" hangingPunct="1"/>
            <a:r>
              <a:rPr lang="en-US" dirty="0"/>
              <a:t>A </a:t>
            </a:r>
            <a:r>
              <a:rPr lang="en-US" b="1" dirty="0"/>
              <a:t>logical block </a:t>
            </a:r>
            <a:r>
              <a:rPr lang="en-US" dirty="0"/>
              <a:t>is a fundamental unit of storage that can hold up to 512 bytes of data</a:t>
            </a:r>
          </a:p>
          <a:p>
            <a:pPr lvl="1" eaLnBrk="1" hangingPunct="1"/>
            <a:r>
              <a:rPr lang="en-US" dirty="0"/>
              <a:t>An </a:t>
            </a:r>
            <a:r>
              <a:rPr lang="en-US" b="1" dirty="0"/>
              <a:t>allocation block </a:t>
            </a:r>
            <a:r>
              <a:rPr lang="en-US" dirty="0"/>
              <a:t>is a group of consecutive logical blocks</a:t>
            </a:r>
          </a:p>
          <a:p>
            <a:pPr marL="457200" lvl="1" indent="0" eaLnBrk="1" hangingPunct="1">
              <a:buNone/>
            </a:pPr>
            <a:endParaRPr lang="en-US" dirty="0"/>
          </a:p>
        </p:txBody>
      </p:sp>
    </p:spTree>
    <p:extLst>
      <p:ext uri="{BB962C8B-B14F-4D97-AF65-F5344CB8AC3E}">
        <p14:creationId xmlns:p14="http://schemas.microsoft.com/office/powerpoint/2010/main" val="2947343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An Overview of Mac File Structures (4 of 8)</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200329"/>
          </a:xfrm>
          <a:prstGeom prst="rect">
            <a:avLst/>
          </a:prstGeom>
          <a:noFill/>
        </p:spPr>
        <p:txBody>
          <a:bodyPr wrap="square" rtlCol="0">
            <a:spAutoFit/>
          </a:bodyPr>
          <a:lstStyle/>
          <a:p>
            <a:r>
              <a:rPr lang="en-US" sz="2400" b="1" dirty="0">
                <a:latin typeface="Work Sans" pitchFamily="2" charset="0"/>
              </a:rPr>
              <a:t>Figure 7-11</a:t>
            </a:r>
            <a:r>
              <a:rPr lang="en-US" sz="2400" dirty="0">
                <a:latin typeface="Work Sans" pitchFamily="2" charset="0"/>
              </a:rPr>
              <a:t>  Logical and allocation block structures</a:t>
            </a:r>
            <a:endParaRPr lang="en-US" altLang="en-US" sz="2400" dirty="0">
              <a:latin typeface="+mj-lt"/>
            </a:endParaRPr>
          </a:p>
          <a:p>
            <a:endParaRPr lang="en-US" sz="2400" dirty="0">
              <a:latin typeface="Work Sans" pitchFamily="2" charset="0"/>
            </a:endParaRPr>
          </a:p>
        </p:txBody>
      </p:sp>
      <p:pic>
        <p:nvPicPr>
          <p:cNvPr id="6" name="Picture 5" descr="A vertical stack of Mac volume defines the relationship between the logical and allocation blocks. The stack has 13 logical blocks from 0 to 11 and the last logical block reads ellipses denoting n number of blocks. The files allocated are labeled on the left as follows. Logical blocks 0 to 3 as File A, Logical blocks 4 and 5 as File B, and Logical blocks 7 to 10 as File C. The allocated blocks are labeled on the right as follows. Logical blocks 0 to 3 as Allocated Block 0, Logical blocks 4 and 5 as Allocated Block 1, Logical blocks 7 to 10 as Allocated Block 2, and unallocated Blocks are from Logical Block 11. ">
            <a:extLst>
              <a:ext uri="{FF2B5EF4-FFF2-40B4-BE49-F238E27FC236}">
                <a16:creationId xmlns:a16="http://schemas.microsoft.com/office/drawing/2014/main" id="{6E32606E-CF1F-2EA7-9126-A855D1CA11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03244" y="1690692"/>
            <a:ext cx="4057799" cy="3241437"/>
          </a:xfrm>
          <a:prstGeom prst="rect">
            <a:avLst/>
          </a:prstGeom>
        </p:spPr>
      </p:pic>
    </p:spTree>
    <p:extLst>
      <p:ext uri="{BB962C8B-B14F-4D97-AF65-F5344CB8AC3E}">
        <p14:creationId xmlns:p14="http://schemas.microsoft.com/office/powerpoint/2010/main" val="1431518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35AB05-678B-042C-5579-4AE5302F74AA}"/>
              </a:ext>
            </a:extLst>
          </p:cNvPr>
          <p:cNvSpPr>
            <a:spLocks noGrp="1"/>
          </p:cNvSpPr>
          <p:nvPr>
            <p:ph type="title"/>
          </p:nvPr>
        </p:nvSpPr>
        <p:spPr/>
        <p:txBody>
          <a:bodyPr/>
          <a:lstStyle/>
          <a:p>
            <a:r>
              <a:rPr lang="en-US" dirty="0"/>
              <a:t>An Overview of Mac File Structures (5 of 8)</a:t>
            </a:r>
          </a:p>
        </p:txBody>
      </p:sp>
      <p:sp>
        <p:nvSpPr>
          <p:cNvPr id="2" name="Content Placeholder 1">
            <a:extLst>
              <a:ext uri="{FF2B5EF4-FFF2-40B4-BE49-F238E27FC236}">
                <a16:creationId xmlns:a16="http://schemas.microsoft.com/office/drawing/2014/main" id="{99B459C6-E1CA-F0B9-5922-95A594E5C694}"/>
              </a:ext>
            </a:extLst>
          </p:cNvPr>
          <p:cNvSpPr>
            <a:spLocks noGrp="1"/>
          </p:cNvSpPr>
          <p:nvPr>
            <p:ph idx="1"/>
          </p:nvPr>
        </p:nvSpPr>
        <p:spPr/>
        <p:txBody>
          <a:bodyPr/>
          <a:lstStyle/>
          <a:p>
            <a:r>
              <a:rPr lang="en-US" dirty="0"/>
              <a:t>The HFS and HFS+ file systems have two end of file (EOF) descriptors</a:t>
            </a:r>
          </a:p>
          <a:p>
            <a:pPr lvl="1" eaLnBrk="1" hangingPunct="1"/>
            <a:r>
              <a:rPr lang="en-US" dirty="0"/>
              <a:t>The </a:t>
            </a:r>
            <a:r>
              <a:rPr lang="en-US" b="1" dirty="0"/>
              <a:t>logical EOF </a:t>
            </a:r>
            <a:r>
              <a:rPr lang="en-US" dirty="0"/>
              <a:t>is the actual ending of the file</a:t>
            </a:r>
          </a:p>
          <a:p>
            <a:pPr lvl="1" eaLnBrk="1" hangingPunct="1"/>
            <a:r>
              <a:rPr lang="en-US" dirty="0"/>
              <a:t>The </a:t>
            </a:r>
            <a:r>
              <a:rPr lang="en-US" b="1" dirty="0"/>
              <a:t>physical EOF </a:t>
            </a:r>
            <a:r>
              <a:rPr lang="en-US" dirty="0"/>
              <a:t>is the number of bytes allotted on the volume for a file</a:t>
            </a:r>
          </a:p>
          <a:p>
            <a:r>
              <a:rPr lang="en-US" dirty="0"/>
              <a:t>A </a:t>
            </a:r>
            <a:r>
              <a:rPr lang="en-US" b="1" dirty="0"/>
              <a:t>clump</a:t>
            </a:r>
            <a:r>
              <a:rPr lang="en-US" dirty="0"/>
              <a:t> is a group of contiguous allocation blocks</a:t>
            </a:r>
          </a:p>
          <a:p>
            <a:pPr lvl="1"/>
            <a:r>
              <a:rPr lang="en-US" dirty="0"/>
              <a:t>Volume fragmentation is kept to a minimum by adding more clumps to larger files</a:t>
            </a:r>
          </a:p>
        </p:txBody>
      </p:sp>
    </p:spTree>
    <p:extLst>
      <p:ext uri="{BB962C8B-B14F-4D97-AF65-F5344CB8AC3E}">
        <p14:creationId xmlns:p14="http://schemas.microsoft.com/office/powerpoint/2010/main" val="3076342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An Overview of Mac File Structures (6 of 8)</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200329"/>
          </a:xfrm>
          <a:prstGeom prst="rect">
            <a:avLst/>
          </a:prstGeom>
          <a:noFill/>
        </p:spPr>
        <p:txBody>
          <a:bodyPr wrap="square" rtlCol="0">
            <a:spAutoFit/>
          </a:bodyPr>
          <a:lstStyle/>
          <a:p>
            <a:r>
              <a:rPr lang="en-US" sz="2400" b="1" dirty="0">
                <a:latin typeface="Work Sans" pitchFamily="2" charset="0"/>
              </a:rPr>
              <a:t>Figure 7-12</a:t>
            </a:r>
            <a:r>
              <a:rPr lang="en-US" sz="2400" dirty="0">
                <a:latin typeface="Work Sans" pitchFamily="2" charset="0"/>
              </a:rPr>
              <a:t>  Logical EOF and physical EOF</a:t>
            </a:r>
            <a:endParaRPr lang="en-US" altLang="en-US" sz="2400" dirty="0">
              <a:latin typeface="+mj-lt"/>
            </a:endParaRPr>
          </a:p>
          <a:p>
            <a:endParaRPr lang="en-US" sz="2400" dirty="0">
              <a:latin typeface="Work Sans" pitchFamily="2" charset="0"/>
            </a:endParaRPr>
          </a:p>
        </p:txBody>
      </p:sp>
      <p:pic>
        <p:nvPicPr>
          <p:cNvPr id="4" name="Picture 3" descr="A horizontal stack defines the two descriptors for the end of a file as Logical E O F and physical E O F. The stack is labeled the allocated block 1 of file B which is divided into logical block 4 and logical block 5. Logical block 4 has the starting byte 0 of file B and the ending of the file as logical E O F whose position is 510, followed by byte 511 and byte 512. The logical block 5 ends with the physical E O F of file B at byte 1023.">
            <a:extLst>
              <a:ext uri="{FF2B5EF4-FFF2-40B4-BE49-F238E27FC236}">
                <a16:creationId xmlns:a16="http://schemas.microsoft.com/office/drawing/2014/main" id="{279A78DA-3ADA-E8D3-E169-6F09A3C0CA2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17668" y="1891284"/>
            <a:ext cx="5077968" cy="3075432"/>
          </a:xfrm>
          <a:prstGeom prst="rect">
            <a:avLst/>
          </a:prstGeom>
        </p:spPr>
      </p:pic>
    </p:spTree>
    <p:extLst>
      <p:ext uri="{BB962C8B-B14F-4D97-AF65-F5344CB8AC3E}">
        <p14:creationId xmlns:p14="http://schemas.microsoft.com/office/powerpoint/2010/main" val="3563566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A589A-0D5A-760C-93B9-586092E0D928}"/>
              </a:ext>
            </a:extLst>
          </p:cNvPr>
          <p:cNvSpPr>
            <a:spLocks noGrp="1"/>
          </p:cNvSpPr>
          <p:nvPr>
            <p:ph type="title"/>
          </p:nvPr>
        </p:nvSpPr>
        <p:spPr/>
        <p:txBody>
          <a:bodyPr/>
          <a:lstStyle/>
          <a:p>
            <a:r>
              <a:rPr lang="en-US" dirty="0"/>
              <a:t>An Overview of Mac File Structures (7 of 8)</a:t>
            </a:r>
          </a:p>
        </p:txBody>
      </p:sp>
      <p:sp>
        <p:nvSpPr>
          <p:cNvPr id="2" name="Content Placeholder 1">
            <a:extLst>
              <a:ext uri="{FF2B5EF4-FFF2-40B4-BE49-F238E27FC236}">
                <a16:creationId xmlns:a16="http://schemas.microsoft.com/office/drawing/2014/main" id="{FC8BD8D8-7F9C-6E18-E4BB-A092C3D34CCF}"/>
              </a:ext>
            </a:extLst>
          </p:cNvPr>
          <p:cNvSpPr>
            <a:spLocks noGrp="1"/>
          </p:cNvSpPr>
          <p:nvPr>
            <p:ph idx="1"/>
          </p:nvPr>
        </p:nvSpPr>
        <p:spPr/>
        <p:txBody>
          <a:bodyPr/>
          <a:lstStyle/>
          <a:p>
            <a:r>
              <a:rPr lang="en-US" dirty="0"/>
              <a:t>Older Macintosh OSs use the </a:t>
            </a:r>
            <a:r>
              <a:rPr lang="en-US" b="1" dirty="0"/>
              <a:t>Master Directory Block </a:t>
            </a:r>
            <a:r>
              <a:rPr lang="en-US" dirty="0"/>
              <a:t>(</a:t>
            </a:r>
            <a:r>
              <a:rPr lang="en-US" b="1" dirty="0"/>
              <a:t>MDB</a:t>
            </a:r>
            <a:r>
              <a:rPr lang="en-US" dirty="0"/>
              <a:t>) for HFS, which is the Volume Information Block (VIB) in HFS+</a:t>
            </a:r>
          </a:p>
          <a:p>
            <a:pPr lvl="1"/>
            <a:r>
              <a:rPr lang="en-US" dirty="0"/>
              <a:t>All information about a volume is stored in the MDB</a:t>
            </a:r>
          </a:p>
          <a:p>
            <a:r>
              <a:rPr lang="en-US" dirty="0"/>
              <a:t>When the OS mounts a volume, some information from the MDB is written to a </a:t>
            </a:r>
            <a:r>
              <a:rPr lang="en-US" b="1" dirty="0"/>
              <a:t>Volume Control Block </a:t>
            </a:r>
            <a:r>
              <a:rPr lang="en-US" dirty="0"/>
              <a:t>(</a:t>
            </a:r>
            <a:r>
              <a:rPr lang="en-US" b="1" dirty="0"/>
              <a:t>VCB</a:t>
            </a:r>
            <a:r>
              <a:rPr lang="en-US" dirty="0"/>
              <a:t>)</a:t>
            </a:r>
          </a:p>
          <a:p>
            <a:r>
              <a:rPr lang="en-US" dirty="0"/>
              <a:t>The </a:t>
            </a:r>
            <a:r>
              <a:rPr lang="en-US" b="1" dirty="0"/>
              <a:t>extents overflow file </a:t>
            </a:r>
            <a:r>
              <a:rPr lang="en-US" dirty="0"/>
              <a:t>is used to store any file information not in the MDB or a VCB</a:t>
            </a:r>
          </a:p>
          <a:p>
            <a:endParaRPr lang="en-US" dirty="0"/>
          </a:p>
        </p:txBody>
      </p:sp>
    </p:spTree>
    <p:extLst>
      <p:ext uri="{BB962C8B-B14F-4D97-AF65-F5344CB8AC3E}">
        <p14:creationId xmlns:p14="http://schemas.microsoft.com/office/powerpoint/2010/main" val="6489247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6A589A-0D5A-760C-93B9-586092E0D928}"/>
              </a:ext>
            </a:extLst>
          </p:cNvPr>
          <p:cNvSpPr>
            <a:spLocks noGrp="1"/>
          </p:cNvSpPr>
          <p:nvPr>
            <p:ph type="title"/>
          </p:nvPr>
        </p:nvSpPr>
        <p:spPr/>
        <p:txBody>
          <a:bodyPr/>
          <a:lstStyle/>
          <a:p>
            <a:r>
              <a:rPr lang="en-US" dirty="0"/>
              <a:t>An Overview of Mac File Structures (8 of 8)</a:t>
            </a:r>
          </a:p>
        </p:txBody>
      </p:sp>
      <p:sp>
        <p:nvSpPr>
          <p:cNvPr id="2" name="Content Placeholder 1">
            <a:extLst>
              <a:ext uri="{FF2B5EF4-FFF2-40B4-BE49-F238E27FC236}">
                <a16:creationId xmlns:a16="http://schemas.microsoft.com/office/drawing/2014/main" id="{FC8BD8D8-7F9C-6E18-E4BB-A092C3D34CCF}"/>
              </a:ext>
            </a:extLst>
          </p:cNvPr>
          <p:cNvSpPr>
            <a:spLocks noGrp="1"/>
          </p:cNvSpPr>
          <p:nvPr>
            <p:ph idx="1"/>
          </p:nvPr>
        </p:nvSpPr>
        <p:spPr>
          <a:xfrm>
            <a:off x="476843" y="1690692"/>
            <a:ext cx="11241915" cy="4351338"/>
          </a:xfrm>
        </p:spPr>
        <p:txBody>
          <a:bodyPr/>
          <a:lstStyle/>
          <a:p>
            <a:pPr eaLnBrk="1" hangingPunct="1"/>
            <a:r>
              <a:rPr lang="en-US" altLang="en-US" dirty="0"/>
              <a:t>The </a:t>
            </a:r>
            <a:r>
              <a:rPr lang="en-US" altLang="en-US" b="1" dirty="0"/>
              <a:t>catalog </a:t>
            </a:r>
            <a:r>
              <a:rPr lang="en-US" altLang="en-US" dirty="0"/>
              <a:t>is a listing of all files and directories on the volume</a:t>
            </a:r>
          </a:p>
          <a:p>
            <a:pPr lvl="1" eaLnBrk="1" hangingPunct="1"/>
            <a:r>
              <a:rPr lang="en-US" altLang="en-US" dirty="0"/>
              <a:t>Maintains relationships between files and directories </a:t>
            </a:r>
          </a:p>
          <a:p>
            <a:pPr eaLnBrk="1" hangingPunct="1"/>
            <a:r>
              <a:rPr lang="en-US" altLang="en-US" dirty="0"/>
              <a:t>Apple file systems utilize a </a:t>
            </a:r>
            <a:r>
              <a:rPr lang="en-US" altLang="en-US" b="1" dirty="0"/>
              <a:t>B-tree </a:t>
            </a:r>
            <a:r>
              <a:rPr lang="en-US" altLang="en-US" dirty="0"/>
              <a:t>file system</a:t>
            </a:r>
          </a:p>
          <a:p>
            <a:pPr lvl="1"/>
            <a:r>
              <a:rPr lang="en-US" altLang="en-US" dirty="0"/>
              <a:t>Files are nodes containing file data and are called leaf nodes</a:t>
            </a:r>
          </a:p>
          <a:p>
            <a:pPr eaLnBrk="1" hangingPunct="1"/>
            <a:r>
              <a:rPr lang="en-US" altLang="en-US" dirty="0"/>
              <a:t>The B-tree also has the following nodes that handle file information:</a:t>
            </a:r>
          </a:p>
          <a:p>
            <a:pPr lvl="1"/>
            <a:r>
              <a:rPr lang="en-US" altLang="en-US" dirty="0"/>
              <a:t>The</a:t>
            </a:r>
            <a:r>
              <a:rPr lang="en-US" altLang="en-US" b="1" dirty="0"/>
              <a:t> header node</a:t>
            </a:r>
            <a:r>
              <a:rPr lang="en-US" altLang="en-US" dirty="0"/>
              <a:t> stores information about the B-tree file</a:t>
            </a:r>
            <a:endParaRPr lang="en-US" altLang="en-US" b="1" dirty="0"/>
          </a:p>
          <a:p>
            <a:pPr lvl="1"/>
            <a:r>
              <a:rPr lang="en-US" altLang="en-US" dirty="0"/>
              <a:t>The </a:t>
            </a:r>
            <a:r>
              <a:rPr lang="en-US" altLang="en-US" b="1" dirty="0"/>
              <a:t>index node </a:t>
            </a:r>
            <a:r>
              <a:rPr lang="en-US" altLang="en-US" dirty="0"/>
              <a:t>stores link information to previous and next nodes</a:t>
            </a:r>
            <a:endParaRPr lang="en-US" altLang="en-US" b="1" dirty="0"/>
          </a:p>
          <a:p>
            <a:pPr lvl="1"/>
            <a:r>
              <a:rPr lang="en-US" altLang="en-US" dirty="0"/>
              <a:t>The</a:t>
            </a:r>
            <a:r>
              <a:rPr lang="en-US" altLang="en-US" b="1" dirty="0"/>
              <a:t> map node </a:t>
            </a:r>
            <a:r>
              <a:rPr lang="en-US" altLang="en-US" dirty="0"/>
              <a:t>stores a node descriptor and map record</a:t>
            </a:r>
            <a:endParaRPr lang="en-US" altLang="en-US" b="1" dirty="0"/>
          </a:p>
          <a:p>
            <a:endParaRPr lang="en-US" dirty="0"/>
          </a:p>
        </p:txBody>
      </p:sp>
    </p:spTree>
    <p:extLst>
      <p:ext uri="{BB962C8B-B14F-4D97-AF65-F5344CB8AC3E}">
        <p14:creationId xmlns:p14="http://schemas.microsoft.com/office/powerpoint/2010/main" val="1903231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81ADBE-940F-082E-6481-54B677568B7B}"/>
              </a:ext>
            </a:extLst>
          </p:cNvPr>
          <p:cNvSpPr>
            <a:spLocks noGrp="1"/>
          </p:cNvSpPr>
          <p:nvPr>
            <p:ph type="title"/>
          </p:nvPr>
        </p:nvSpPr>
        <p:spPr/>
        <p:txBody>
          <a:bodyPr/>
          <a:lstStyle/>
          <a:p>
            <a:r>
              <a:rPr lang="en-US" dirty="0"/>
              <a:t>Apple File System (1 of 2)</a:t>
            </a:r>
          </a:p>
        </p:txBody>
      </p:sp>
      <p:sp>
        <p:nvSpPr>
          <p:cNvPr id="2" name="Content Placeholder 1">
            <a:extLst>
              <a:ext uri="{FF2B5EF4-FFF2-40B4-BE49-F238E27FC236}">
                <a16:creationId xmlns:a16="http://schemas.microsoft.com/office/drawing/2014/main" id="{C9441F08-E935-23F5-9931-DA75FB6A5D94}"/>
              </a:ext>
            </a:extLst>
          </p:cNvPr>
          <p:cNvSpPr>
            <a:spLocks noGrp="1"/>
          </p:cNvSpPr>
          <p:nvPr>
            <p:ph idx="1"/>
          </p:nvPr>
        </p:nvSpPr>
        <p:spPr/>
        <p:txBody>
          <a:bodyPr/>
          <a:lstStyle/>
          <a:p>
            <a:r>
              <a:rPr lang="en-US" dirty="0"/>
              <a:t>APFS has the following characteristics and features:</a:t>
            </a:r>
          </a:p>
          <a:p>
            <a:pPr lvl="1"/>
            <a:r>
              <a:rPr lang="en-US" dirty="0"/>
              <a:t>A 64-bit file system</a:t>
            </a:r>
          </a:p>
          <a:p>
            <a:pPr lvl="1"/>
            <a:r>
              <a:rPr lang="en-US" dirty="0"/>
              <a:t>Improved timestamp resolution</a:t>
            </a:r>
          </a:p>
          <a:p>
            <a:pPr lvl="1"/>
            <a:r>
              <a:rPr lang="en-US" dirty="0"/>
              <a:t>Encryption to protect data from unauthorized access</a:t>
            </a:r>
          </a:p>
          <a:p>
            <a:pPr lvl="1"/>
            <a:r>
              <a:rPr lang="en-US" dirty="0"/>
              <a:t>A snapshot features that takes a “picture” of the file system at a particular point in time for data recovery purposes</a:t>
            </a:r>
          </a:p>
          <a:p>
            <a:pPr lvl="1"/>
            <a:r>
              <a:rPr lang="en-US" dirty="0"/>
              <a:t>File cloning, which allows users to make identical copies of files without incurring significant storage penalties</a:t>
            </a:r>
          </a:p>
        </p:txBody>
      </p:sp>
    </p:spTree>
    <p:extLst>
      <p:ext uri="{BB962C8B-B14F-4D97-AF65-F5344CB8AC3E}">
        <p14:creationId xmlns:p14="http://schemas.microsoft.com/office/powerpoint/2010/main" val="4156582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81ADBE-940F-082E-6481-54B677568B7B}"/>
              </a:ext>
            </a:extLst>
          </p:cNvPr>
          <p:cNvSpPr>
            <a:spLocks noGrp="1"/>
          </p:cNvSpPr>
          <p:nvPr>
            <p:ph type="title"/>
          </p:nvPr>
        </p:nvSpPr>
        <p:spPr/>
        <p:txBody>
          <a:bodyPr/>
          <a:lstStyle/>
          <a:p>
            <a:r>
              <a:rPr lang="en-US" dirty="0"/>
              <a:t>Apple File System (2 of 2)</a:t>
            </a:r>
          </a:p>
        </p:txBody>
      </p:sp>
      <p:sp>
        <p:nvSpPr>
          <p:cNvPr id="2" name="Content Placeholder 1">
            <a:extLst>
              <a:ext uri="{FF2B5EF4-FFF2-40B4-BE49-F238E27FC236}">
                <a16:creationId xmlns:a16="http://schemas.microsoft.com/office/drawing/2014/main" id="{C9441F08-E935-23F5-9931-DA75FB6A5D94}"/>
              </a:ext>
            </a:extLst>
          </p:cNvPr>
          <p:cNvSpPr>
            <a:spLocks noGrp="1"/>
          </p:cNvSpPr>
          <p:nvPr>
            <p:ph idx="1"/>
          </p:nvPr>
        </p:nvSpPr>
        <p:spPr/>
        <p:txBody>
          <a:bodyPr/>
          <a:lstStyle/>
          <a:p>
            <a:r>
              <a:rPr lang="en-US" dirty="0"/>
              <a:t>APFS has the following characteristics and features (continued):</a:t>
            </a:r>
          </a:p>
          <a:p>
            <a:pPr lvl="1"/>
            <a:r>
              <a:rPr lang="en-US" dirty="0"/>
              <a:t>Efficient space utilization of the storage device with multiple user volumes</a:t>
            </a:r>
          </a:p>
          <a:p>
            <a:pPr lvl="1"/>
            <a:r>
              <a:rPr lang="en-US" dirty="0"/>
              <a:t>Optimization for flash memory or SSDs</a:t>
            </a:r>
          </a:p>
          <a:p>
            <a:pPr lvl="1"/>
            <a:r>
              <a:rPr lang="en-US" dirty="0"/>
              <a:t>Copies of metadata that are made when any data is written </a:t>
            </a:r>
          </a:p>
          <a:p>
            <a:r>
              <a:rPr lang="en-US" dirty="0"/>
              <a:t>APFS provides additional useful digital forensics artifacts that can be used to establish a timeline of what was occurring on a computer</a:t>
            </a:r>
          </a:p>
        </p:txBody>
      </p:sp>
    </p:spTree>
    <p:extLst>
      <p:ext uri="{BB962C8B-B14F-4D97-AF65-F5344CB8AC3E}">
        <p14:creationId xmlns:p14="http://schemas.microsoft.com/office/powerpoint/2010/main" val="3757734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39F36A-22B7-CF5B-D563-24AF38F5F013}"/>
              </a:ext>
            </a:extLst>
          </p:cNvPr>
          <p:cNvSpPr>
            <a:spLocks noGrp="1"/>
          </p:cNvSpPr>
          <p:nvPr>
            <p:ph type="title"/>
          </p:nvPr>
        </p:nvSpPr>
        <p:spPr/>
        <p:txBody>
          <a:bodyPr/>
          <a:lstStyle/>
          <a:p>
            <a:r>
              <a:rPr lang="en-US" dirty="0"/>
              <a:t>Forensics Procedures in macOS (1 of 3)</a:t>
            </a:r>
          </a:p>
        </p:txBody>
      </p:sp>
      <p:sp>
        <p:nvSpPr>
          <p:cNvPr id="2" name="Content Placeholder 1">
            <a:extLst>
              <a:ext uri="{FF2B5EF4-FFF2-40B4-BE49-F238E27FC236}">
                <a16:creationId xmlns:a16="http://schemas.microsoft.com/office/drawing/2014/main" id="{11C069BF-4D8E-4AF0-A0AB-4A538CF8FBAA}"/>
              </a:ext>
            </a:extLst>
          </p:cNvPr>
          <p:cNvSpPr>
            <a:spLocks noGrp="1"/>
          </p:cNvSpPr>
          <p:nvPr>
            <p:ph idx="1"/>
          </p:nvPr>
        </p:nvSpPr>
        <p:spPr/>
        <p:txBody>
          <a:bodyPr/>
          <a:lstStyle/>
          <a:p>
            <a:pPr eaLnBrk="1" hangingPunct="1"/>
            <a:r>
              <a:rPr lang="en-US" altLang="en-US" dirty="0"/>
              <a:t>There are some differences between Linux and macOS file systems</a:t>
            </a:r>
          </a:p>
          <a:p>
            <a:pPr lvl="1" eaLnBrk="1" hangingPunct="1"/>
            <a:r>
              <a:rPr lang="en-US" altLang="en-US" dirty="0"/>
              <a:t>Linux has the </a:t>
            </a:r>
            <a:r>
              <a:rPr lang="en-US" altLang="en-US" dirty="0">
                <a:latin typeface="Courier New" panose="02070309020205020404" pitchFamily="49" charset="0"/>
                <a:cs typeface="Courier New" panose="02070309020205020404" pitchFamily="49" charset="0"/>
              </a:rPr>
              <a:t>/home/username </a:t>
            </a:r>
            <a:r>
              <a:rPr lang="en-US" altLang="en-US" dirty="0"/>
              <a:t>and </a:t>
            </a:r>
            <a:r>
              <a:rPr lang="en-US" altLang="en-US" dirty="0">
                <a:latin typeface="Courier New" panose="02070309020205020404" pitchFamily="49" charset="0"/>
                <a:cs typeface="Courier New" panose="02070309020205020404" pitchFamily="49" charset="0"/>
              </a:rPr>
              <a:t>/root </a:t>
            </a:r>
            <a:r>
              <a:rPr lang="en-US" altLang="en-US" dirty="0"/>
              <a:t>directories</a:t>
            </a:r>
          </a:p>
          <a:p>
            <a:pPr lvl="1" eaLnBrk="1" hangingPunct="1"/>
            <a:r>
              <a:rPr lang="en-US" altLang="en-US" dirty="0"/>
              <a:t>In macOS, the folders are </a:t>
            </a:r>
            <a:r>
              <a:rPr lang="en-US" altLang="en-US" dirty="0">
                <a:latin typeface="Courier New" panose="02070309020205020404" pitchFamily="49" charset="0"/>
                <a:cs typeface="Courier New" panose="02070309020205020404" pitchFamily="49" charset="0"/>
              </a:rPr>
              <a:t>/users/username </a:t>
            </a:r>
            <a:r>
              <a:rPr lang="en-US" altLang="en-US" dirty="0"/>
              <a:t>and </a:t>
            </a:r>
            <a:r>
              <a:rPr lang="en-US" altLang="en-US" dirty="0">
                <a:latin typeface="Courier New" panose="02070309020205020404" pitchFamily="49" charset="0"/>
                <a:cs typeface="Courier New" panose="02070309020205020404" pitchFamily="49" charset="0"/>
              </a:rPr>
              <a:t>/private/var/root</a:t>
            </a:r>
          </a:p>
          <a:p>
            <a:pPr lvl="1" eaLnBrk="1" hangingPunct="1"/>
            <a:r>
              <a:rPr lang="en-US" altLang="en-US" dirty="0"/>
              <a:t>The </a:t>
            </a:r>
            <a:r>
              <a:rPr lang="en-US" altLang="en-US" dirty="0">
                <a:latin typeface="Courier New" panose="02070309020205020404" pitchFamily="49" charset="0"/>
                <a:cs typeface="Courier New" panose="02070309020205020404" pitchFamily="49" charset="0"/>
              </a:rPr>
              <a:t>/home </a:t>
            </a:r>
            <a:r>
              <a:rPr lang="en-US" altLang="en-US" dirty="0"/>
              <a:t>directory exists in the macOS but it is empty</a:t>
            </a:r>
          </a:p>
          <a:p>
            <a:pPr lvl="1" eaLnBrk="1" hangingPunct="1"/>
            <a:r>
              <a:rPr lang="en-US" altLang="en-US" dirty="0"/>
              <a:t>macOS users have limited access to other user accounts’ files and the guest account is disabled by default</a:t>
            </a:r>
          </a:p>
          <a:p>
            <a:endParaRPr lang="en-US" dirty="0"/>
          </a:p>
        </p:txBody>
      </p:sp>
    </p:spTree>
    <p:extLst>
      <p:ext uri="{BB962C8B-B14F-4D97-AF65-F5344CB8AC3E}">
        <p14:creationId xmlns:p14="http://schemas.microsoft.com/office/powerpoint/2010/main" val="34679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186DE-5547-E05E-C0AE-3FA6CD4EBE56}"/>
              </a:ext>
            </a:extLst>
          </p:cNvPr>
          <p:cNvSpPr>
            <a:spLocks noGrp="1"/>
          </p:cNvSpPr>
          <p:nvPr>
            <p:ph type="title"/>
          </p:nvPr>
        </p:nvSpPr>
        <p:spPr/>
        <p:txBody>
          <a:bodyPr/>
          <a:lstStyle/>
          <a:p>
            <a:r>
              <a:rPr lang="en-US" dirty="0"/>
              <a:t>Examining Linux File Structures (1 of 2)</a:t>
            </a:r>
          </a:p>
        </p:txBody>
      </p:sp>
      <p:sp>
        <p:nvSpPr>
          <p:cNvPr id="2" name="Content Placeholder 1">
            <a:extLst>
              <a:ext uri="{FF2B5EF4-FFF2-40B4-BE49-F238E27FC236}">
                <a16:creationId xmlns:a16="http://schemas.microsoft.com/office/drawing/2014/main" id="{59FADEEE-2021-144E-475E-CAC3BAE0946B}"/>
              </a:ext>
            </a:extLst>
          </p:cNvPr>
          <p:cNvSpPr>
            <a:spLocks noGrp="1"/>
          </p:cNvSpPr>
          <p:nvPr>
            <p:ph idx="1"/>
          </p:nvPr>
        </p:nvSpPr>
        <p:spPr/>
        <p:txBody>
          <a:bodyPr/>
          <a:lstStyle/>
          <a:p>
            <a:pPr eaLnBrk="1" hangingPunct="1"/>
            <a:r>
              <a:rPr lang="en-US" altLang="en-US" dirty="0"/>
              <a:t>UNIX distributions</a:t>
            </a:r>
          </a:p>
          <a:p>
            <a:pPr lvl="1" eaLnBrk="1" hangingPunct="1"/>
            <a:r>
              <a:rPr lang="en-US" altLang="en-US" dirty="0"/>
              <a:t>Silicon Graphics, Inc. (SGI) IRIX, Santa Cruz Operation (SCO) UnixWare, Sun Solaris, IBM AIX, and HP-UX</a:t>
            </a:r>
          </a:p>
          <a:p>
            <a:pPr eaLnBrk="1" hangingPunct="1"/>
            <a:r>
              <a:rPr lang="en-US" altLang="en-US" dirty="0"/>
              <a:t>Linux distributions</a:t>
            </a:r>
          </a:p>
          <a:p>
            <a:pPr lvl="1" eaLnBrk="1" hangingPunct="1"/>
            <a:r>
              <a:rPr lang="en-US" altLang="en-US" dirty="0"/>
              <a:t>Ubuntu, CentOS, Mint, Fedora, and Gentoo</a:t>
            </a:r>
          </a:p>
          <a:p>
            <a:pPr lvl="1" eaLnBrk="1" hangingPunct="1"/>
            <a:r>
              <a:rPr lang="en-US" altLang="en-US" dirty="0"/>
              <a:t>Linux is only the core of the OS</a:t>
            </a:r>
          </a:p>
          <a:p>
            <a:pPr eaLnBrk="1" hangingPunct="1"/>
            <a:r>
              <a:rPr lang="en-US" altLang="en-US" dirty="0"/>
              <a:t>All UNIX-like OSs have a kernel</a:t>
            </a:r>
          </a:p>
          <a:p>
            <a:pPr lvl="1" eaLnBrk="1" hangingPunct="1"/>
            <a:r>
              <a:rPr lang="en-US" altLang="en-US" dirty="0"/>
              <a:t>So do all Windows OSs</a:t>
            </a:r>
          </a:p>
          <a:p>
            <a:endParaRPr lang="en-US" dirty="0"/>
          </a:p>
        </p:txBody>
      </p:sp>
    </p:spTree>
    <p:extLst>
      <p:ext uri="{BB962C8B-B14F-4D97-AF65-F5344CB8AC3E}">
        <p14:creationId xmlns:p14="http://schemas.microsoft.com/office/powerpoint/2010/main" val="3244326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39F36A-22B7-CF5B-D563-24AF38F5F013}"/>
              </a:ext>
            </a:extLst>
          </p:cNvPr>
          <p:cNvSpPr>
            <a:spLocks noGrp="1"/>
          </p:cNvSpPr>
          <p:nvPr>
            <p:ph type="title"/>
          </p:nvPr>
        </p:nvSpPr>
        <p:spPr/>
        <p:txBody>
          <a:bodyPr/>
          <a:lstStyle/>
          <a:p>
            <a:r>
              <a:rPr lang="en-US" dirty="0"/>
              <a:t>Forensics Procedures in macOS (2 of 3)</a:t>
            </a:r>
          </a:p>
        </p:txBody>
      </p:sp>
      <p:sp>
        <p:nvSpPr>
          <p:cNvPr id="2" name="Content Placeholder 1">
            <a:extLst>
              <a:ext uri="{FF2B5EF4-FFF2-40B4-BE49-F238E27FC236}">
                <a16:creationId xmlns:a16="http://schemas.microsoft.com/office/drawing/2014/main" id="{11C069BF-4D8E-4AF0-A0AB-4A538CF8FBAA}"/>
              </a:ext>
            </a:extLst>
          </p:cNvPr>
          <p:cNvSpPr>
            <a:spLocks noGrp="1"/>
          </p:cNvSpPr>
          <p:nvPr>
            <p:ph idx="1"/>
          </p:nvPr>
        </p:nvSpPr>
        <p:spPr/>
        <p:txBody>
          <a:bodyPr/>
          <a:lstStyle/>
          <a:p>
            <a:pPr eaLnBrk="1" hangingPunct="1"/>
            <a:r>
              <a:rPr lang="en-US" altLang="en-US" dirty="0"/>
              <a:t>For forensics procedures in macOS, you must know where file system components are located and how both files and file components are stored</a:t>
            </a:r>
          </a:p>
          <a:p>
            <a:pPr eaLnBrk="1" hangingPunct="1"/>
            <a:r>
              <a:rPr lang="en-US" altLang="en-US" dirty="0"/>
              <a:t>Application settings are in three formats:</a:t>
            </a:r>
          </a:p>
          <a:p>
            <a:pPr lvl="1" eaLnBrk="1" hangingPunct="1"/>
            <a:r>
              <a:rPr lang="en-US" altLang="en-US" dirty="0"/>
              <a:t>Plaintext, plist files, and the SQLite database</a:t>
            </a:r>
          </a:p>
          <a:p>
            <a:pPr lvl="1" eaLnBrk="1" hangingPunct="1"/>
            <a:r>
              <a:rPr lang="en-US" altLang="en-US" b="1" dirty="0"/>
              <a:t>Plist</a:t>
            </a:r>
            <a:r>
              <a:rPr lang="en-US" altLang="en-US" dirty="0"/>
              <a:t> </a:t>
            </a:r>
            <a:r>
              <a:rPr lang="en-US" altLang="en-US" b="1" dirty="0"/>
              <a:t>files</a:t>
            </a:r>
            <a:r>
              <a:rPr lang="en-US" altLang="en-US" dirty="0"/>
              <a:t> are preference files for installed applications on a system</a:t>
            </a:r>
          </a:p>
          <a:p>
            <a:pPr eaLnBrk="1" hangingPunct="1"/>
            <a:r>
              <a:rPr lang="en-US" altLang="en-US" dirty="0"/>
              <a:t>FileVault is used to encrypt and decrypt a user’s </a:t>
            </a:r>
            <a:r>
              <a:rPr lang="en-US" altLang="en-US" dirty="0">
                <a:latin typeface="Courier New" panose="02070309020205020404" pitchFamily="49" charset="0"/>
                <a:cs typeface="Courier New" panose="02070309020205020404" pitchFamily="49" charset="0"/>
              </a:rPr>
              <a:t>/users </a:t>
            </a:r>
            <a:r>
              <a:rPr lang="en-US" altLang="en-US" dirty="0"/>
              <a:t>directory</a:t>
            </a:r>
          </a:p>
          <a:p>
            <a:endParaRPr lang="en-US" dirty="0"/>
          </a:p>
        </p:txBody>
      </p:sp>
    </p:spTree>
    <p:extLst>
      <p:ext uri="{BB962C8B-B14F-4D97-AF65-F5344CB8AC3E}">
        <p14:creationId xmlns:p14="http://schemas.microsoft.com/office/powerpoint/2010/main" val="1541384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39F36A-22B7-CF5B-D563-24AF38F5F013}"/>
              </a:ext>
            </a:extLst>
          </p:cNvPr>
          <p:cNvSpPr>
            <a:spLocks noGrp="1"/>
          </p:cNvSpPr>
          <p:nvPr>
            <p:ph type="title"/>
          </p:nvPr>
        </p:nvSpPr>
        <p:spPr/>
        <p:txBody>
          <a:bodyPr/>
          <a:lstStyle/>
          <a:p>
            <a:r>
              <a:rPr lang="en-US" dirty="0"/>
              <a:t>Forensics Procedures in macOS (3 of 3)</a:t>
            </a:r>
          </a:p>
        </p:txBody>
      </p:sp>
      <p:sp>
        <p:nvSpPr>
          <p:cNvPr id="2" name="Content Placeholder 1">
            <a:extLst>
              <a:ext uri="{FF2B5EF4-FFF2-40B4-BE49-F238E27FC236}">
                <a16:creationId xmlns:a16="http://schemas.microsoft.com/office/drawing/2014/main" id="{11C069BF-4D8E-4AF0-A0AB-4A538CF8FBAA}"/>
              </a:ext>
            </a:extLst>
          </p:cNvPr>
          <p:cNvSpPr>
            <a:spLocks noGrp="1"/>
          </p:cNvSpPr>
          <p:nvPr>
            <p:ph idx="1"/>
          </p:nvPr>
        </p:nvSpPr>
        <p:spPr/>
        <p:txBody>
          <a:bodyPr/>
          <a:lstStyle/>
          <a:p>
            <a:pPr eaLnBrk="1" hangingPunct="1"/>
            <a:r>
              <a:rPr lang="en-US" altLang="en-US" dirty="0"/>
              <a:t>Since Mac OS 8.6, </a:t>
            </a:r>
            <a:r>
              <a:rPr lang="en-US" altLang="en-US" b="1" dirty="0"/>
              <a:t>Keychain Access </a:t>
            </a:r>
            <a:r>
              <a:rPr lang="en-US" altLang="en-US" dirty="0"/>
              <a:t>has been used to manage passwords for applications, websites, and other system files</a:t>
            </a:r>
          </a:p>
          <a:p>
            <a:pPr lvl="1" eaLnBrk="1" hangingPunct="1"/>
            <a:r>
              <a:rPr lang="en-US" altLang="en-US" dirty="0"/>
              <a:t>You can restore passwords using the Mac application Keychain Access or System Preferences/Passwords</a:t>
            </a:r>
          </a:p>
          <a:p>
            <a:pPr eaLnBrk="1" hangingPunct="1"/>
            <a:r>
              <a:rPr lang="en-US" altLang="en-US" dirty="0"/>
              <a:t>Deleted files are in the Trash folder</a:t>
            </a:r>
          </a:p>
          <a:p>
            <a:pPr lvl="1" eaLnBrk="1" hangingPunct="1"/>
            <a:r>
              <a:rPr lang="en-US" altLang="en-US" dirty="0"/>
              <a:t>If a file is deleted at the command line, however, it doesn’t show up in the trash</a:t>
            </a:r>
          </a:p>
          <a:p>
            <a:endParaRPr lang="en-US" dirty="0"/>
          </a:p>
        </p:txBody>
      </p:sp>
    </p:spTree>
    <p:extLst>
      <p:ext uri="{BB962C8B-B14F-4D97-AF65-F5344CB8AC3E}">
        <p14:creationId xmlns:p14="http://schemas.microsoft.com/office/powerpoint/2010/main" val="3961949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D7FA2D-A02B-EB44-299B-8B92E59DBB23}"/>
              </a:ext>
            </a:extLst>
          </p:cNvPr>
          <p:cNvSpPr>
            <a:spLocks noGrp="1"/>
          </p:cNvSpPr>
          <p:nvPr>
            <p:ph type="title"/>
          </p:nvPr>
        </p:nvSpPr>
        <p:spPr/>
        <p:txBody>
          <a:bodyPr/>
          <a:lstStyle/>
          <a:p>
            <a:r>
              <a:rPr lang="en-US" dirty="0"/>
              <a:t>Acquisition Methods in macOS (1 of 2)</a:t>
            </a:r>
          </a:p>
        </p:txBody>
      </p:sp>
      <p:sp>
        <p:nvSpPr>
          <p:cNvPr id="2" name="Content Placeholder 1">
            <a:extLst>
              <a:ext uri="{FF2B5EF4-FFF2-40B4-BE49-F238E27FC236}">
                <a16:creationId xmlns:a16="http://schemas.microsoft.com/office/drawing/2014/main" id="{E602E8C0-2E67-DDA4-1339-29A9798A107D}"/>
              </a:ext>
            </a:extLst>
          </p:cNvPr>
          <p:cNvSpPr>
            <a:spLocks noGrp="1"/>
          </p:cNvSpPr>
          <p:nvPr>
            <p:ph idx="1"/>
          </p:nvPr>
        </p:nvSpPr>
        <p:spPr/>
        <p:txBody>
          <a:bodyPr/>
          <a:lstStyle/>
          <a:p>
            <a:r>
              <a:rPr lang="en-US" altLang="en-US" dirty="0"/>
              <a:t>To examine a macOS computer, you need to make an image of the drive</a:t>
            </a:r>
          </a:p>
          <a:p>
            <a:pPr lvl="1"/>
            <a:r>
              <a:rPr lang="en-US" altLang="en-US" dirty="0"/>
              <a:t>Attempting to take apart these devices without Apple factory training could damage the computer</a:t>
            </a:r>
          </a:p>
          <a:p>
            <a:r>
              <a:rPr lang="en-US" altLang="en-US" dirty="0"/>
              <a:t>You need a macOS-compatible forensic boot disk to make a forensics  image, which then must be written to an external drive or USB drive</a:t>
            </a:r>
          </a:p>
          <a:p>
            <a:r>
              <a:rPr lang="en-US" dirty="0"/>
              <a:t>Collect the custodian’s name, username, and password as well as the system administrator username and password</a:t>
            </a:r>
          </a:p>
        </p:txBody>
      </p:sp>
    </p:spTree>
    <p:extLst>
      <p:ext uri="{BB962C8B-B14F-4D97-AF65-F5344CB8AC3E}">
        <p14:creationId xmlns:p14="http://schemas.microsoft.com/office/powerpoint/2010/main" val="21675898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D7FA2D-A02B-EB44-299B-8B92E59DBB23}"/>
              </a:ext>
            </a:extLst>
          </p:cNvPr>
          <p:cNvSpPr>
            <a:spLocks noGrp="1"/>
          </p:cNvSpPr>
          <p:nvPr>
            <p:ph type="title"/>
          </p:nvPr>
        </p:nvSpPr>
        <p:spPr/>
        <p:txBody>
          <a:bodyPr/>
          <a:lstStyle/>
          <a:p>
            <a:r>
              <a:rPr lang="en-US" dirty="0"/>
              <a:t>Acquisition Methods in macOS (2 of 2)</a:t>
            </a:r>
          </a:p>
        </p:txBody>
      </p:sp>
      <p:sp>
        <p:nvSpPr>
          <p:cNvPr id="2" name="Content Placeholder 1">
            <a:extLst>
              <a:ext uri="{FF2B5EF4-FFF2-40B4-BE49-F238E27FC236}">
                <a16:creationId xmlns:a16="http://schemas.microsoft.com/office/drawing/2014/main" id="{E602E8C0-2E67-DDA4-1339-29A9798A107D}"/>
              </a:ext>
            </a:extLst>
          </p:cNvPr>
          <p:cNvSpPr>
            <a:spLocks noGrp="1"/>
          </p:cNvSpPr>
          <p:nvPr>
            <p:ph idx="1"/>
          </p:nvPr>
        </p:nvSpPr>
        <p:spPr/>
        <p:txBody>
          <a:bodyPr/>
          <a:lstStyle/>
          <a:p>
            <a:r>
              <a:rPr lang="en-US" altLang="en-US" dirty="0"/>
              <a:t>When using the macOS Recovery mode, you can disable secure boot or boot to an external device to conduct the acquisition</a:t>
            </a:r>
          </a:p>
          <a:p>
            <a:r>
              <a:rPr lang="en-US" altLang="en-US" dirty="0"/>
              <a:t>After making an acquisition, examine the image of the file system</a:t>
            </a:r>
          </a:p>
          <a:p>
            <a:pPr lvl="1"/>
            <a:r>
              <a:rPr lang="en-US" altLang="en-US" dirty="0"/>
              <a:t>The tool you use depends on the image file format</a:t>
            </a:r>
          </a:p>
          <a:p>
            <a:r>
              <a:rPr lang="en-US" altLang="en-US" dirty="0"/>
              <a:t>Cellebrite Digital Collector and Sumuri Recon ITR have a function for disabling and enabling Disk Arbitration</a:t>
            </a:r>
          </a:p>
          <a:p>
            <a:pPr lvl="1"/>
            <a:r>
              <a:rPr lang="en-US" altLang="en-US" dirty="0"/>
              <a:t>Disk Arbitration is a macOS feature for disabling and enabling automatic mounting when a drive is connected via a USB or FireWire device</a:t>
            </a:r>
          </a:p>
          <a:p>
            <a:endParaRPr lang="en-US" dirty="0"/>
          </a:p>
        </p:txBody>
      </p:sp>
    </p:spTree>
    <p:extLst>
      <p:ext uri="{BB962C8B-B14F-4D97-AF65-F5344CB8AC3E}">
        <p14:creationId xmlns:p14="http://schemas.microsoft.com/office/powerpoint/2010/main" val="1681063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FB90DA-30BB-6B52-8472-F2C165EFBD68}"/>
              </a:ext>
            </a:extLst>
          </p:cNvPr>
          <p:cNvSpPr>
            <a:spLocks noGrp="1"/>
          </p:cNvSpPr>
          <p:nvPr>
            <p:ph type="title"/>
          </p:nvPr>
        </p:nvSpPr>
        <p:spPr/>
        <p:txBody>
          <a:bodyPr/>
          <a:lstStyle/>
          <a:p>
            <a:r>
              <a:rPr lang="en-US" dirty="0"/>
              <a:t>Using Linux Forensics Tools</a:t>
            </a:r>
          </a:p>
        </p:txBody>
      </p:sp>
      <p:sp>
        <p:nvSpPr>
          <p:cNvPr id="2" name="Content Placeholder 1">
            <a:extLst>
              <a:ext uri="{FF2B5EF4-FFF2-40B4-BE49-F238E27FC236}">
                <a16:creationId xmlns:a16="http://schemas.microsoft.com/office/drawing/2014/main" id="{3BB1290A-F1FE-B148-EACB-BE8A0259F17D}"/>
              </a:ext>
            </a:extLst>
          </p:cNvPr>
          <p:cNvSpPr>
            <a:spLocks noGrp="1"/>
          </p:cNvSpPr>
          <p:nvPr>
            <p:ph idx="1"/>
          </p:nvPr>
        </p:nvSpPr>
        <p:spPr/>
        <p:txBody>
          <a:bodyPr/>
          <a:lstStyle/>
          <a:p>
            <a:r>
              <a:rPr lang="en-US" dirty="0"/>
              <a:t>Most commercial computer forensics tools can analyze Linux Ext2, Ext3, Ext4, ReiserFS, and Reiser4 file systems</a:t>
            </a:r>
          </a:p>
          <a:p>
            <a:r>
              <a:rPr lang="en-US" dirty="0"/>
              <a:t>Freeware tools include Sleuth Kit and its web browser interface, Autopsy Forensic Browser</a:t>
            </a:r>
          </a:p>
          <a:p>
            <a:r>
              <a:rPr lang="en-US" dirty="0"/>
              <a:t>Foremost is a freeware carving tool that can read many image file formats</a:t>
            </a:r>
          </a:p>
          <a:p>
            <a:pPr lvl="1"/>
            <a:r>
              <a:rPr lang="en-US" dirty="0"/>
              <a:t>It has a configuration file, foremost.conf, which lists the most common file headers, footers, and data structures</a:t>
            </a:r>
          </a:p>
          <a:p>
            <a:r>
              <a:rPr lang="en-US" dirty="0"/>
              <a:t>Paladin Edge is an Ubuntu-based forensics tool</a:t>
            </a:r>
          </a:p>
          <a:p>
            <a:endParaRPr lang="en-US" dirty="0"/>
          </a:p>
        </p:txBody>
      </p:sp>
    </p:spTree>
    <p:extLst>
      <p:ext uri="{BB962C8B-B14F-4D97-AF65-F5344CB8AC3E}">
        <p14:creationId xmlns:p14="http://schemas.microsoft.com/office/powerpoint/2010/main" val="4230220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58AC5F-9DE1-2CE4-1BF9-BDE5A73AAF09}"/>
              </a:ext>
            </a:extLst>
          </p:cNvPr>
          <p:cNvSpPr>
            <a:spLocks noGrp="1"/>
          </p:cNvSpPr>
          <p:nvPr>
            <p:ph type="title"/>
          </p:nvPr>
        </p:nvSpPr>
        <p:spPr/>
        <p:txBody>
          <a:bodyPr/>
          <a:lstStyle/>
          <a:p>
            <a:r>
              <a:rPr lang="en-US" dirty="0"/>
              <a:t>Using the </a:t>
            </a:r>
            <a:r>
              <a:rPr lang="en-US" dirty="0">
                <a:latin typeface="Courier New" panose="02070309020205020404" pitchFamily="49" charset="0"/>
                <a:cs typeface="Courier New" panose="02070309020205020404" pitchFamily="49" charset="0"/>
              </a:rPr>
              <a:t>dc3dd</a:t>
            </a:r>
            <a:r>
              <a:rPr lang="en-US" dirty="0"/>
              <a:t> Command (1 of 2)</a:t>
            </a:r>
          </a:p>
        </p:txBody>
      </p:sp>
      <p:sp>
        <p:nvSpPr>
          <p:cNvPr id="2" name="Content Placeholder 1">
            <a:extLst>
              <a:ext uri="{FF2B5EF4-FFF2-40B4-BE49-F238E27FC236}">
                <a16:creationId xmlns:a16="http://schemas.microsoft.com/office/drawing/2014/main" id="{C89E46CD-C4A9-8B29-2B19-4AC8DC29676A}"/>
              </a:ext>
            </a:extLst>
          </p:cNvPr>
          <p:cNvSpPr>
            <a:spLocks noGrp="1"/>
          </p:cNvSpPr>
          <p:nvPr>
            <p:ph idx="1"/>
          </p:nvPr>
        </p:nvSpPr>
        <p:spPr/>
        <p:txBody>
          <a:bodyPr/>
          <a:lstStyle/>
          <a:p>
            <a:r>
              <a:rPr lang="en-US" dirty="0"/>
              <a:t>The </a:t>
            </a:r>
            <a:r>
              <a:rPr lang="en-US" dirty="0">
                <a:latin typeface="Courier New" panose="02070309020205020404" pitchFamily="49" charset="0"/>
                <a:cs typeface="Courier New" panose="02070309020205020404" pitchFamily="49" charset="0"/>
              </a:rPr>
              <a:t>dc3dd </a:t>
            </a:r>
            <a:r>
              <a:rPr lang="en-US" dirty="0"/>
              <a:t>utility is a command-line method to acquire a disk image</a:t>
            </a:r>
          </a:p>
          <a:p>
            <a:r>
              <a:rPr lang="en-US" dirty="0"/>
              <a:t>To install </a:t>
            </a:r>
            <a:r>
              <a:rPr lang="en-US" dirty="0">
                <a:latin typeface="Courier New" panose="02070309020205020404" pitchFamily="49" charset="0"/>
                <a:cs typeface="Courier New" panose="02070309020205020404" pitchFamily="49" charset="0"/>
              </a:rPr>
              <a:t>dc3dd</a:t>
            </a:r>
            <a:r>
              <a:rPr lang="en-US" dirty="0"/>
              <a:t> on a Kali Linux, start a terminal shell window and type the following command:</a:t>
            </a:r>
          </a:p>
          <a:p>
            <a:pPr lvl="1"/>
            <a:r>
              <a:rPr lang="en-US" dirty="0">
                <a:latin typeface="Courier New" panose="02070309020205020404" pitchFamily="49" charset="0"/>
                <a:cs typeface="Courier New" panose="02070309020205020404" pitchFamily="49" charset="0"/>
              </a:rPr>
              <a:t>dc3dd --help</a:t>
            </a:r>
          </a:p>
          <a:p>
            <a:pPr lvl="1"/>
            <a:r>
              <a:rPr lang="en-US" dirty="0"/>
              <a:t>This command will return a message that it is not installed and will ask if you would like to install, type y to initiate the installation</a:t>
            </a:r>
          </a:p>
          <a:p>
            <a:r>
              <a:rPr lang="en-US" dirty="0"/>
              <a:t>After </a:t>
            </a:r>
            <a:r>
              <a:rPr lang="en-US" dirty="0">
                <a:latin typeface="Courier New" panose="02070309020205020404" pitchFamily="49" charset="0"/>
                <a:cs typeface="Courier New" panose="02070309020205020404" pitchFamily="49" charset="0"/>
              </a:rPr>
              <a:t>dc3dd</a:t>
            </a:r>
            <a:r>
              <a:rPr lang="en-US" dirty="0"/>
              <a:t> is installed, type </a:t>
            </a:r>
            <a:r>
              <a:rPr lang="en-US" dirty="0">
                <a:latin typeface="Courier New" panose="02070309020205020404" pitchFamily="49" charset="0"/>
                <a:cs typeface="Courier New" panose="02070309020205020404" pitchFamily="49" charset="0"/>
              </a:rPr>
              <a:t>dc3dd --</a:t>
            </a:r>
            <a:r>
              <a:rPr lang="en-US" dirty="0"/>
              <a:t> </a:t>
            </a:r>
            <a:r>
              <a:rPr lang="en-US" dirty="0">
                <a:latin typeface="Courier New" panose="02070309020205020404" pitchFamily="49" charset="0"/>
                <a:cs typeface="Courier New" panose="02070309020205020404" pitchFamily="49" charset="0"/>
              </a:rPr>
              <a:t>help</a:t>
            </a:r>
            <a:r>
              <a:rPr lang="en-US" dirty="0"/>
              <a:t> again to review its options</a:t>
            </a:r>
          </a:p>
        </p:txBody>
      </p:sp>
    </p:spTree>
    <p:extLst>
      <p:ext uri="{BB962C8B-B14F-4D97-AF65-F5344CB8AC3E}">
        <p14:creationId xmlns:p14="http://schemas.microsoft.com/office/powerpoint/2010/main" val="608391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Using the </a:t>
            </a:r>
            <a:r>
              <a:rPr lang="en-US" dirty="0">
                <a:latin typeface="Courier New" panose="02070309020205020404" pitchFamily="49" charset="0"/>
                <a:cs typeface="Courier New" panose="02070309020205020404" pitchFamily="49" charset="0"/>
              </a:rPr>
              <a:t>dc3dd</a:t>
            </a:r>
            <a:r>
              <a:rPr lang="en-US" dirty="0"/>
              <a:t> Command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2308324"/>
          </a:xfrm>
          <a:prstGeom prst="rect">
            <a:avLst/>
          </a:prstGeom>
          <a:noFill/>
        </p:spPr>
        <p:txBody>
          <a:bodyPr wrap="square" rtlCol="0">
            <a:spAutoFit/>
          </a:bodyPr>
          <a:lstStyle/>
          <a:p>
            <a:r>
              <a:rPr lang="en-US" sz="2400" b="1" dirty="0">
                <a:latin typeface="Work Sans" pitchFamily="2" charset="0"/>
              </a:rPr>
              <a:t>Figure 7-14</a:t>
            </a:r>
            <a:r>
              <a:rPr lang="en-US" sz="2400" dirty="0">
                <a:latin typeface="Work Sans" pitchFamily="2" charset="0"/>
              </a:rPr>
              <a:t>  </a:t>
            </a:r>
            <a:r>
              <a:rPr lang="en-US" sz="2400" dirty="0">
                <a:latin typeface="Courier New" panose="02070309020205020404" pitchFamily="49" charset="0"/>
                <a:cs typeface="Courier New" panose="02070309020205020404" pitchFamily="49" charset="0"/>
              </a:rPr>
              <a:t>dc3dd</a:t>
            </a:r>
            <a:r>
              <a:rPr lang="en-US" sz="2400" dirty="0">
                <a:latin typeface="Work Sans" pitchFamily="2" charset="0"/>
              </a:rPr>
              <a:t> acquisition</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sz="2400" dirty="0">
              <a:latin typeface="Work Sans" pitchFamily="2" charset="0"/>
            </a:endParaRPr>
          </a:p>
        </p:txBody>
      </p:sp>
      <p:pic>
        <p:nvPicPr>
          <p:cNvPr id="4" name="Picture 3" descr="A screenshot of the terminal shell window in a Kali Linux distro displays the output for the d c 3 d d command. The hash output file set (hofs) is hofs equals case 07 dot 111. The volumes with the three-digit designation are at the output results for files case 07 dot 111, starting at .001 and incrementing by one for each segmented volume, it creates.">
            <a:extLst>
              <a:ext uri="{FF2B5EF4-FFF2-40B4-BE49-F238E27FC236}">
                <a16:creationId xmlns:a16="http://schemas.microsoft.com/office/drawing/2014/main" id="{3BA6C153-0F69-566F-A526-302374CE15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95321" y="1344168"/>
            <a:ext cx="5803392" cy="4169664"/>
          </a:xfrm>
          <a:prstGeom prst="rect">
            <a:avLst/>
          </a:prstGeom>
        </p:spPr>
      </p:pic>
    </p:spTree>
    <p:extLst>
      <p:ext uri="{BB962C8B-B14F-4D97-AF65-F5344CB8AC3E}">
        <p14:creationId xmlns:p14="http://schemas.microsoft.com/office/powerpoint/2010/main" val="1400978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DBDF23-3B7F-5371-D0F4-0DD1D5205AE3}"/>
              </a:ext>
            </a:extLst>
          </p:cNvPr>
          <p:cNvSpPr>
            <a:spLocks noGrp="1"/>
          </p:cNvSpPr>
          <p:nvPr>
            <p:ph type="title"/>
          </p:nvPr>
        </p:nvSpPr>
        <p:spPr/>
        <p:txBody>
          <a:bodyPr/>
          <a:lstStyle/>
          <a:p>
            <a:r>
              <a:rPr lang="en-US" dirty="0"/>
              <a:t>Using the Kali Linux Forensics Tools (1 of 2)</a:t>
            </a:r>
          </a:p>
        </p:txBody>
      </p:sp>
      <p:sp>
        <p:nvSpPr>
          <p:cNvPr id="2" name="Content Placeholder 1">
            <a:extLst>
              <a:ext uri="{FF2B5EF4-FFF2-40B4-BE49-F238E27FC236}">
                <a16:creationId xmlns:a16="http://schemas.microsoft.com/office/drawing/2014/main" id="{BA35630E-EA84-6F7E-74A0-9EBC1D6C8FC7}"/>
              </a:ext>
            </a:extLst>
          </p:cNvPr>
          <p:cNvSpPr>
            <a:spLocks noGrp="1"/>
          </p:cNvSpPr>
          <p:nvPr>
            <p:ph idx="1"/>
          </p:nvPr>
        </p:nvSpPr>
        <p:spPr/>
        <p:txBody>
          <a:bodyPr/>
          <a:lstStyle/>
          <a:p>
            <a:r>
              <a:rPr lang="en-US" dirty="0"/>
              <a:t>To access the forensics tools in Kali Linux, when you launch the Kali VM, click the Kali image in the upper-left corner</a:t>
            </a:r>
          </a:p>
          <a:p>
            <a:pPr lvl="1"/>
            <a:r>
              <a:rPr lang="en-US" dirty="0"/>
              <a:t>In the pane on the left, select “11 - Forensics”</a:t>
            </a:r>
          </a:p>
          <a:p>
            <a:r>
              <a:rPr lang="en-US" dirty="0"/>
              <a:t>Some notable tools include the following:</a:t>
            </a:r>
          </a:p>
          <a:p>
            <a:pPr lvl="1"/>
            <a:r>
              <a:rPr lang="en-US" dirty="0"/>
              <a:t>Forensics Carving Tools, Forensics Imaging Tools, PDF Forensics Tools, the Sleuth Kit Suite, Autopsy, binwalk, bulk-extractor, and hashdeep</a:t>
            </a:r>
          </a:p>
        </p:txBody>
      </p:sp>
    </p:spTree>
    <p:extLst>
      <p:ext uri="{BB962C8B-B14F-4D97-AF65-F5344CB8AC3E}">
        <p14:creationId xmlns:p14="http://schemas.microsoft.com/office/powerpoint/2010/main" val="21133711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Using the Kali Linux Forensics Tools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r>
              <a:rPr lang="en-US" sz="2400" b="1" dirty="0">
                <a:latin typeface="Work Sans" pitchFamily="2" charset="0"/>
              </a:rPr>
              <a:t>Figure 7-15</a:t>
            </a:r>
            <a:r>
              <a:rPr lang="en-US" sz="2400" dirty="0">
                <a:latin typeface="Work Sans" pitchFamily="2" charset="0"/>
              </a:rPr>
              <a:t>  Kali Linux forensics tools</a:t>
            </a:r>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sz="2400" dirty="0">
              <a:latin typeface="Work Sans" pitchFamily="2" charset="0"/>
            </a:endParaRPr>
          </a:p>
        </p:txBody>
      </p:sp>
      <p:pic>
        <p:nvPicPr>
          <p:cNvPr id="6" name="Picture 5" descr="A screenshot of the Kali-Linux-2022.3-virtual box-a m d 64 Oracle V M Virtual Box window. Option 11-Forensics is selected on the left pane. It displays the forensic carving tools, forensic imaging tools, P D F forensics tools, and Sleuth kit suite.">
            <a:extLst>
              <a:ext uri="{FF2B5EF4-FFF2-40B4-BE49-F238E27FC236}">
                <a16:creationId xmlns:a16="http://schemas.microsoft.com/office/drawing/2014/main" id="{83411D7F-7D88-8326-93CC-A16FE37364E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03545" y="1310441"/>
            <a:ext cx="5287585" cy="4237118"/>
          </a:xfrm>
          <a:prstGeom prst="rect">
            <a:avLst/>
          </a:prstGeom>
        </p:spPr>
      </p:pic>
    </p:spTree>
    <p:extLst>
      <p:ext uri="{BB962C8B-B14F-4D97-AF65-F5344CB8AC3E}">
        <p14:creationId xmlns:p14="http://schemas.microsoft.com/office/powerpoint/2010/main" val="1704403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Exploring Sleuth Kit</a:t>
            </a:r>
          </a:p>
        </p:txBody>
      </p:sp>
      <p:sp>
        <p:nvSpPr>
          <p:cNvPr id="5" name="TextBox 4">
            <a:extLst>
              <a:ext uri="{FF2B5EF4-FFF2-40B4-BE49-F238E27FC236}">
                <a16:creationId xmlns:a16="http://schemas.microsoft.com/office/drawing/2014/main" id="{7CB0BE92-E73F-42E9-B249-3B271B6E8AA4}"/>
              </a:ext>
            </a:extLst>
          </p:cNvPr>
          <p:cNvSpPr txBox="1"/>
          <p:nvPr/>
        </p:nvSpPr>
        <p:spPr>
          <a:xfrm>
            <a:off x="7185620" y="1722528"/>
            <a:ext cx="4294598" cy="1569660"/>
          </a:xfrm>
          <a:prstGeom prst="rect">
            <a:avLst/>
          </a:prstGeom>
          <a:noFill/>
        </p:spPr>
        <p:txBody>
          <a:bodyPr wrap="square" rtlCol="0">
            <a:spAutoFit/>
          </a:bodyPr>
          <a:lstStyle/>
          <a:p>
            <a:endParaRPr lang="en-US" sz="2400" b="1" dirty="0">
              <a:latin typeface="Work Sans" pitchFamily="2" charset="0"/>
            </a:endParaRPr>
          </a:p>
          <a:p>
            <a:r>
              <a:rPr lang="en-US" sz="2400" b="1" dirty="0">
                <a:latin typeface="Work Sans" pitchFamily="2" charset="0"/>
              </a:rPr>
              <a:t>Figure 7-16</a:t>
            </a:r>
            <a:r>
              <a:rPr lang="en-US" sz="2400" dirty="0">
                <a:latin typeface="Work Sans" pitchFamily="2" charset="0"/>
              </a:rPr>
              <a:t>  Kali Linux Sleuth Kit Suite</a:t>
            </a:r>
            <a:endParaRPr lang="en-US" altLang="en-US" sz="2400" dirty="0">
              <a:latin typeface="+mj-lt"/>
            </a:endParaRPr>
          </a:p>
          <a:p>
            <a:endParaRPr lang="en-US" sz="2400" dirty="0">
              <a:latin typeface="Work Sans" pitchFamily="2" charset="0"/>
            </a:endParaRPr>
          </a:p>
        </p:txBody>
      </p:sp>
      <p:pic>
        <p:nvPicPr>
          <p:cNvPr id="6" name="Picture 5" descr="A screenshot of the Kali-Linux-2022.3-virtual box-a m d 64 Oracle V M Virtual Box window. Option 11-Forensics is selected on the left pane. It displays the expanded view of the Sleuth kit suite tools.">
            <a:extLst>
              <a:ext uri="{FF2B5EF4-FFF2-40B4-BE49-F238E27FC236}">
                <a16:creationId xmlns:a16="http://schemas.microsoft.com/office/drawing/2014/main" id="{B0B46050-7948-69BA-951C-C175C2D1624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33176" y="1427292"/>
            <a:ext cx="5208259" cy="4003415"/>
          </a:xfrm>
          <a:prstGeom prst="rect">
            <a:avLst/>
          </a:prstGeom>
        </p:spPr>
      </p:pic>
    </p:spTree>
    <p:extLst>
      <p:ext uri="{BB962C8B-B14F-4D97-AF65-F5344CB8AC3E}">
        <p14:creationId xmlns:p14="http://schemas.microsoft.com/office/powerpoint/2010/main" val="3282504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5186DE-5547-E05E-C0AE-3FA6CD4EBE56}"/>
              </a:ext>
            </a:extLst>
          </p:cNvPr>
          <p:cNvSpPr>
            <a:spLocks noGrp="1"/>
          </p:cNvSpPr>
          <p:nvPr>
            <p:ph type="title"/>
          </p:nvPr>
        </p:nvSpPr>
        <p:spPr/>
        <p:txBody>
          <a:bodyPr/>
          <a:lstStyle/>
          <a:p>
            <a:r>
              <a:rPr lang="en-US" dirty="0"/>
              <a:t>Examining Linux File Structures (2 of 2)</a:t>
            </a:r>
          </a:p>
        </p:txBody>
      </p:sp>
      <p:sp>
        <p:nvSpPr>
          <p:cNvPr id="2" name="Content Placeholder 1">
            <a:extLst>
              <a:ext uri="{FF2B5EF4-FFF2-40B4-BE49-F238E27FC236}">
                <a16:creationId xmlns:a16="http://schemas.microsoft.com/office/drawing/2014/main" id="{59FADEEE-2021-144E-475E-CAC3BAE0946B}"/>
              </a:ext>
            </a:extLst>
          </p:cNvPr>
          <p:cNvSpPr>
            <a:spLocks noGrp="1"/>
          </p:cNvSpPr>
          <p:nvPr>
            <p:ph idx="1"/>
          </p:nvPr>
        </p:nvSpPr>
        <p:spPr/>
        <p:txBody>
          <a:bodyPr/>
          <a:lstStyle/>
          <a:p>
            <a:pPr eaLnBrk="1" hangingPunct="1"/>
            <a:r>
              <a:rPr lang="en-US" altLang="en-US" dirty="0"/>
              <a:t>Remember that UNIX and Linux commands are case sensitive</a:t>
            </a:r>
          </a:p>
          <a:p>
            <a:pPr lvl="1" eaLnBrk="1" hangingPunct="1"/>
            <a:r>
              <a:rPr lang="en-US" altLang="en-US" dirty="0"/>
              <a:t>The wrong capitalization can mean your commands are rejected as incorrect or interpreted as something different</a:t>
            </a:r>
          </a:p>
          <a:p>
            <a:pPr eaLnBrk="1" hangingPunct="1"/>
            <a:r>
              <a:rPr lang="en-US" altLang="en-US" dirty="0"/>
              <a:t>Review some Linux commands by working through the activity on pages 327-332</a:t>
            </a:r>
          </a:p>
          <a:p>
            <a:endParaRPr lang="en-US" dirty="0"/>
          </a:p>
        </p:txBody>
      </p:sp>
    </p:spTree>
    <p:extLst>
      <p:ext uri="{BB962C8B-B14F-4D97-AF65-F5344CB8AC3E}">
        <p14:creationId xmlns:p14="http://schemas.microsoft.com/office/powerpoint/2010/main" val="4168285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7-2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Which mode does a macOS device need to be in to set up the computer for acquisition?</a:t>
            </a:r>
          </a:p>
          <a:p>
            <a:pPr marL="457200" indent="-457200">
              <a:buAutoNum type="alphaLcPeriod"/>
            </a:pPr>
            <a:r>
              <a:rPr lang="en-US" dirty="0"/>
              <a:t>macOS Rescue mode</a:t>
            </a:r>
          </a:p>
          <a:p>
            <a:pPr marL="457200" indent="-457200">
              <a:buAutoNum type="alphaLcPeriod"/>
            </a:pPr>
            <a:r>
              <a:rPr lang="en-US" dirty="0"/>
              <a:t>macOS Recovery mode</a:t>
            </a:r>
          </a:p>
          <a:p>
            <a:pPr marL="457200" indent="-457200">
              <a:buAutoNum type="alphaLcPeriod"/>
            </a:pPr>
            <a:r>
              <a:rPr lang="en-US" dirty="0"/>
              <a:t>macOS Regenerate mode</a:t>
            </a:r>
          </a:p>
          <a:p>
            <a:pPr marL="457200" indent="-457200">
              <a:buAutoNum type="alphaLcPeriod"/>
            </a:pPr>
            <a:r>
              <a:rPr lang="en-US" dirty="0"/>
              <a:t>macOS Restore mode</a:t>
            </a:r>
          </a:p>
        </p:txBody>
      </p:sp>
    </p:spTree>
    <p:extLst>
      <p:ext uri="{BB962C8B-B14F-4D97-AF65-F5344CB8AC3E}">
        <p14:creationId xmlns:p14="http://schemas.microsoft.com/office/powerpoint/2010/main" val="622453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7-2: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Which mode does a macOS device need to be in to set up the computer for acquisition?</a:t>
            </a:r>
          </a:p>
          <a:p>
            <a:pPr marL="0" indent="0">
              <a:buNone/>
            </a:pPr>
            <a:r>
              <a:rPr lang="en-US" b="1" dirty="0"/>
              <a:t>Answer: b. </a:t>
            </a:r>
            <a:r>
              <a:rPr lang="en-US" dirty="0"/>
              <a:t>macOS Recovery mode</a:t>
            </a:r>
          </a:p>
          <a:p>
            <a:pPr marL="0" indent="0">
              <a:buNone/>
            </a:pPr>
            <a:r>
              <a:rPr lang="en-US" sz="2200" dirty="0"/>
              <a:t>When conducting an acquisition, the digital forensics examiner may need to boot up into macOS Recovery mode to adjust system settings, such as disabling secure boot, or booting to external media, to conduct the acquisition of the Mac device. Refer to Apple’s documentation to set the computer in macOS Recovery mode.</a:t>
            </a:r>
          </a:p>
        </p:txBody>
      </p:sp>
    </p:spTree>
    <p:extLst>
      <p:ext uri="{BB962C8B-B14F-4D97-AF65-F5344CB8AC3E}">
        <p14:creationId xmlns:p14="http://schemas.microsoft.com/office/powerpoint/2010/main" val="28296680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How does macOS reduce file fragmentation?</a:t>
            </a:r>
          </a:p>
          <a:p>
            <a:pPr marL="0" indent="0">
              <a:buNone/>
            </a:pPr>
            <a:endParaRPr lang="en-US" dirty="0"/>
          </a:p>
          <a:p>
            <a:pPr marL="0" indent="0">
              <a:buNone/>
            </a:pPr>
            <a:r>
              <a:rPr lang="en-US" dirty="0"/>
              <a:t>What is the Disk Arbitration feature used for in macOS?</a:t>
            </a:r>
          </a:p>
        </p:txBody>
      </p:sp>
    </p:spTree>
    <p:extLst>
      <p:ext uri="{BB962C8B-B14F-4D97-AF65-F5344CB8AC3E}">
        <p14:creationId xmlns:p14="http://schemas.microsoft.com/office/powerpoint/2010/main" val="17059431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spcAft>
                <a:spcPts val="600"/>
              </a:spcAft>
            </a:pPr>
            <a:r>
              <a:rPr lang="en-US" altLang="en-US" dirty="0"/>
              <a:t>Describe Linux file structures</a:t>
            </a:r>
          </a:p>
          <a:p>
            <a:pPr eaLnBrk="1" hangingPunct="1">
              <a:spcAft>
                <a:spcPts val="600"/>
              </a:spcAft>
            </a:pPr>
            <a:r>
              <a:rPr lang="en-US" altLang="en-US" dirty="0"/>
              <a:t>Describe Macintosh file structures</a:t>
            </a:r>
          </a:p>
          <a:p>
            <a:pPr eaLnBrk="1" hangingPunct="1">
              <a:spcAft>
                <a:spcPts val="600"/>
              </a:spcAft>
            </a:pPr>
            <a:r>
              <a:rPr lang="en-US" altLang="en-US" dirty="0"/>
              <a:t>Use Linux forensics tools</a:t>
            </a:r>
          </a:p>
          <a:p>
            <a:pPr marL="0" indent="0">
              <a:buNone/>
            </a:pPr>
            <a:endParaRPr lang="en-US" dirty="0"/>
          </a:p>
          <a:p>
            <a:pPr eaLnBrk="1" hangingPunct="1">
              <a:spcAft>
                <a:spcPts val="600"/>
              </a:spcAft>
            </a:pPr>
            <a:endParaRPr lang="en-US" dirty="0"/>
          </a:p>
        </p:txBody>
      </p:sp>
    </p:spTree>
    <p:extLst>
      <p:ext uri="{BB962C8B-B14F-4D97-AF65-F5344CB8AC3E}">
        <p14:creationId xmlns:p14="http://schemas.microsoft.com/office/powerpoint/2010/main" val="32876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0AB96D-70ED-4B45-9F3A-5A31130AAC2D}"/>
              </a:ext>
            </a:extLst>
          </p:cNvPr>
          <p:cNvSpPr>
            <a:spLocks noGrp="1"/>
          </p:cNvSpPr>
          <p:nvPr>
            <p:ph type="title"/>
          </p:nvPr>
        </p:nvSpPr>
        <p:spPr/>
        <p:txBody>
          <a:bodyPr/>
          <a:lstStyle/>
          <a:p>
            <a:r>
              <a:rPr lang="en-US" dirty="0"/>
              <a:t>File Structures in ext4 (1 of 3)</a:t>
            </a:r>
          </a:p>
        </p:txBody>
      </p:sp>
      <p:sp>
        <p:nvSpPr>
          <p:cNvPr id="2" name="Content Placeholder 1">
            <a:extLst>
              <a:ext uri="{FF2B5EF4-FFF2-40B4-BE49-F238E27FC236}">
                <a16:creationId xmlns:a16="http://schemas.microsoft.com/office/drawing/2014/main" id="{386B65C7-2B09-3854-DFAA-608259F839BC}"/>
              </a:ext>
            </a:extLst>
          </p:cNvPr>
          <p:cNvSpPr>
            <a:spLocks noGrp="1"/>
          </p:cNvSpPr>
          <p:nvPr>
            <p:ph idx="1"/>
          </p:nvPr>
        </p:nvSpPr>
        <p:spPr/>
        <p:txBody>
          <a:bodyPr/>
          <a:lstStyle/>
          <a:p>
            <a:pPr eaLnBrk="1" hangingPunct="1"/>
            <a:r>
              <a:rPr lang="en-US" altLang="en-US" dirty="0"/>
              <a:t>The early file system standard was </a:t>
            </a:r>
            <a:r>
              <a:rPr lang="en-US" altLang="en-US" b="1" dirty="0"/>
              <a:t>Second Extended File System </a:t>
            </a:r>
            <a:r>
              <a:rPr lang="en-US" altLang="en-US" dirty="0"/>
              <a:t>(</a:t>
            </a:r>
            <a:r>
              <a:rPr lang="en-US" altLang="en-US" b="1" dirty="0"/>
              <a:t>Ext2</a:t>
            </a:r>
            <a:r>
              <a:rPr lang="en-US" altLang="en-US" dirty="0"/>
              <a:t>)</a:t>
            </a:r>
          </a:p>
          <a:p>
            <a:pPr lvl="1" eaLnBrk="1" hangingPunct="1"/>
            <a:r>
              <a:rPr lang="en-US" altLang="en-US" b="1" dirty="0"/>
              <a:t>Third Extended File System </a:t>
            </a:r>
            <a:r>
              <a:rPr lang="en-US" altLang="en-US" dirty="0"/>
              <a:t>(</a:t>
            </a:r>
            <a:r>
              <a:rPr lang="en-US" altLang="en-US" b="1" dirty="0"/>
              <a:t>Ext3</a:t>
            </a:r>
            <a:r>
              <a:rPr lang="en-US" altLang="en-US" dirty="0"/>
              <a:t>) replaced Ext2 in most Linux distributions</a:t>
            </a:r>
          </a:p>
          <a:p>
            <a:pPr eaLnBrk="1" hangingPunct="1"/>
            <a:r>
              <a:rPr lang="en-US" altLang="en-US" b="1" dirty="0"/>
              <a:t>Fourth Extended File System </a:t>
            </a:r>
            <a:r>
              <a:rPr lang="en-US" altLang="en-US" dirty="0"/>
              <a:t>(</a:t>
            </a:r>
            <a:r>
              <a:rPr lang="en-US" altLang="en-US" b="1" dirty="0"/>
              <a:t>Ext4</a:t>
            </a:r>
            <a:r>
              <a:rPr lang="en-US" altLang="en-US" dirty="0"/>
              <a:t>) is backward compatible with ext2/ext3</a:t>
            </a:r>
          </a:p>
          <a:p>
            <a:pPr lvl="1" eaLnBrk="1" hangingPunct="1"/>
            <a:r>
              <a:rPr lang="en-US" altLang="en-US" dirty="0"/>
              <a:t>It improved management of large files and offered more flexibility</a:t>
            </a:r>
          </a:p>
          <a:p>
            <a:pPr lvl="1" eaLnBrk="1" hangingPunct="1"/>
            <a:r>
              <a:rPr lang="en-US" altLang="en-US" dirty="0"/>
              <a:t>It is now considered the standard file system for most distributions</a:t>
            </a:r>
          </a:p>
          <a:p>
            <a:endParaRPr lang="en-US" dirty="0"/>
          </a:p>
        </p:txBody>
      </p:sp>
    </p:spTree>
    <p:extLst>
      <p:ext uri="{BB962C8B-B14F-4D97-AF65-F5344CB8AC3E}">
        <p14:creationId xmlns:p14="http://schemas.microsoft.com/office/powerpoint/2010/main" val="1134392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0AB96D-70ED-4B45-9F3A-5A31130AAC2D}"/>
              </a:ext>
            </a:extLst>
          </p:cNvPr>
          <p:cNvSpPr>
            <a:spLocks noGrp="1"/>
          </p:cNvSpPr>
          <p:nvPr>
            <p:ph type="title"/>
          </p:nvPr>
        </p:nvSpPr>
        <p:spPr/>
        <p:txBody>
          <a:bodyPr/>
          <a:lstStyle/>
          <a:p>
            <a:r>
              <a:rPr lang="en-US" dirty="0"/>
              <a:t>File Structures in ext4 (2 of 3)</a:t>
            </a:r>
          </a:p>
        </p:txBody>
      </p:sp>
      <p:sp>
        <p:nvSpPr>
          <p:cNvPr id="2" name="Content Placeholder 1">
            <a:extLst>
              <a:ext uri="{FF2B5EF4-FFF2-40B4-BE49-F238E27FC236}">
                <a16:creationId xmlns:a16="http://schemas.microsoft.com/office/drawing/2014/main" id="{386B65C7-2B09-3854-DFAA-608259F839BC}"/>
              </a:ext>
            </a:extLst>
          </p:cNvPr>
          <p:cNvSpPr>
            <a:spLocks noGrp="1"/>
          </p:cNvSpPr>
          <p:nvPr>
            <p:ph idx="1"/>
          </p:nvPr>
        </p:nvSpPr>
        <p:spPr/>
        <p:txBody>
          <a:bodyPr/>
          <a:lstStyle/>
          <a:p>
            <a:pPr eaLnBrk="1" hangingPunct="1"/>
            <a:r>
              <a:rPr lang="en-US" altLang="en-US" dirty="0"/>
              <a:t>Advantages of the ext4 file system include the following:</a:t>
            </a:r>
          </a:p>
          <a:p>
            <a:pPr lvl="1"/>
            <a:r>
              <a:rPr lang="en-US" altLang="en-US" dirty="0"/>
              <a:t>The Linux system ext4 will automatically mount an ext3 drive</a:t>
            </a:r>
          </a:p>
          <a:p>
            <a:pPr lvl="1"/>
            <a:r>
              <a:rPr lang="en-US" altLang="en-US" dirty="0"/>
              <a:t>The ext4 file system allows for larger file sizes, longer file names, and unlimited subdirectories</a:t>
            </a:r>
          </a:p>
          <a:p>
            <a:pPr lvl="1"/>
            <a:r>
              <a:rPr lang="en-US" altLang="en-US" dirty="0"/>
              <a:t>The ext4 file system got rid of the indirect pointers and a new method utilizing </a:t>
            </a:r>
            <a:r>
              <a:rPr lang="en-US" altLang="en-US" b="1" dirty="0"/>
              <a:t>extents</a:t>
            </a:r>
            <a:r>
              <a:rPr lang="en-US" altLang="en-US" dirty="0"/>
              <a:t> was introduced</a:t>
            </a:r>
          </a:p>
          <a:p>
            <a:pPr lvl="1"/>
            <a:r>
              <a:rPr lang="en-US" altLang="en-US" dirty="0"/>
              <a:t>Flexible group blocks allow several block groups to be one logical group</a:t>
            </a:r>
          </a:p>
          <a:p>
            <a:endParaRPr lang="en-US" dirty="0"/>
          </a:p>
        </p:txBody>
      </p:sp>
    </p:spTree>
    <p:extLst>
      <p:ext uri="{BB962C8B-B14F-4D97-AF65-F5344CB8AC3E}">
        <p14:creationId xmlns:p14="http://schemas.microsoft.com/office/powerpoint/2010/main" val="107874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0AB96D-70ED-4B45-9F3A-5A31130AAC2D}"/>
              </a:ext>
            </a:extLst>
          </p:cNvPr>
          <p:cNvSpPr>
            <a:spLocks noGrp="1"/>
          </p:cNvSpPr>
          <p:nvPr>
            <p:ph type="title"/>
          </p:nvPr>
        </p:nvSpPr>
        <p:spPr/>
        <p:txBody>
          <a:bodyPr/>
          <a:lstStyle/>
          <a:p>
            <a:r>
              <a:rPr lang="en-US" dirty="0"/>
              <a:t>File Structures in ext4 (3 of 3)</a:t>
            </a:r>
          </a:p>
        </p:txBody>
      </p:sp>
      <p:sp>
        <p:nvSpPr>
          <p:cNvPr id="2" name="Content Placeholder 1">
            <a:extLst>
              <a:ext uri="{FF2B5EF4-FFF2-40B4-BE49-F238E27FC236}">
                <a16:creationId xmlns:a16="http://schemas.microsoft.com/office/drawing/2014/main" id="{386B65C7-2B09-3854-DFAA-608259F839BC}"/>
              </a:ext>
            </a:extLst>
          </p:cNvPr>
          <p:cNvSpPr>
            <a:spLocks noGrp="1"/>
          </p:cNvSpPr>
          <p:nvPr>
            <p:ph idx="1"/>
          </p:nvPr>
        </p:nvSpPr>
        <p:spPr/>
        <p:txBody>
          <a:bodyPr/>
          <a:lstStyle/>
          <a:p>
            <a:pPr eaLnBrk="1" hangingPunct="1"/>
            <a:r>
              <a:rPr lang="en-US" altLang="en-US" dirty="0"/>
              <a:t>UNIX/Linux file system consists of the following four components:</a:t>
            </a:r>
          </a:p>
          <a:p>
            <a:pPr lvl="1"/>
            <a:r>
              <a:rPr lang="en-US" altLang="en-US" dirty="0"/>
              <a:t>The </a:t>
            </a:r>
            <a:r>
              <a:rPr lang="en-US" altLang="en-US" b="1" dirty="0"/>
              <a:t>boot block </a:t>
            </a:r>
            <a:r>
              <a:rPr lang="en-US" altLang="en-US" dirty="0"/>
              <a:t>contains the bootstrap code</a:t>
            </a:r>
          </a:p>
          <a:p>
            <a:pPr lvl="2"/>
            <a:r>
              <a:rPr lang="en-US" altLang="en-US" dirty="0"/>
              <a:t>A UNIX/Linux computer has only one boot block, located on the main hard disk</a:t>
            </a:r>
          </a:p>
          <a:p>
            <a:pPr lvl="1"/>
            <a:r>
              <a:rPr lang="en-US" altLang="en-US" dirty="0"/>
              <a:t>The </a:t>
            </a:r>
            <a:r>
              <a:rPr lang="en-US" altLang="en-US" b="1" dirty="0"/>
              <a:t>superblock </a:t>
            </a:r>
            <a:r>
              <a:rPr lang="en-US" altLang="en-US" dirty="0"/>
              <a:t>specifies disk geometry, available space, and keeps track of all inodes and manages the file system</a:t>
            </a:r>
          </a:p>
          <a:p>
            <a:pPr lvl="1"/>
            <a:r>
              <a:rPr lang="en-US" altLang="en-US" dirty="0"/>
              <a:t>An </a:t>
            </a:r>
            <a:r>
              <a:rPr lang="en-US" altLang="en-US" b="1" dirty="0"/>
              <a:t>inode block </a:t>
            </a:r>
            <a:r>
              <a:rPr lang="en-US" altLang="en-US" dirty="0"/>
              <a:t>contains the first data after the superblock</a:t>
            </a:r>
          </a:p>
          <a:p>
            <a:pPr lvl="1"/>
            <a:r>
              <a:rPr lang="en-US" altLang="en-US" dirty="0"/>
              <a:t>The </a:t>
            </a:r>
            <a:r>
              <a:rPr lang="en-US" altLang="en-US" b="1" dirty="0"/>
              <a:t>data block </a:t>
            </a:r>
            <a:r>
              <a:rPr lang="en-US" altLang="en-US" dirty="0"/>
              <a:t>is where directories and files are stored on a disk drive</a:t>
            </a:r>
          </a:p>
          <a:p>
            <a:endParaRPr lang="en-US" dirty="0"/>
          </a:p>
        </p:txBody>
      </p:sp>
    </p:spTree>
    <p:extLst>
      <p:ext uri="{BB962C8B-B14F-4D97-AF65-F5344CB8AC3E}">
        <p14:creationId xmlns:p14="http://schemas.microsoft.com/office/powerpoint/2010/main" val="51412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8A70-17EE-23BD-57F8-1308CA617098}"/>
              </a:ext>
            </a:extLst>
          </p:cNvPr>
          <p:cNvSpPr>
            <a:spLocks noGrp="1"/>
          </p:cNvSpPr>
          <p:nvPr>
            <p:ph type="title"/>
          </p:nvPr>
        </p:nvSpPr>
        <p:spPr/>
        <p:txBody>
          <a:bodyPr/>
          <a:lstStyle/>
          <a:p>
            <a:r>
              <a:rPr lang="en-US" dirty="0"/>
              <a:t>Inodes (1 of 5)</a:t>
            </a:r>
          </a:p>
        </p:txBody>
      </p:sp>
      <p:sp>
        <p:nvSpPr>
          <p:cNvPr id="2" name="Content Placeholder 1">
            <a:extLst>
              <a:ext uri="{FF2B5EF4-FFF2-40B4-BE49-F238E27FC236}">
                <a16:creationId xmlns:a16="http://schemas.microsoft.com/office/drawing/2014/main" id="{27F1BA0A-FA1D-C35F-6900-09E216643F1C}"/>
              </a:ext>
            </a:extLst>
          </p:cNvPr>
          <p:cNvSpPr>
            <a:spLocks noGrp="1"/>
          </p:cNvSpPr>
          <p:nvPr>
            <p:ph idx="1"/>
          </p:nvPr>
        </p:nvSpPr>
        <p:spPr>
          <a:xfrm>
            <a:off x="476843" y="1690692"/>
            <a:ext cx="11241915" cy="4351338"/>
          </a:xfrm>
        </p:spPr>
        <p:txBody>
          <a:bodyPr/>
          <a:lstStyle/>
          <a:p>
            <a:r>
              <a:rPr lang="en-US" altLang="en-US" dirty="0"/>
              <a:t>An </a:t>
            </a:r>
            <a:r>
              <a:rPr lang="en-US" altLang="en-US" b="1" dirty="0"/>
              <a:t>inode</a:t>
            </a:r>
            <a:r>
              <a:rPr lang="en-US" altLang="en-US" dirty="0"/>
              <a:t> contains file and directory metadata and provides a mechanism for linking data stored in data blocks</a:t>
            </a:r>
          </a:p>
          <a:p>
            <a:pPr eaLnBrk="1" hangingPunct="1"/>
            <a:r>
              <a:rPr lang="en-US" altLang="en-US" dirty="0"/>
              <a:t>An assigned inode contains the following information:</a:t>
            </a:r>
          </a:p>
          <a:p>
            <a:pPr lvl="1" eaLnBrk="1" hangingPunct="1"/>
            <a:r>
              <a:rPr lang="en-US" altLang="en-US" sz="2200" dirty="0"/>
              <a:t>Mode and type of file or directory</a:t>
            </a:r>
          </a:p>
          <a:p>
            <a:pPr lvl="1" eaLnBrk="1" hangingPunct="1"/>
            <a:r>
              <a:rPr lang="en-US" altLang="en-US" sz="2200" dirty="0"/>
              <a:t>Number of links to a file or directory</a:t>
            </a:r>
          </a:p>
          <a:p>
            <a:pPr lvl="1" eaLnBrk="1" hangingPunct="1"/>
            <a:r>
              <a:rPr lang="en-US" altLang="en-US" sz="2200" dirty="0"/>
              <a:t>UID and GID of the file’s or directory’s owner</a:t>
            </a:r>
          </a:p>
          <a:p>
            <a:pPr lvl="1" eaLnBrk="1" hangingPunct="1"/>
            <a:r>
              <a:rPr lang="en-US" altLang="en-US" sz="2200" dirty="0"/>
              <a:t>Number of bytes in the file or directory</a:t>
            </a:r>
          </a:p>
          <a:p>
            <a:pPr lvl="1" eaLnBrk="1" hangingPunct="1"/>
            <a:r>
              <a:rPr lang="en-US" altLang="en-US" sz="2200" dirty="0"/>
              <a:t>File’s or directory’s last access time and last modified time</a:t>
            </a:r>
          </a:p>
          <a:p>
            <a:pPr lvl="1" eaLnBrk="1" hangingPunct="1"/>
            <a:r>
              <a:rPr lang="en-US" altLang="en-US" sz="2200" dirty="0"/>
              <a:t>Inode’s last file status change time</a:t>
            </a:r>
          </a:p>
          <a:p>
            <a:pPr lvl="1" eaLnBrk="1" hangingPunct="1"/>
            <a:endParaRPr lang="en-US" altLang="en-US" sz="2200" dirty="0"/>
          </a:p>
        </p:txBody>
      </p:sp>
    </p:spTree>
    <p:extLst>
      <p:ext uri="{BB962C8B-B14F-4D97-AF65-F5344CB8AC3E}">
        <p14:creationId xmlns:p14="http://schemas.microsoft.com/office/powerpoint/2010/main" val="147716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8A70-17EE-23BD-57F8-1308CA617098}"/>
              </a:ext>
            </a:extLst>
          </p:cNvPr>
          <p:cNvSpPr>
            <a:spLocks noGrp="1"/>
          </p:cNvSpPr>
          <p:nvPr>
            <p:ph type="title"/>
          </p:nvPr>
        </p:nvSpPr>
        <p:spPr/>
        <p:txBody>
          <a:bodyPr/>
          <a:lstStyle/>
          <a:p>
            <a:r>
              <a:rPr lang="en-US" dirty="0"/>
              <a:t>Inodes (2 of 5)</a:t>
            </a:r>
          </a:p>
        </p:txBody>
      </p:sp>
      <p:sp>
        <p:nvSpPr>
          <p:cNvPr id="2" name="Content Placeholder 1">
            <a:extLst>
              <a:ext uri="{FF2B5EF4-FFF2-40B4-BE49-F238E27FC236}">
                <a16:creationId xmlns:a16="http://schemas.microsoft.com/office/drawing/2014/main" id="{27F1BA0A-FA1D-C35F-6900-09E216643F1C}"/>
              </a:ext>
            </a:extLst>
          </p:cNvPr>
          <p:cNvSpPr>
            <a:spLocks noGrp="1"/>
          </p:cNvSpPr>
          <p:nvPr>
            <p:ph idx="1"/>
          </p:nvPr>
        </p:nvSpPr>
        <p:spPr>
          <a:xfrm>
            <a:off x="476843" y="1690692"/>
            <a:ext cx="11241915" cy="4351338"/>
          </a:xfrm>
        </p:spPr>
        <p:txBody>
          <a:bodyPr/>
          <a:lstStyle/>
          <a:p>
            <a:pPr eaLnBrk="1" hangingPunct="1"/>
            <a:r>
              <a:rPr lang="en-US" altLang="en-US" dirty="0"/>
              <a:t>An assigned inode contains the following information (continued):</a:t>
            </a:r>
          </a:p>
          <a:p>
            <a:pPr lvl="1" eaLnBrk="1" hangingPunct="1"/>
            <a:r>
              <a:rPr lang="en-US" altLang="en-US" sz="2200" dirty="0"/>
              <a:t>Block address for the file data</a:t>
            </a:r>
          </a:p>
          <a:p>
            <a:pPr lvl="1" eaLnBrk="1" hangingPunct="1"/>
            <a:r>
              <a:rPr lang="en-US" altLang="en-US" sz="2200" dirty="0"/>
              <a:t>Indirect, double-indirect, and triple-indirect block addresses for the file data</a:t>
            </a:r>
          </a:p>
          <a:p>
            <a:pPr lvl="1" eaLnBrk="1" hangingPunct="1"/>
            <a:r>
              <a:rPr lang="en-US" altLang="en-US" sz="2200" dirty="0"/>
              <a:t>Current usage status of the inode</a:t>
            </a:r>
          </a:p>
          <a:p>
            <a:pPr lvl="1" eaLnBrk="1" hangingPunct="1"/>
            <a:r>
              <a:rPr lang="en-US" altLang="en-US" sz="2200" dirty="0"/>
              <a:t>Number of actual blocks assigned to a file</a:t>
            </a:r>
          </a:p>
          <a:p>
            <a:pPr lvl="1" eaLnBrk="1" hangingPunct="1"/>
            <a:r>
              <a:rPr lang="en-US" altLang="en-US" sz="2200" dirty="0"/>
              <a:t>File generation number of version number</a:t>
            </a:r>
          </a:p>
          <a:p>
            <a:pPr lvl="1" eaLnBrk="1" hangingPunct="1"/>
            <a:r>
              <a:rPr lang="en-US" altLang="en-US" sz="2200" dirty="0"/>
              <a:t>The continuation inode’s link</a:t>
            </a:r>
          </a:p>
          <a:p>
            <a:pPr lvl="1" eaLnBrk="1" hangingPunct="1"/>
            <a:endParaRPr lang="en-US" altLang="en-US" sz="2200" dirty="0"/>
          </a:p>
        </p:txBody>
      </p:sp>
    </p:spTree>
    <p:extLst>
      <p:ext uri="{BB962C8B-B14F-4D97-AF65-F5344CB8AC3E}">
        <p14:creationId xmlns:p14="http://schemas.microsoft.com/office/powerpoint/2010/main" val="3825637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purl.org/dc/dcmitype/"/>
    <ds:schemaRef ds:uri="c8ecdccd-e3b0-4392-94c4-49d90f16d1d5"/>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c1e726a-7c3b-4654-9122-87de3e28a51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10275</TotalTime>
  <Words>2538</Words>
  <Application>Microsoft Office PowerPoint</Application>
  <PresentationFormat>Widescreen</PresentationFormat>
  <Paragraphs>229</Paragraphs>
  <Slides>43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Examining Linux File Structures (1 of 2)</vt:lpstr>
      <vt:lpstr>Examining Linux File Structures (2 of 2)</vt:lpstr>
      <vt:lpstr>File Structures in ext4 (1 of 3)</vt:lpstr>
      <vt:lpstr>File Structures in ext4 (2 of 3)</vt:lpstr>
      <vt:lpstr>File Structures in ext4 (3 of 3)</vt:lpstr>
      <vt:lpstr>Inodes (1 of 5)</vt:lpstr>
      <vt:lpstr>Inodes (2 of 5)</vt:lpstr>
      <vt:lpstr>Inodes (3 of 5)</vt:lpstr>
      <vt:lpstr>Inodes (4 of 5)</vt:lpstr>
      <vt:lpstr>Inodes (5 of 5)</vt:lpstr>
      <vt:lpstr>Hard Links and Symbolic Links (1 of 2)</vt:lpstr>
      <vt:lpstr>Hard Links and Symbolic Links (2 of 2)</vt:lpstr>
      <vt:lpstr>Knowledge Check Activity 7-1</vt:lpstr>
      <vt:lpstr>Knowledge Check Activity 7-1: Answer</vt:lpstr>
      <vt:lpstr>Understanding Macintosh File Structures (1 of 2)</vt:lpstr>
      <vt:lpstr>Understanding Macintosh File Structures (2 of 2)</vt:lpstr>
      <vt:lpstr>An Overview of Mac File Structures (1 of 8)</vt:lpstr>
      <vt:lpstr>An Overview of Mac File Structures (2 of 8)</vt:lpstr>
      <vt:lpstr>An Overview of Mac File Structures (3 of 8)</vt:lpstr>
      <vt:lpstr>An Overview of Mac File Structures (4 of 8)</vt:lpstr>
      <vt:lpstr>An Overview of Mac File Structures (5 of 8)</vt:lpstr>
      <vt:lpstr>An Overview of Mac File Structures (6 of 8)</vt:lpstr>
      <vt:lpstr>An Overview of Mac File Structures (7 of 8)</vt:lpstr>
      <vt:lpstr>An Overview of Mac File Structures (8 of 8)</vt:lpstr>
      <vt:lpstr>Apple File System (1 of 2)</vt:lpstr>
      <vt:lpstr>Apple File System (2 of 2)</vt:lpstr>
      <vt:lpstr>Forensics Procedures in macOS (1 of 3)</vt:lpstr>
      <vt:lpstr>Forensics Procedures in macOS (2 of 3)</vt:lpstr>
      <vt:lpstr>Forensics Procedures in macOS (3 of 3)</vt:lpstr>
      <vt:lpstr>Acquisition Methods in macOS (1 of 2)</vt:lpstr>
      <vt:lpstr>Acquisition Methods in macOS (2 of 2)</vt:lpstr>
      <vt:lpstr>Using Linux Forensics Tools</vt:lpstr>
      <vt:lpstr>Using the dc3dd Command (1 of 2)</vt:lpstr>
      <vt:lpstr>Using the dc3dd Command (2 of 2)</vt:lpstr>
      <vt:lpstr>Using the Kali Linux Forensics Tools (1 of 2)</vt:lpstr>
      <vt:lpstr>Using the Kali Linux Forensics Tools (2 of 2)</vt:lpstr>
      <vt:lpstr>Exploring Sleuth Kit</vt:lpstr>
      <vt:lpstr>Knowledge Check Activity 7-2</vt:lpstr>
      <vt:lpstr>Knowledge Check Activity 7-2: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322</cp:revision>
  <cp:lastPrinted>2016-10-03T15:29:39Z</cp:lastPrinted>
  <dcterms:created xsi:type="dcterms:W3CDTF">2021-12-10T16:21:02Z</dcterms:created>
  <dcterms:modified xsi:type="dcterms:W3CDTF">2024-05-07T15:50:25Z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