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61"/>
  </p:notesMasterIdLst>
  <p:handoutMasterIdLst>
    <p:handoutMasterId r:id="rId62"/>
  </p:handoutMasterIdLst>
  <p:sldIdLst>
    <p:sldId id="257" r:id="rId5"/>
    <p:sldId id="374" r:id="rId6"/>
    <p:sldId id="437" r:id="rId7"/>
    <p:sldId id="438" r:id="rId8"/>
    <p:sldId id="320" r:id="rId9"/>
    <p:sldId id="439" r:id="rId10"/>
    <p:sldId id="441" r:id="rId11"/>
    <p:sldId id="440" r:id="rId12"/>
    <p:sldId id="442" r:id="rId13"/>
    <p:sldId id="443" r:id="rId14"/>
    <p:sldId id="444" r:id="rId15"/>
    <p:sldId id="445" r:id="rId16"/>
    <p:sldId id="446" r:id="rId17"/>
    <p:sldId id="447" r:id="rId18"/>
    <p:sldId id="448" r:id="rId19"/>
    <p:sldId id="450" r:id="rId20"/>
    <p:sldId id="382" r:id="rId21"/>
    <p:sldId id="451" r:id="rId22"/>
    <p:sldId id="452" r:id="rId23"/>
    <p:sldId id="453" r:id="rId24"/>
    <p:sldId id="454" r:id="rId25"/>
    <p:sldId id="455" r:id="rId26"/>
    <p:sldId id="456" r:id="rId27"/>
    <p:sldId id="457" r:id="rId28"/>
    <p:sldId id="458" r:id="rId29"/>
    <p:sldId id="323" r:id="rId30"/>
    <p:sldId id="263" r:id="rId31"/>
    <p:sldId id="459" r:id="rId32"/>
    <p:sldId id="460" r:id="rId33"/>
    <p:sldId id="461" r:id="rId34"/>
    <p:sldId id="462" r:id="rId35"/>
    <p:sldId id="383" r:id="rId36"/>
    <p:sldId id="463" r:id="rId37"/>
    <p:sldId id="464" r:id="rId38"/>
    <p:sldId id="465" r:id="rId39"/>
    <p:sldId id="466" r:id="rId40"/>
    <p:sldId id="467" r:id="rId41"/>
    <p:sldId id="468" r:id="rId42"/>
    <p:sldId id="469" r:id="rId43"/>
    <p:sldId id="470" r:id="rId44"/>
    <p:sldId id="471" r:id="rId45"/>
    <p:sldId id="472" r:id="rId46"/>
    <p:sldId id="391" r:id="rId47"/>
    <p:sldId id="473" r:id="rId48"/>
    <p:sldId id="474" r:id="rId49"/>
    <p:sldId id="475" r:id="rId50"/>
    <p:sldId id="476" r:id="rId51"/>
    <p:sldId id="477" r:id="rId52"/>
    <p:sldId id="478" r:id="rId53"/>
    <p:sldId id="479" r:id="rId54"/>
    <p:sldId id="480" r:id="rId55"/>
    <p:sldId id="481" r:id="rId56"/>
    <p:sldId id="353" r:id="rId57"/>
    <p:sldId id="354" r:id="rId58"/>
    <p:sldId id="355" r:id="rId59"/>
    <p:sldId id="356" r:id="rId60"/>
  </p:sldIdLst>
  <p:sldSz cx="12192000" cy="6858000"/>
  <p:notesSz cx="6858000" cy="9144000"/>
  <p:custDataLst>
    <p:tags r:id="rId63"/>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850"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B0052CBB-9735-4D28-AC8C-5B15576BAA21}"/>
    <pc:docChg chg="modSld">
      <pc:chgData name="Greenhouse, Brooke" userId="452988ab-1343-4483-bbbf-06c809cf8e3f" providerId="ADAL" clId="{B0052CBB-9735-4D28-AC8C-5B15576BAA21}" dt="2024-05-07T15:59:18.330" v="65"/>
      <pc:docMkLst>
        <pc:docMk/>
      </pc:docMkLst>
      <pc:sldChg chg="modSp mod">
        <pc:chgData name="Greenhouse, Brooke" userId="452988ab-1343-4483-bbbf-06c809cf8e3f" providerId="ADAL" clId="{B0052CBB-9735-4D28-AC8C-5B15576BAA21}" dt="2024-05-07T15:52:12.792" v="0" actId="962"/>
        <pc:sldMkLst>
          <pc:docMk/>
          <pc:sldMk cId="2293288057" sldId="257"/>
        </pc:sldMkLst>
        <pc:picChg chg="mod">
          <ac:chgData name="Greenhouse, Brooke" userId="452988ab-1343-4483-bbbf-06c809cf8e3f" providerId="ADAL" clId="{B0052CBB-9735-4D28-AC8C-5B15576BAA21}" dt="2024-05-07T15:52:12.792" v="0" actId="962"/>
          <ac:picMkLst>
            <pc:docMk/>
            <pc:sldMk cId="2293288057" sldId="257"/>
            <ac:picMk id="7" creationId="{E0F24CBE-606E-F53B-B6F0-17B364174585}"/>
          </ac:picMkLst>
        </pc:picChg>
      </pc:sldChg>
      <pc:sldChg chg="modSp mod">
        <pc:chgData name="Greenhouse, Brooke" userId="452988ab-1343-4483-bbbf-06c809cf8e3f" providerId="ADAL" clId="{B0052CBB-9735-4D28-AC8C-5B15576BAA21}" dt="2024-05-07T15:52:32.048" v="2" actId="962"/>
        <pc:sldMkLst>
          <pc:docMk/>
          <pc:sldMk cId="2895723522" sldId="320"/>
        </pc:sldMkLst>
        <pc:picChg chg="mod">
          <ac:chgData name="Greenhouse, Brooke" userId="452988ab-1343-4483-bbbf-06c809cf8e3f" providerId="ADAL" clId="{B0052CBB-9735-4D28-AC8C-5B15576BAA21}" dt="2024-05-07T15:52:32.048" v="2" actId="962"/>
          <ac:picMkLst>
            <pc:docMk/>
            <pc:sldMk cId="2895723522" sldId="320"/>
            <ac:picMk id="6" creationId="{22062C47-3B2A-7288-C51F-0A261F7742AE}"/>
          </ac:picMkLst>
        </pc:picChg>
      </pc:sldChg>
      <pc:sldChg chg="modSp mod">
        <pc:chgData name="Greenhouse, Brooke" userId="452988ab-1343-4483-bbbf-06c809cf8e3f" providerId="ADAL" clId="{B0052CBB-9735-4D28-AC8C-5B15576BAA21}" dt="2024-05-07T15:59:14.313" v="64"/>
        <pc:sldMkLst>
          <pc:docMk/>
          <pc:sldMk cId="1705943123" sldId="355"/>
        </pc:sldMkLst>
        <pc:spChg chg="ord">
          <ac:chgData name="Greenhouse, Brooke" userId="452988ab-1343-4483-bbbf-06c809cf8e3f" providerId="ADAL" clId="{B0052CBB-9735-4D28-AC8C-5B15576BAA21}" dt="2024-05-07T15:59:14.313" v="64"/>
          <ac:spMkLst>
            <pc:docMk/>
            <pc:sldMk cId="1705943123" sldId="355"/>
            <ac:spMk id="3" creationId="{1076C9D7-44DF-C70D-F74C-D607A28F5E06}"/>
          </ac:spMkLst>
        </pc:spChg>
      </pc:sldChg>
      <pc:sldChg chg="modSp mod">
        <pc:chgData name="Greenhouse, Brooke" userId="452988ab-1343-4483-bbbf-06c809cf8e3f" providerId="ADAL" clId="{B0052CBB-9735-4D28-AC8C-5B15576BAA21}" dt="2024-05-07T15:59:18.330" v="65"/>
        <pc:sldMkLst>
          <pc:docMk/>
          <pc:sldMk cId="328760898" sldId="356"/>
        </pc:sldMkLst>
        <pc:spChg chg="ord">
          <ac:chgData name="Greenhouse, Brooke" userId="452988ab-1343-4483-bbbf-06c809cf8e3f" providerId="ADAL" clId="{B0052CBB-9735-4D28-AC8C-5B15576BAA21}" dt="2024-05-07T15:59:18.330" v="65"/>
          <ac:spMkLst>
            <pc:docMk/>
            <pc:sldMk cId="328760898" sldId="356"/>
            <ac:spMk id="3" creationId="{B59DB9C0-A1E4-78BE-4089-F4E0C2F71CFE}"/>
          </ac:spMkLst>
        </pc:spChg>
      </pc:sldChg>
      <pc:sldChg chg="modSp mod">
        <pc:chgData name="Greenhouse, Brooke" userId="452988ab-1343-4483-bbbf-06c809cf8e3f" providerId="ADAL" clId="{B0052CBB-9735-4D28-AC8C-5B15576BAA21}" dt="2024-05-07T15:55:26.221" v="23"/>
        <pc:sldMkLst>
          <pc:docMk/>
          <pc:sldMk cId="614826646" sldId="374"/>
        </pc:sldMkLst>
        <pc:spChg chg="ord">
          <ac:chgData name="Greenhouse, Brooke" userId="452988ab-1343-4483-bbbf-06c809cf8e3f" providerId="ADAL" clId="{B0052CBB-9735-4D28-AC8C-5B15576BAA21}" dt="2024-05-07T15:55:26.221" v="23"/>
          <ac:spMkLst>
            <pc:docMk/>
            <pc:sldMk cId="614826646" sldId="374"/>
            <ac:spMk id="3" creationId="{70A8E94C-E1A3-849B-5863-D51815FE7997}"/>
          </ac:spMkLst>
        </pc:spChg>
      </pc:sldChg>
      <pc:sldChg chg="modSp mod">
        <pc:chgData name="Greenhouse, Brooke" userId="452988ab-1343-4483-bbbf-06c809cf8e3f" providerId="ADAL" clId="{B0052CBB-9735-4D28-AC8C-5B15576BAA21}" dt="2024-05-07T15:53:28.969" v="10" actId="962"/>
        <pc:sldMkLst>
          <pc:docMk/>
          <pc:sldMk cId="4166079825" sldId="382"/>
        </pc:sldMkLst>
        <pc:picChg chg="mod">
          <ac:chgData name="Greenhouse, Brooke" userId="452988ab-1343-4483-bbbf-06c809cf8e3f" providerId="ADAL" clId="{B0052CBB-9735-4D28-AC8C-5B15576BAA21}" dt="2024-05-07T15:53:17.255" v="8" actId="962"/>
          <ac:picMkLst>
            <pc:docMk/>
            <pc:sldMk cId="4166079825" sldId="382"/>
            <ac:picMk id="4" creationId="{2A6A4948-2DC6-B28C-02C8-B77EFD810089}"/>
          </ac:picMkLst>
        </pc:picChg>
        <pc:picChg chg="mod">
          <ac:chgData name="Greenhouse, Brooke" userId="452988ab-1343-4483-bbbf-06c809cf8e3f" providerId="ADAL" clId="{B0052CBB-9735-4D28-AC8C-5B15576BAA21}" dt="2024-05-07T15:53:28.969" v="10" actId="962"/>
          <ac:picMkLst>
            <pc:docMk/>
            <pc:sldMk cId="4166079825" sldId="382"/>
            <ac:picMk id="8" creationId="{C36752EF-C307-DFCA-F5C7-F8817CEBE91E}"/>
          </ac:picMkLst>
        </pc:picChg>
      </pc:sldChg>
      <pc:sldChg chg="modSp mod">
        <pc:chgData name="Greenhouse, Brooke" userId="452988ab-1343-4483-bbbf-06c809cf8e3f" providerId="ADAL" clId="{B0052CBB-9735-4D28-AC8C-5B15576BAA21}" dt="2024-05-07T15:54:17.331" v="16" actId="962"/>
        <pc:sldMkLst>
          <pc:docMk/>
          <pc:sldMk cId="2601776499" sldId="383"/>
        </pc:sldMkLst>
        <pc:picChg chg="mod">
          <ac:chgData name="Greenhouse, Brooke" userId="452988ab-1343-4483-bbbf-06c809cf8e3f" providerId="ADAL" clId="{B0052CBB-9735-4D28-AC8C-5B15576BAA21}" dt="2024-05-07T15:54:17.331" v="16" actId="962"/>
          <ac:picMkLst>
            <pc:docMk/>
            <pc:sldMk cId="2601776499" sldId="383"/>
            <ac:picMk id="6" creationId="{81433341-6EFA-54FE-75F8-5165BCAB5826}"/>
          </ac:picMkLst>
        </pc:picChg>
      </pc:sldChg>
      <pc:sldChg chg="modSp mod">
        <pc:chgData name="Greenhouse, Brooke" userId="452988ab-1343-4483-bbbf-06c809cf8e3f" providerId="ADAL" clId="{B0052CBB-9735-4D28-AC8C-5B15576BAA21}" dt="2024-05-07T15:55:00.475" v="22" actId="962"/>
        <pc:sldMkLst>
          <pc:docMk/>
          <pc:sldMk cId="1431518936" sldId="391"/>
        </pc:sldMkLst>
        <pc:picChg chg="mod">
          <ac:chgData name="Greenhouse, Brooke" userId="452988ab-1343-4483-bbbf-06c809cf8e3f" providerId="ADAL" clId="{B0052CBB-9735-4D28-AC8C-5B15576BAA21}" dt="2024-05-07T15:54:51.198" v="20" actId="962"/>
          <ac:picMkLst>
            <pc:docMk/>
            <pc:sldMk cId="1431518936" sldId="391"/>
            <ac:picMk id="4" creationId="{2D1CEB1B-8F27-FB62-DE74-5D4C18890972}"/>
          </ac:picMkLst>
        </pc:picChg>
        <pc:picChg chg="mod">
          <ac:chgData name="Greenhouse, Brooke" userId="452988ab-1343-4483-bbbf-06c809cf8e3f" providerId="ADAL" clId="{B0052CBB-9735-4D28-AC8C-5B15576BAA21}" dt="2024-05-07T15:55:00.475" v="22" actId="962"/>
          <ac:picMkLst>
            <pc:docMk/>
            <pc:sldMk cId="1431518936" sldId="391"/>
            <ac:picMk id="8" creationId="{16101D6F-CFF3-C5A2-50A8-7EC582466714}"/>
          </ac:picMkLst>
        </pc:picChg>
      </pc:sldChg>
      <pc:sldChg chg="modSp mod">
        <pc:chgData name="Greenhouse, Brooke" userId="452988ab-1343-4483-bbbf-06c809cf8e3f" providerId="ADAL" clId="{B0052CBB-9735-4D28-AC8C-5B15576BAA21}" dt="2024-05-07T15:55:29.813" v="24"/>
        <pc:sldMkLst>
          <pc:docMk/>
          <pc:sldMk cId="2271010931" sldId="437"/>
        </pc:sldMkLst>
        <pc:spChg chg="ord">
          <ac:chgData name="Greenhouse, Brooke" userId="452988ab-1343-4483-bbbf-06c809cf8e3f" providerId="ADAL" clId="{B0052CBB-9735-4D28-AC8C-5B15576BAA21}" dt="2024-05-07T15:55:29.813" v="24"/>
          <ac:spMkLst>
            <pc:docMk/>
            <pc:sldMk cId="2271010931" sldId="437"/>
            <ac:spMk id="3" creationId="{976D9FE8-F029-FD1E-7580-547B9EF29A78}"/>
          </ac:spMkLst>
        </pc:spChg>
      </pc:sldChg>
      <pc:sldChg chg="modSp mod">
        <pc:chgData name="Greenhouse, Brooke" userId="452988ab-1343-4483-bbbf-06c809cf8e3f" providerId="ADAL" clId="{B0052CBB-9735-4D28-AC8C-5B15576BAA21}" dt="2024-05-07T15:55:33.359" v="25"/>
        <pc:sldMkLst>
          <pc:docMk/>
          <pc:sldMk cId="52699753" sldId="438"/>
        </pc:sldMkLst>
        <pc:spChg chg="ord">
          <ac:chgData name="Greenhouse, Brooke" userId="452988ab-1343-4483-bbbf-06c809cf8e3f" providerId="ADAL" clId="{B0052CBB-9735-4D28-AC8C-5B15576BAA21}" dt="2024-05-07T15:55:33.359" v="25"/>
          <ac:spMkLst>
            <pc:docMk/>
            <pc:sldMk cId="52699753" sldId="438"/>
            <ac:spMk id="3" creationId="{976D9FE8-F029-FD1E-7580-547B9EF29A78}"/>
          </ac:spMkLst>
        </pc:spChg>
      </pc:sldChg>
      <pc:sldChg chg="modSp mod">
        <pc:chgData name="Greenhouse, Brooke" userId="452988ab-1343-4483-bbbf-06c809cf8e3f" providerId="ADAL" clId="{B0052CBB-9735-4D28-AC8C-5B15576BAA21}" dt="2024-05-07T15:52:44.422" v="4" actId="962"/>
        <pc:sldMkLst>
          <pc:docMk/>
          <pc:sldMk cId="3480449271" sldId="439"/>
        </pc:sldMkLst>
        <pc:picChg chg="mod">
          <ac:chgData name="Greenhouse, Brooke" userId="452988ab-1343-4483-bbbf-06c809cf8e3f" providerId="ADAL" clId="{B0052CBB-9735-4D28-AC8C-5B15576BAA21}" dt="2024-05-07T15:52:44.422" v="4" actId="962"/>
          <ac:picMkLst>
            <pc:docMk/>
            <pc:sldMk cId="3480449271" sldId="439"/>
            <ac:picMk id="4" creationId="{8E87C008-BDAC-F288-E92E-C0F0CAAFCC0D}"/>
          </ac:picMkLst>
        </pc:picChg>
      </pc:sldChg>
      <pc:sldChg chg="modSp mod">
        <pc:chgData name="Greenhouse, Brooke" userId="452988ab-1343-4483-bbbf-06c809cf8e3f" providerId="ADAL" clId="{B0052CBB-9735-4D28-AC8C-5B15576BAA21}" dt="2024-05-07T15:55:51.172" v="26"/>
        <pc:sldMkLst>
          <pc:docMk/>
          <pc:sldMk cId="749626311" sldId="440"/>
        </pc:sldMkLst>
        <pc:spChg chg="ord">
          <ac:chgData name="Greenhouse, Brooke" userId="452988ab-1343-4483-bbbf-06c809cf8e3f" providerId="ADAL" clId="{B0052CBB-9735-4D28-AC8C-5B15576BAA21}" dt="2024-05-07T15:55:51.172" v="26"/>
          <ac:spMkLst>
            <pc:docMk/>
            <pc:sldMk cId="749626311" sldId="440"/>
            <ac:spMk id="3" creationId="{E8D14F1F-FAAE-0C39-6047-5C45C0AAE9CD}"/>
          </ac:spMkLst>
        </pc:spChg>
      </pc:sldChg>
      <pc:sldChg chg="modSp mod">
        <pc:chgData name="Greenhouse, Brooke" userId="452988ab-1343-4483-bbbf-06c809cf8e3f" providerId="ADAL" clId="{B0052CBB-9735-4D28-AC8C-5B15576BAA21}" dt="2024-05-07T15:52:55.821" v="6" actId="962"/>
        <pc:sldMkLst>
          <pc:docMk/>
          <pc:sldMk cId="1313745568" sldId="441"/>
        </pc:sldMkLst>
        <pc:picChg chg="mod">
          <ac:chgData name="Greenhouse, Brooke" userId="452988ab-1343-4483-bbbf-06c809cf8e3f" providerId="ADAL" clId="{B0052CBB-9735-4D28-AC8C-5B15576BAA21}" dt="2024-05-07T15:52:55.821" v="6" actId="962"/>
          <ac:picMkLst>
            <pc:docMk/>
            <pc:sldMk cId="1313745568" sldId="441"/>
            <ac:picMk id="6" creationId="{647A0972-4A2D-F172-1990-2975EBF0AFD6}"/>
          </ac:picMkLst>
        </pc:picChg>
      </pc:sldChg>
      <pc:sldChg chg="modSp mod">
        <pc:chgData name="Greenhouse, Brooke" userId="452988ab-1343-4483-bbbf-06c809cf8e3f" providerId="ADAL" clId="{B0052CBB-9735-4D28-AC8C-5B15576BAA21}" dt="2024-05-07T15:55:55.518" v="27"/>
        <pc:sldMkLst>
          <pc:docMk/>
          <pc:sldMk cId="2352566164" sldId="442"/>
        </pc:sldMkLst>
        <pc:spChg chg="ord">
          <ac:chgData name="Greenhouse, Brooke" userId="452988ab-1343-4483-bbbf-06c809cf8e3f" providerId="ADAL" clId="{B0052CBB-9735-4D28-AC8C-5B15576BAA21}" dt="2024-05-07T15:55:55.518" v="27"/>
          <ac:spMkLst>
            <pc:docMk/>
            <pc:sldMk cId="2352566164" sldId="442"/>
            <ac:spMk id="3" creationId="{8529102D-3BC2-FE99-A53C-D9CC3822D488}"/>
          </ac:spMkLst>
        </pc:spChg>
      </pc:sldChg>
      <pc:sldChg chg="modSp mod">
        <pc:chgData name="Greenhouse, Brooke" userId="452988ab-1343-4483-bbbf-06c809cf8e3f" providerId="ADAL" clId="{B0052CBB-9735-4D28-AC8C-5B15576BAA21}" dt="2024-05-07T15:56:00.139" v="28"/>
        <pc:sldMkLst>
          <pc:docMk/>
          <pc:sldMk cId="4154842519" sldId="443"/>
        </pc:sldMkLst>
        <pc:spChg chg="ord">
          <ac:chgData name="Greenhouse, Brooke" userId="452988ab-1343-4483-bbbf-06c809cf8e3f" providerId="ADAL" clId="{B0052CBB-9735-4D28-AC8C-5B15576BAA21}" dt="2024-05-07T15:56:00.139" v="28"/>
          <ac:spMkLst>
            <pc:docMk/>
            <pc:sldMk cId="4154842519" sldId="443"/>
            <ac:spMk id="3" creationId="{343FBBEF-673B-64E9-DD0D-E1025019434C}"/>
          </ac:spMkLst>
        </pc:spChg>
      </pc:sldChg>
      <pc:sldChg chg="modSp mod">
        <pc:chgData name="Greenhouse, Brooke" userId="452988ab-1343-4483-bbbf-06c809cf8e3f" providerId="ADAL" clId="{B0052CBB-9735-4D28-AC8C-5B15576BAA21}" dt="2024-05-07T15:56:03.984" v="29"/>
        <pc:sldMkLst>
          <pc:docMk/>
          <pc:sldMk cId="4164389482" sldId="444"/>
        </pc:sldMkLst>
        <pc:spChg chg="ord">
          <ac:chgData name="Greenhouse, Brooke" userId="452988ab-1343-4483-bbbf-06c809cf8e3f" providerId="ADAL" clId="{B0052CBB-9735-4D28-AC8C-5B15576BAA21}" dt="2024-05-07T15:56:03.984" v="29"/>
          <ac:spMkLst>
            <pc:docMk/>
            <pc:sldMk cId="4164389482" sldId="444"/>
            <ac:spMk id="3" creationId="{D1B808FF-5742-42A9-1ED9-587AE4FD4C72}"/>
          </ac:spMkLst>
        </pc:spChg>
      </pc:sldChg>
      <pc:sldChg chg="modSp mod">
        <pc:chgData name="Greenhouse, Brooke" userId="452988ab-1343-4483-bbbf-06c809cf8e3f" providerId="ADAL" clId="{B0052CBB-9735-4D28-AC8C-5B15576BAA21}" dt="2024-05-07T15:56:10.441" v="30"/>
        <pc:sldMkLst>
          <pc:docMk/>
          <pc:sldMk cId="232726559" sldId="445"/>
        </pc:sldMkLst>
        <pc:spChg chg="ord">
          <ac:chgData name="Greenhouse, Brooke" userId="452988ab-1343-4483-bbbf-06c809cf8e3f" providerId="ADAL" clId="{B0052CBB-9735-4D28-AC8C-5B15576BAA21}" dt="2024-05-07T15:56:10.441" v="30"/>
          <ac:spMkLst>
            <pc:docMk/>
            <pc:sldMk cId="232726559" sldId="445"/>
            <ac:spMk id="2" creationId="{08E4A83C-EBB7-745C-BBF4-C04E67352330}"/>
          </ac:spMkLst>
        </pc:spChg>
      </pc:sldChg>
      <pc:sldChg chg="modSp mod">
        <pc:chgData name="Greenhouse, Brooke" userId="452988ab-1343-4483-bbbf-06c809cf8e3f" providerId="ADAL" clId="{B0052CBB-9735-4D28-AC8C-5B15576BAA21}" dt="2024-05-07T15:56:14.340" v="31"/>
        <pc:sldMkLst>
          <pc:docMk/>
          <pc:sldMk cId="1948830016" sldId="446"/>
        </pc:sldMkLst>
        <pc:spChg chg="ord">
          <ac:chgData name="Greenhouse, Brooke" userId="452988ab-1343-4483-bbbf-06c809cf8e3f" providerId="ADAL" clId="{B0052CBB-9735-4D28-AC8C-5B15576BAA21}" dt="2024-05-07T15:56:14.340" v="31"/>
          <ac:spMkLst>
            <pc:docMk/>
            <pc:sldMk cId="1948830016" sldId="446"/>
            <ac:spMk id="3" creationId="{94942B4E-510F-9CEF-4519-59B0DE39EE14}"/>
          </ac:spMkLst>
        </pc:spChg>
      </pc:sldChg>
      <pc:sldChg chg="modSp mod">
        <pc:chgData name="Greenhouse, Brooke" userId="452988ab-1343-4483-bbbf-06c809cf8e3f" providerId="ADAL" clId="{B0052CBB-9735-4D28-AC8C-5B15576BAA21}" dt="2024-05-07T15:56:18.101" v="32"/>
        <pc:sldMkLst>
          <pc:docMk/>
          <pc:sldMk cId="3036774109" sldId="447"/>
        </pc:sldMkLst>
        <pc:spChg chg="ord">
          <ac:chgData name="Greenhouse, Brooke" userId="452988ab-1343-4483-bbbf-06c809cf8e3f" providerId="ADAL" clId="{B0052CBB-9735-4D28-AC8C-5B15576BAA21}" dt="2024-05-07T15:56:18.101" v="32"/>
          <ac:spMkLst>
            <pc:docMk/>
            <pc:sldMk cId="3036774109" sldId="447"/>
            <ac:spMk id="3" creationId="{26D85339-7DFD-ED27-B2A2-E83109799BE0}"/>
          </ac:spMkLst>
        </pc:spChg>
      </pc:sldChg>
      <pc:sldChg chg="modSp mod">
        <pc:chgData name="Greenhouse, Brooke" userId="452988ab-1343-4483-bbbf-06c809cf8e3f" providerId="ADAL" clId="{B0052CBB-9735-4D28-AC8C-5B15576BAA21}" dt="2024-05-07T15:56:22.018" v="33"/>
        <pc:sldMkLst>
          <pc:docMk/>
          <pc:sldMk cId="770609631" sldId="448"/>
        </pc:sldMkLst>
        <pc:spChg chg="ord">
          <ac:chgData name="Greenhouse, Brooke" userId="452988ab-1343-4483-bbbf-06c809cf8e3f" providerId="ADAL" clId="{B0052CBB-9735-4D28-AC8C-5B15576BAA21}" dt="2024-05-07T15:56:22.018" v="33"/>
          <ac:spMkLst>
            <pc:docMk/>
            <pc:sldMk cId="770609631" sldId="448"/>
            <ac:spMk id="3" creationId="{26D85339-7DFD-ED27-B2A2-E83109799BE0}"/>
          </ac:spMkLst>
        </pc:spChg>
      </pc:sldChg>
      <pc:sldChg chg="modSp mod">
        <pc:chgData name="Greenhouse, Brooke" userId="452988ab-1343-4483-bbbf-06c809cf8e3f" providerId="ADAL" clId="{B0052CBB-9735-4D28-AC8C-5B15576BAA21}" dt="2024-05-07T15:56:25.874" v="34"/>
        <pc:sldMkLst>
          <pc:docMk/>
          <pc:sldMk cId="4052855503" sldId="450"/>
        </pc:sldMkLst>
        <pc:spChg chg="ord">
          <ac:chgData name="Greenhouse, Brooke" userId="452988ab-1343-4483-bbbf-06c809cf8e3f" providerId="ADAL" clId="{B0052CBB-9735-4D28-AC8C-5B15576BAA21}" dt="2024-05-07T15:56:25.874" v="34"/>
          <ac:spMkLst>
            <pc:docMk/>
            <pc:sldMk cId="4052855503" sldId="450"/>
            <ac:spMk id="3" creationId="{26D85339-7DFD-ED27-B2A2-E83109799BE0}"/>
          </ac:spMkLst>
        </pc:spChg>
      </pc:sldChg>
      <pc:sldChg chg="modSp mod">
        <pc:chgData name="Greenhouse, Brooke" userId="452988ab-1343-4483-bbbf-06c809cf8e3f" providerId="ADAL" clId="{B0052CBB-9735-4D28-AC8C-5B15576BAA21}" dt="2024-05-07T15:56:36.620" v="35"/>
        <pc:sldMkLst>
          <pc:docMk/>
          <pc:sldMk cId="2480029865" sldId="451"/>
        </pc:sldMkLst>
        <pc:spChg chg="ord">
          <ac:chgData name="Greenhouse, Brooke" userId="452988ab-1343-4483-bbbf-06c809cf8e3f" providerId="ADAL" clId="{B0052CBB-9735-4D28-AC8C-5B15576BAA21}" dt="2024-05-07T15:56:36.620" v="35"/>
          <ac:spMkLst>
            <pc:docMk/>
            <pc:sldMk cId="2480029865" sldId="451"/>
            <ac:spMk id="3" creationId="{F07C69EC-FF7A-F21F-B269-B61934781CC5}"/>
          </ac:spMkLst>
        </pc:spChg>
      </pc:sldChg>
      <pc:sldChg chg="modSp mod">
        <pc:chgData name="Greenhouse, Brooke" userId="452988ab-1343-4483-bbbf-06c809cf8e3f" providerId="ADAL" clId="{B0052CBB-9735-4D28-AC8C-5B15576BAA21}" dt="2024-05-07T15:56:40.270" v="36"/>
        <pc:sldMkLst>
          <pc:docMk/>
          <pc:sldMk cId="2635511334" sldId="452"/>
        </pc:sldMkLst>
        <pc:spChg chg="ord">
          <ac:chgData name="Greenhouse, Brooke" userId="452988ab-1343-4483-bbbf-06c809cf8e3f" providerId="ADAL" clId="{B0052CBB-9735-4D28-AC8C-5B15576BAA21}" dt="2024-05-07T15:56:40.270" v="36"/>
          <ac:spMkLst>
            <pc:docMk/>
            <pc:sldMk cId="2635511334" sldId="452"/>
            <ac:spMk id="3" creationId="{F07C69EC-FF7A-F21F-B269-B61934781CC5}"/>
          </ac:spMkLst>
        </pc:spChg>
      </pc:sldChg>
      <pc:sldChg chg="modSp mod">
        <pc:chgData name="Greenhouse, Brooke" userId="452988ab-1343-4483-bbbf-06c809cf8e3f" providerId="ADAL" clId="{B0052CBB-9735-4D28-AC8C-5B15576BAA21}" dt="2024-05-07T15:56:46.704" v="37"/>
        <pc:sldMkLst>
          <pc:docMk/>
          <pc:sldMk cId="2124416224" sldId="453"/>
        </pc:sldMkLst>
        <pc:spChg chg="ord">
          <ac:chgData name="Greenhouse, Brooke" userId="452988ab-1343-4483-bbbf-06c809cf8e3f" providerId="ADAL" clId="{B0052CBB-9735-4D28-AC8C-5B15576BAA21}" dt="2024-05-07T15:56:46.704" v="37"/>
          <ac:spMkLst>
            <pc:docMk/>
            <pc:sldMk cId="2124416224" sldId="453"/>
            <ac:spMk id="3" creationId="{44597350-6D12-93A3-E88E-D03CD12BAFB8}"/>
          </ac:spMkLst>
        </pc:spChg>
      </pc:sldChg>
      <pc:sldChg chg="modSp mod">
        <pc:chgData name="Greenhouse, Brooke" userId="452988ab-1343-4483-bbbf-06c809cf8e3f" providerId="ADAL" clId="{B0052CBB-9735-4D28-AC8C-5B15576BAA21}" dt="2024-05-07T15:53:57.705" v="14" actId="962"/>
        <pc:sldMkLst>
          <pc:docMk/>
          <pc:sldMk cId="576887425" sldId="454"/>
        </pc:sldMkLst>
        <pc:picChg chg="mod">
          <ac:chgData name="Greenhouse, Brooke" userId="452988ab-1343-4483-bbbf-06c809cf8e3f" providerId="ADAL" clId="{B0052CBB-9735-4D28-AC8C-5B15576BAA21}" dt="2024-05-07T15:53:46.561" v="12" actId="962"/>
          <ac:picMkLst>
            <pc:docMk/>
            <pc:sldMk cId="576887425" sldId="454"/>
            <ac:picMk id="6" creationId="{FE8FB069-87E1-09AB-5260-1ABDBBF480A6}"/>
          </ac:picMkLst>
        </pc:picChg>
        <pc:picChg chg="mod">
          <ac:chgData name="Greenhouse, Brooke" userId="452988ab-1343-4483-bbbf-06c809cf8e3f" providerId="ADAL" clId="{B0052CBB-9735-4D28-AC8C-5B15576BAA21}" dt="2024-05-07T15:53:57.705" v="14" actId="962"/>
          <ac:picMkLst>
            <pc:docMk/>
            <pc:sldMk cId="576887425" sldId="454"/>
            <ac:picMk id="9" creationId="{2C1CEA97-792B-2A41-0540-551D3EFF54AD}"/>
          </ac:picMkLst>
        </pc:picChg>
      </pc:sldChg>
      <pc:sldChg chg="modSp mod">
        <pc:chgData name="Greenhouse, Brooke" userId="452988ab-1343-4483-bbbf-06c809cf8e3f" providerId="ADAL" clId="{B0052CBB-9735-4D28-AC8C-5B15576BAA21}" dt="2024-05-07T15:56:56.618" v="38"/>
        <pc:sldMkLst>
          <pc:docMk/>
          <pc:sldMk cId="3813141807" sldId="455"/>
        </pc:sldMkLst>
        <pc:spChg chg="ord">
          <ac:chgData name="Greenhouse, Brooke" userId="452988ab-1343-4483-bbbf-06c809cf8e3f" providerId="ADAL" clId="{B0052CBB-9735-4D28-AC8C-5B15576BAA21}" dt="2024-05-07T15:56:56.618" v="38"/>
          <ac:spMkLst>
            <pc:docMk/>
            <pc:sldMk cId="3813141807" sldId="455"/>
            <ac:spMk id="3" creationId="{44597350-6D12-93A3-E88E-D03CD12BAFB8}"/>
          </ac:spMkLst>
        </pc:spChg>
      </pc:sldChg>
      <pc:sldChg chg="modSp mod">
        <pc:chgData name="Greenhouse, Brooke" userId="452988ab-1343-4483-bbbf-06c809cf8e3f" providerId="ADAL" clId="{B0052CBB-9735-4D28-AC8C-5B15576BAA21}" dt="2024-05-07T15:57:00.678" v="39"/>
        <pc:sldMkLst>
          <pc:docMk/>
          <pc:sldMk cId="209414364" sldId="456"/>
        </pc:sldMkLst>
        <pc:spChg chg="ord">
          <ac:chgData name="Greenhouse, Brooke" userId="452988ab-1343-4483-bbbf-06c809cf8e3f" providerId="ADAL" clId="{B0052CBB-9735-4D28-AC8C-5B15576BAA21}" dt="2024-05-07T15:57:00.678" v="39"/>
          <ac:spMkLst>
            <pc:docMk/>
            <pc:sldMk cId="209414364" sldId="456"/>
            <ac:spMk id="3" creationId="{44597350-6D12-93A3-E88E-D03CD12BAFB8}"/>
          </ac:spMkLst>
        </pc:spChg>
      </pc:sldChg>
      <pc:sldChg chg="modSp mod">
        <pc:chgData name="Greenhouse, Brooke" userId="452988ab-1343-4483-bbbf-06c809cf8e3f" providerId="ADAL" clId="{B0052CBB-9735-4D28-AC8C-5B15576BAA21}" dt="2024-05-07T15:57:08.147" v="40"/>
        <pc:sldMkLst>
          <pc:docMk/>
          <pc:sldMk cId="119981071" sldId="457"/>
        </pc:sldMkLst>
        <pc:spChg chg="ord">
          <ac:chgData name="Greenhouse, Brooke" userId="452988ab-1343-4483-bbbf-06c809cf8e3f" providerId="ADAL" clId="{B0052CBB-9735-4D28-AC8C-5B15576BAA21}" dt="2024-05-07T15:57:08.147" v="40"/>
          <ac:spMkLst>
            <pc:docMk/>
            <pc:sldMk cId="119981071" sldId="457"/>
            <ac:spMk id="3" creationId="{44597350-6D12-93A3-E88E-D03CD12BAFB8}"/>
          </ac:spMkLst>
        </pc:spChg>
      </pc:sldChg>
      <pc:sldChg chg="modSp mod">
        <pc:chgData name="Greenhouse, Brooke" userId="452988ab-1343-4483-bbbf-06c809cf8e3f" providerId="ADAL" clId="{B0052CBB-9735-4D28-AC8C-5B15576BAA21}" dt="2024-05-07T15:57:11.629" v="41"/>
        <pc:sldMkLst>
          <pc:docMk/>
          <pc:sldMk cId="2534770558" sldId="458"/>
        </pc:sldMkLst>
        <pc:spChg chg="ord">
          <ac:chgData name="Greenhouse, Brooke" userId="452988ab-1343-4483-bbbf-06c809cf8e3f" providerId="ADAL" clId="{B0052CBB-9735-4D28-AC8C-5B15576BAA21}" dt="2024-05-07T15:57:11.629" v="41"/>
          <ac:spMkLst>
            <pc:docMk/>
            <pc:sldMk cId="2534770558" sldId="458"/>
            <ac:spMk id="3" creationId="{F416F6D5-C62C-50FD-DC94-2BFC72216CB8}"/>
          </ac:spMkLst>
        </pc:spChg>
      </pc:sldChg>
      <pc:sldChg chg="modSp mod">
        <pc:chgData name="Greenhouse, Brooke" userId="452988ab-1343-4483-bbbf-06c809cf8e3f" providerId="ADAL" clId="{B0052CBB-9735-4D28-AC8C-5B15576BAA21}" dt="2024-05-07T15:57:15.982" v="42"/>
        <pc:sldMkLst>
          <pc:docMk/>
          <pc:sldMk cId="2037976542" sldId="459"/>
        </pc:sldMkLst>
        <pc:spChg chg="ord">
          <ac:chgData name="Greenhouse, Brooke" userId="452988ab-1343-4483-bbbf-06c809cf8e3f" providerId="ADAL" clId="{B0052CBB-9735-4D28-AC8C-5B15576BAA21}" dt="2024-05-07T15:57:15.982" v="42"/>
          <ac:spMkLst>
            <pc:docMk/>
            <pc:sldMk cId="2037976542" sldId="459"/>
            <ac:spMk id="3" creationId="{912FE6B3-5EF3-6599-77B1-175733FFC60F}"/>
          </ac:spMkLst>
        </pc:spChg>
      </pc:sldChg>
      <pc:sldChg chg="modSp mod">
        <pc:chgData name="Greenhouse, Brooke" userId="452988ab-1343-4483-bbbf-06c809cf8e3f" providerId="ADAL" clId="{B0052CBB-9735-4D28-AC8C-5B15576BAA21}" dt="2024-05-07T15:57:19.746" v="43"/>
        <pc:sldMkLst>
          <pc:docMk/>
          <pc:sldMk cId="2109192694" sldId="460"/>
        </pc:sldMkLst>
        <pc:spChg chg="ord">
          <ac:chgData name="Greenhouse, Brooke" userId="452988ab-1343-4483-bbbf-06c809cf8e3f" providerId="ADAL" clId="{B0052CBB-9735-4D28-AC8C-5B15576BAA21}" dt="2024-05-07T15:57:19.746" v="43"/>
          <ac:spMkLst>
            <pc:docMk/>
            <pc:sldMk cId="2109192694" sldId="460"/>
            <ac:spMk id="3" creationId="{70F863D5-2679-C469-9DE9-5130BBCF42A4}"/>
          </ac:spMkLst>
        </pc:spChg>
      </pc:sldChg>
      <pc:sldChg chg="modSp mod">
        <pc:chgData name="Greenhouse, Brooke" userId="452988ab-1343-4483-bbbf-06c809cf8e3f" providerId="ADAL" clId="{B0052CBB-9735-4D28-AC8C-5B15576BAA21}" dt="2024-05-07T15:57:23.899" v="44"/>
        <pc:sldMkLst>
          <pc:docMk/>
          <pc:sldMk cId="1033083433" sldId="461"/>
        </pc:sldMkLst>
        <pc:spChg chg="ord">
          <ac:chgData name="Greenhouse, Brooke" userId="452988ab-1343-4483-bbbf-06c809cf8e3f" providerId="ADAL" clId="{B0052CBB-9735-4D28-AC8C-5B15576BAA21}" dt="2024-05-07T15:57:23.899" v="44"/>
          <ac:spMkLst>
            <pc:docMk/>
            <pc:sldMk cId="1033083433" sldId="461"/>
            <ac:spMk id="3" creationId="{8A19B0BE-18DE-CC8F-442F-468583F32680}"/>
          </ac:spMkLst>
        </pc:spChg>
      </pc:sldChg>
      <pc:sldChg chg="modSp mod">
        <pc:chgData name="Greenhouse, Brooke" userId="452988ab-1343-4483-bbbf-06c809cf8e3f" providerId="ADAL" clId="{B0052CBB-9735-4D28-AC8C-5B15576BAA21}" dt="2024-05-07T15:57:32.492" v="45"/>
        <pc:sldMkLst>
          <pc:docMk/>
          <pc:sldMk cId="119791642" sldId="462"/>
        </pc:sldMkLst>
        <pc:spChg chg="ord">
          <ac:chgData name="Greenhouse, Brooke" userId="452988ab-1343-4483-bbbf-06c809cf8e3f" providerId="ADAL" clId="{B0052CBB-9735-4D28-AC8C-5B15576BAA21}" dt="2024-05-07T15:57:32.492" v="45"/>
          <ac:spMkLst>
            <pc:docMk/>
            <pc:sldMk cId="119791642" sldId="462"/>
            <ac:spMk id="3" creationId="{8A19B0BE-18DE-CC8F-442F-468583F32680}"/>
          </ac:spMkLst>
        </pc:spChg>
      </pc:sldChg>
      <pc:sldChg chg="modSp mod">
        <pc:chgData name="Greenhouse, Brooke" userId="452988ab-1343-4483-bbbf-06c809cf8e3f" providerId="ADAL" clId="{B0052CBB-9735-4D28-AC8C-5B15576BAA21}" dt="2024-05-07T15:54:33.370" v="18" actId="962"/>
        <pc:sldMkLst>
          <pc:docMk/>
          <pc:sldMk cId="3715755600" sldId="463"/>
        </pc:sldMkLst>
        <pc:picChg chg="mod">
          <ac:chgData name="Greenhouse, Brooke" userId="452988ab-1343-4483-bbbf-06c809cf8e3f" providerId="ADAL" clId="{B0052CBB-9735-4D28-AC8C-5B15576BAA21}" dt="2024-05-07T15:54:33.370" v="18" actId="962"/>
          <ac:picMkLst>
            <pc:docMk/>
            <pc:sldMk cId="3715755600" sldId="463"/>
            <ac:picMk id="4" creationId="{7EBF406C-B51F-8B9D-4DF5-1570307CA1C5}"/>
          </ac:picMkLst>
        </pc:picChg>
      </pc:sldChg>
      <pc:sldChg chg="modSp mod">
        <pc:chgData name="Greenhouse, Brooke" userId="452988ab-1343-4483-bbbf-06c809cf8e3f" providerId="ADAL" clId="{B0052CBB-9735-4D28-AC8C-5B15576BAA21}" dt="2024-05-07T15:57:47.566" v="46"/>
        <pc:sldMkLst>
          <pc:docMk/>
          <pc:sldMk cId="187271096" sldId="464"/>
        </pc:sldMkLst>
        <pc:spChg chg="ord">
          <ac:chgData name="Greenhouse, Brooke" userId="452988ab-1343-4483-bbbf-06c809cf8e3f" providerId="ADAL" clId="{B0052CBB-9735-4D28-AC8C-5B15576BAA21}" dt="2024-05-07T15:57:47.566" v="46"/>
          <ac:spMkLst>
            <pc:docMk/>
            <pc:sldMk cId="187271096" sldId="464"/>
            <ac:spMk id="3" creationId="{797D490C-F216-ED00-F6DA-324C7A098F98}"/>
          </ac:spMkLst>
        </pc:spChg>
      </pc:sldChg>
      <pc:sldChg chg="modSp mod">
        <pc:chgData name="Greenhouse, Brooke" userId="452988ab-1343-4483-bbbf-06c809cf8e3f" providerId="ADAL" clId="{B0052CBB-9735-4D28-AC8C-5B15576BAA21}" dt="2024-05-07T15:57:52.125" v="47"/>
        <pc:sldMkLst>
          <pc:docMk/>
          <pc:sldMk cId="1858967703" sldId="465"/>
        </pc:sldMkLst>
        <pc:spChg chg="ord">
          <ac:chgData name="Greenhouse, Brooke" userId="452988ab-1343-4483-bbbf-06c809cf8e3f" providerId="ADAL" clId="{B0052CBB-9735-4D28-AC8C-5B15576BAA21}" dt="2024-05-07T15:57:52.125" v="47"/>
          <ac:spMkLst>
            <pc:docMk/>
            <pc:sldMk cId="1858967703" sldId="465"/>
            <ac:spMk id="3" creationId="{AA98533D-51F2-AFE9-3155-48D874FF9CCA}"/>
          </ac:spMkLst>
        </pc:spChg>
      </pc:sldChg>
      <pc:sldChg chg="modSp mod">
        <pc:chgData name="Greenhouse, Brooke" userId="452988ab-1343-4483-bbbf-06c809cf8e3f" providerId="ADAL" clId="{B0052CBB-9735-4D28-AC8C-5B15576BAA21}" dt="2024-05-07T15:57:57.638" v="48"/>
        <pc:sldMkLst>
          <pc:docMk/>
          <pc:sldMk cId="3795612102" sldId="466"/>
        </pc:sldMkLst>
        <pc:spChg chg="ord">
          <ac:chgData name="Greenhouse, Brooke" userId="452988ab-1343-4483-bbbf-06c809cf8e3f" providerId="ADAL" clId="{B0052CBB-9735-4D28-AC8C-5B15576BAA21}" dt="2024-05-07T15:57:57.638" v="48"/>
          <ac:spMkLst>
            <pc:docMk/>
            <pc:sldMk cId="3795612102" sldId="466"/>
            <ac:spMk id="3" creationId="{AA98533D-51F2-AFE9-3155-48D874FF9CCA}"/>
          </ac:spMkLst>
        </pc:spChg>
      </pc:sldChg>
      <pc:sldChg chg="modSp mod">
        <pc:chgData name="Greenhouse, Brooke" userId="452988ab-1343-4483-bbbf-06c809cf8e3f" providerId="ADAL" clId="{B0052CBB-9735-4D28-AC8C-5B15576BAA21}" dt="2024-05-07T15:58:01.559" v="49"/>
        <pc:sldMkLst>
          <pc:docMk/>
          <pc:sldMk cId="3801589270" sldId="467"/>
        </pc:sldMkLst>
        <pc:spChg chg="ord">
          <ac:chgData name="Greenhouse, Brooke" userId="452988ab-1343-4483-bbbf-06c809cf8e3f" providerId="ADAL" clId="{B0052CBB-9735-4D28-AC8C-5B15576BAA21}" dt="2024-05-07T15:58:01.559" v="49"/>
          <ac:spMkLst>
            <pc:docMk/>
            <pc:sldMk cId="3801589270" sldId="467"/>
            <ac:spMk id="3" creationId="{AA98533D-51F2-AFE9-3155-48D874FF9CCA}"/>
          </ac:spMkLst>
        </pc:spChg>
      </pc:sldChg>
      <pc:sldChg chg="modSp mod">
        <pc:chgData name="Greenhouse, Brooke" userId="452988ab-1343-4483-bbbf-06c809cf8e3f" providerId="ADAL" clId="{B0052CBB-9735-4D28-AC8C-5B15576BAA21}" dt="2024-05-07T15:58:05.741" v="50"/>
        <pc:sldMkLst>
          <pc:docMk/>
          <pc:sldMk cId="3915729221" sldId="468"/>
        </pc:sldMkLst>
        <pc:spChg chg="ord">
          <ac:chgData name="Greenhouse, Brooke" userId="452988ab-1343-4483-bbbf-06c809cf8e3f" providerId="ADAL" clId="{B0052CBB-9735-4D28-AC8C-5B15576BAA21}" dt="2024-05-07T15:58:05.741" v="50"/>
          <ac:spMkLst>
            <pc:docMk/>
            <pc:sldMk cId="3915729221" sldId="468"/>
            <ac:spMk id="3" creationId="{178652B1-73D1-5CBB-0CED-7B356CF276CD}"/>
          </ac:spMkLst>
        </pc:spChg>
      </pc:sldChg>
      <pc:sldChg chg="modSp mod">
        <pc:chgData name="Greenhouse, Brooke" userId="452988ab-1343-4483-bbbf-06c809cf8e3f" providerId="ADAL" clId="{B0052CBB-9735-4D28-AC8C-5B15576BAA21}" dt="2024-05-07T15:58:10.266" v="51"/>
        <pc:sldMkLst>
          <pc:docMk/>
          <pc:sldMk cId="252352796" sldId="469"/>
        </pc:sldMkLst>
        <pc:spChg chg="ord">
          <ac:chgData name="Greenhouse, Brooke" userId="452988ab-1343-4483-bbbf-06c809cf8e3f" providerId="ADAL" clId="{B0052CBB-9735-4D28-AC8C-5B15576BAA21}" dt="2024-05-07T15:58:10.266" v="51"/>
          <ac:spMkLst>
            <pc:docMk/>
            <pc:sldMk cId="252352796" sldId="469"/>
            <ac:spMk id="3" creationId="{42C2D3EF-488E-4E6B-A1F1-6C731D090A9C}"/>
          </ac:spMkLst>
        </pc:spChg>
      </pc:sldChg>
      <pc:sldChg chg="modSp mod">
        <pc:chgData name="Greenhouse, Brooke" userId="452988ab-1343-4483-bbbf-06c809cf8e3f" providerId="ADAL" clId="{B0052CBB-9735-4D28-AC8C-5B15576BAA21}" dt="2024-05-07T15:58:14.272" v="52"/>
        <pc:sldMkLst>
          <pc:docMk/>
          <pc:sldMk cId="1375468016" sldId="470"/>
        </pc:sldMkLst>
        <pc:spChg chg="ord">
          <ac:chgData name="Greenhouse, Brooke" userId="452988ab-1343-4483-bbbf-06c809cf8e3f" providerId="ADAL" clId="{B0052CBB-9735-4D28-AC8C-5B15576BAA21}" dt="2024-05-07T15:58:14.272" v="52"/>
          <ac:spMkLst>
            <pc:docMk/>
            <pc:sldMk cId="1375468016" sldId="470"/>
            <ac:spMk id="3" creationId="{68540AB3-150C-9D73-918D-9E4A5A3EFC4F}"/>
          </ac:spMkLst>
        </pc:spChg>
      </pc:sldChg>
      <pc:sldChg chg="modSp mod">
        <pc:chgData name="Greenhouse, Brooke" userId="452988ab-1343-4483-bbbf-06c809cf8e3f" providerId="ADAL" clId="{B0052CBB-9735-4D28-AC8C-5B15576BAA21}" dt="2024-05-07T15:58:18.706" v="53"/>
        <pc:sldMkLst>
          <pc:docMk/>
          <pc:sldMk cId="571881627" sldId="471"/>
        </pc:sldMkLst>
        <pc:spChg chg="ord">
          <ac:chgData name="Greenhouse, Brooke" userId="452988ab-1343-4483-bbbf-06c809cf8e3f" providerId="ADAL" clId="{B0052CBB-9735-4D28-AC8C-5B15576BAA21}" dt="2024-05-07T15:58:18.706" v="53"/>
          <ac:spMkLst>
            <pc:docMk/>
            <pc:sldMk cId="571881627" sldId="471"/>
            <ac:spMk id="3" creationId="{DBEA9B0D-E7BD-C4C2-EAB5-6A35614C509F}"/>
          </ac:spMkLst>
        </pc:spChg>
      </pc:sldChg>
      <pc:sldChg chg="modSp mod">
        <pc:chgData name="Greenhouse, Brooke" userId="452988ab-1343-4483-bbbf-06c809cf8e3f" providerId="ADAL" clId="{B0052CBB-9735-4D28-AC8C-5B15576BAA21}" dt="2024-05-07T15:58:22.601" v="54"/>
        <pc:sldMkLst>
          <pc:docMk/>
          <pc:sldMk cId="3293041591" sldId="472"/>
        </pc:sldMkLst>
        <pc:spChg chg="ord">
          <ac:chgData name="Greenhouse, Brooke" userId="452988ab-1343-4483-bbbf-06c809cf8e3f" providerId="ADAL" clId="{B0052CBB-9735-4D28-AC8C-5B15576BAA21}" dt="2024-05-07T15:58:22.601" v="54"/>
          <ac:spMkLst>
            <pc:docMk/>
            <pc:sldMk cId="3293041591" sldId="472"/>
            <ac:spMk id="3" creationId="{94F72771-4EE3-CD9C-E30A-371C4964C41E}"/>
          </ac:spMkLst>
        </pc:spChg>
      </pc:sldChg>
      <pc:sldChg chg="modSp mod">
        <pc:chgData name="Greenhouse, Brooke" userId="452988ab-1343-4483-bbbf-06c809cf8e3f" providerId="ADAL" clId="{B0052CBB-9735-4D28-AC8C-5B15576BAA21}" dt="2024-05-07T15:58:33.254" v="55"/>
        <pc:sldMkLst>
          <pc:docMk/>
          <pc:sldMk cId="3143493280" sldId="473"/>
        </pc:sldMkLst>
        <pc:spChg chg="ord">
          <ac:chgData name="Greenhouse, Brooke" userId="452988ab-1343-4483-bbbf-06c809cf8e3f" providerId="ADAL" clId="{B0052CBB-9735-4D28-AC8C-5B15576BAA21}" dt="2024-05-07T15:58:33.254" v="55"/>
          <ac:spMkLst>
            <pc:docMk/>
            <pc:sldMk cId="3143493280" sldId="473"/>
            <ac:spMk id="3" creationId="{CDCEEDC2-D7DD-9C5A-F009-0E0569C60725}"/>
          </ac:spMkLst>
        </pc:spChg>
      </pc:sldChg>
      <pc:sldChg chg="modSp mod">
        <pc:chgData name="Greenhouse, Brooke" userId="452988ab-1343-4483-bbbf-06c809cf8e3f" providerId="ADAL" clId="{B0052CBB-9735-4D28-AC8C-5B15576BAA21}" dt="2024-05-07T15:58:37.600" v="56"/>
        <pc:sldMkLst>
          <pc:docMk/>
          <pc:sldMk cId="539982291" sldId="474"/>
        </pc:sldMkLst>
        <pc:spChg chg="ord">
          <ac:chgData name="Greenhouse, Brooke" userId="452988ab-1343-4483-bbbf-06c809cf8e3f" providerId="ADAL" clId="{B0052CBB-9735-4D28-AC8C-5B15576BAA21}" dt="2024-05-07T15:58:37.600" v="56"/>
          <ac:spMkLst>
            <pc:docMk/>
            <pc:sldMk cId="539982291" sldId="474"/>
            <ac:spMk id="3" creationId="{CDCEEDC2-D7DD-9C5A-F009-0E0569C60725}"/>
          </ac:spMkLst>
        </pc:spChg>
      </pc:sldChg>
      <pc:sldChg chg="modSp mod">
        <pc:chgData name="Greenhouse, Brooke" userId="452988ab-1343-4483-bbbf-06c809cf8e3f" providerId="ADAL" clId="{B0052CBB-9735-4D28-AC8C-5B15576BAA21}" dt="2024-05-07T15:58:41.425" v="57"/>
        <pc:sldMkLst>
          <pc:docMk/>
          <pc:sldMk cId="750154039" sldId="475"/>
        </pc:sldMkLst>
        <pc:spChg chg="ord">
          <ac:chgData name="Greenhouse, Brooke" userId="452988ab-1343-4483-bbbf-06c809cf8e3f" providerId="ADAL" clId="{B0052CBB-9735-4D28-AC8C-5B15576BAA21}" dt="2024-05-07T15:58:41.425" v="57"/>
          <ac:spMkLst>
            <pc:docMk/>
            <pc:sldMk cId="750154039" sldId="475"/>
            <ac:spMk id="3" creationId="{559728CB-D8C1-1CC7-FCC9-9B574616DC2D}"/>
          </ac:spMkLst>
        </pc:spChg>
      </pc:sldChg>
      <pc:sldChg chg="modSp mod">
        <pc:chgData name="Greenhouse, Brooke" userId="452988ab-1343-4483-bbbf-06c809cf8e3f" providerId="ADAL" clId="{B0052CBB-9735-4D28-AC8C-5B15576BAA21}" dt="2024-05-07T15:58:45.570" v="58"/>
        <pc:sldMkLst>
          <pc:docMk/>
          <pc:sldMk cId="515262657" sldId="476"/>
        </pc:sldMkLst>
        <pc:spChg chg="ord">
          <ac:chgData name="Greenhouse, Brooke" userId="452988ab-1343-4483-bbbf-06c809cf8e3f" providerId="ADAL" clId="{B0052CBB-9735-4D28-AC8C-5B15576BAA21}" dt="2024-05-07T15:58:45.570" v="58"/>
          <ac:spMkLst>
            <pc:docMk/>
            <pc:sldMk cId="515262657" sldId="476"/>
            <ac:spMk id="3" creationId="{EC67821F-7B54-7BCC-408C-358085B5A92D}"/>
          </ac:spMkLst>
        </pc:spChg>
      </pc:sldChg>
      <pc:sldChg chg="modSp mod">
        <pc:chgData name="Greenhouse, Brooke" userId="452988ab-1343-4483-bbbf-06c809cf8e3f" providerId="ADAL" clId="{B0052CBB-9735-4D28-AC8C-5B15576BAA21}" dt="2024-05-07T15:58:49.410" v="59"/>
        <pc:sldMkLst>
          <pc:docMk/>
          <pc:sldMk cId="1033577673" sldId="477"/>
        </pc:sldMkLst>
        <pc:spChg chg="ord">
          <ac:chgData name="Greenhouse, Brooke" userId="452988ab-1343-4483-bbbf-06c809cf8e3f" providerId="ADAL" clId="{B0052CBB-9735-4D28-AC8C-5B15576BAA21}" dt="2024-05-07T15:58:49.410" v="59"/>
          <ac:spMkLst>
            <pc:docMk/>
            <pc:sldMk cId="1033577673" sldId="477"/>
            <ac:spMk id="3" creationId="{68DD8F6A-7D13-B22C-2594-6403B3C77F2B}"/>
          </ac:spMkLst>
        </pc:spChg>
      </pc:sldChg>
      <pc:sldChg chg="modSp mod">
        <pc:chgData name="Greenhouse, Brooke" userId="452988ab-1343-4483-bbbf-06c809cf8e3f" providerId="ADAL" clId="{B0052CBB-9735-4D28-AC8C-5B15576BAA21}" dt="2024-05-07T15:58:52.949" v="60"/>
        <pc:sldMkLst>
          <pc:docMk/>
          <pc:sldMk cId="216660889" sldId="478"/>
        </pc:sldMkLst>
        <pc:spChg chg="ord">
          <ac:chgData name="Greenhouse, Brooke" userId="452988ab-1343-4483-bbbf-06c809cf8e3f" providerId="ADAL" clId="{B0052CBB-9735-4D28-AC8C-5B15576BAA21}" dt="2024-05-07T15:58:52.949" v="60"/>
          <ac:spMkLst>
            <pc:docMk/>
            <pc:sldMk cId="216660889" sldId="478"/>
            <ac:spMk id="3" creationId="{68DD8F6A-7D13-B22C-2594-6403B3C77F2B}"/>
          </ac:spMkLst>
        </pc:spChg>
      </pc:sldChg>
      <pc:sldChg chg="modSp mod">
        <pc:chgData name="Greenhouse, Brooke" userId="452988ab-1343-4483-bbbf-06c809cf8e3f" providerId="ADAL" clId="{B0052CBB-9735-4D28-AC8C-5B15576BAA21}" dt="2024-05-07T15:58:57.671" v="61"/>
        <pc:sldMkLst>
          <pc:docMk/>
          <pc:sldMk cId="2438006924" sldId="479"/>
        </pc:sldMkLst>
        <pc:spChg chg="ord">
          <ac:chgData name="Greenhouse, Brooke" userId="452988ab-1343-4483-bbbf-06c809cf8e3f" providerId="ADAL" clId="{B0052CBB-9735-4D28-AC8C-5B15576BAA21}" dt="2024-05-07T15:58:57.671" v="61"/>
          <ac:spMkLst>
            <pc:docMk/>
            <pc:sldMk cId="2438006924" sldId="479"/>
            <ac:spMk id="3" creationId="{68DD8F6A-7D13-B22C-2594-6403B3C77F2B}"/>
          </ac:spMkLst>
        </pc:spChg>
      </pc:sldChg>
      <pc:sldChg chg="modSp mod">
        <pc:chgData name="Greenhouse, Brooke" userId="452988ab-1343-4483-bbbf-06c809cf8e3f" providerId="ADAL" clId="{B0052CBB-9735-4D28-AC8C-5B15576BAA21}" dt="2024-05-07T15:59:01.844" v="62"/>
        <pc:sldMkLst>
          <pc:docMk/>
          <pc:sldMk cId="3994367203" sldId="480"/>
        </pc:sldMkLst>
        <pc:spChg chg="ord">
          <ac:chgData name="Greenhouse, Brooke" userId="452988ab-1343-4483-bbbf-06c809cf8e3f" providerId="ADAL" clId="{B0052CBB-9735-4D28-AC8C-5B15576BAA21}" dt="2024-05-07T15:59:01.844" v="62"/>
          <ac:spMkLst>
            <pc:docMk/>
            <pc:sldMk cId="3994367203" sldId="480"/>
            <ac:spMk id="3" creationId="{01707886-E5DB-5405-7775-B448C88614D1}"/>
          </ac:spMkLst>
        </pc:spChg>
      </pc:sldChg>
      <pc:sldChg chg="modSp mod">
        <pc:chgData name="Greenhouse, Brooke" userId="452988ab-1343-4483-bbbf-06c809cf8e3f" providerId="ADAL" clId="{B0052CBB-9735-4D28-AC8C-5B15576BAA21}" dt="2024-05-07T15:59:06.452" v="63"/>
        <pc:sldMkLst>
          <pc:docMk/>
          <pc:sldMk cId="1852762913" sldId="481"/>
        </pc:sldMkLst>
        <pc:spChg chg="ord">
          <ac:chgData name="Greenhouse, Brooke" userId="452988ab-1343-4483-bbbf-06c809cf8e3f" providerId="ADAL" clId="{B0052CBB-9735-4D28-AC8C-5B15576BAA21}" dt="2024-05-07T15:59:06.452" v="63"/>
          <ac:spMkLst>
            <pc:docMk/>
            <pc:sldMk cId="1852762913" sldId="481"/>
            <ac:spMk id="3" creationId="{EAA2DB15-39D4-9A50-8F53-E1C74BEF45D8}"/>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www.copyright.gov/" TargetMode="Externa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8: Media Files and Digital Forensics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FBBEF-673B-64E9-DD0D-E1025019434C}"/>
              </a:ext>
            </a:extLst>
          </p:cNvPr>
          <p:cNvSpPr>
            <a:spLocks noGrp="1"/>
          </p:cNvSpPr>
          <p:nvPr>
            <p:ph type="title"/>
          </p:nvPr>
        </p:nvSpPr>
        <p:spPr/>
        <p:txBody>
          <a:bodyPr/>
          <a:lstStyle/>
          <a:p>
            <a:r>
              <a:rPr lang="en-US" dirty="0"/>
              <a:t>Understanding Metafile Graphics Files</a:t>
            </a:r>
          </a:p>
        </p:txBody>
      </p:sp>
      <p:sp>
        <p:nvSpPr>
          <p:cNvPr id="2" name="Content Placeholder 1">
            <a:extLst>
              <a:ext uri="{FF2B5EF4-FFF2-40B4-BE49-F238E27FC236}">
                <a16:creationId xmlns:a16="http://schemas.microsoft.com/office/drawing/2014/main" id="{61123541-088A-6556-5F9B-4EF3D8744EF3}"/>
              </a:ext>
            </a:extLst>
          </p:cNvPr>
          <p:cNvSpPr>
            <a:spLocks noGrp="1"/>
          </p:cNvSpPr>
          <p:nvPr>
            <p:ph idx="1"/>
          </p:nvPr>
        </p:nvSpPr>
        <p:spPr/>
        <p:txBody>
          <a:bodyPr/>
          <a:lstStyle/>
          <a:p>
            <a:pPr eaLnBrk="1" hangingPunct="1"/>
            <a:r>
              <a:rPr lang="en-US" altLang="en-US" b="1" dirty="0"/>
              <a:t>Metafile graphics </a:t>
            </a:r>
            <a:r>
              <a:rPr lang="en-US" altLang="en-US" dirty="0"/>
              <a:t>combine raster and vector graphics and can have the characteristics of both file types</a:t>
            </a:r>
          </a:p>
          <a:p>
            <a:pPr eaLnBrk="1" hangingPunct="1"/>
            <a:r>
              <a:rPr lang="en-US" altLang="en-US" dirty="0"/>
              <a:t>For example, you scan a photo (bitmap image) and then add text or arrows (vector drawings)</a:t>
            </a:r>
          </a:p>
          <a:p>
            <a:pPr eaLnBrk="1" hangingPunct="1"/>
            <a:r>
              <a:rPr lang="en-US" altLang="en-US" dirty="0"/>
              <a:t>Share advantages and disadvantages of both types</a:t>
            </a:r>
          </a:p>
          <a:p>
            <a:pPr lvl="1" eaLnBrk="1" hangingPunct="1"/>
            <a:r>
              <a:rPr lang="en-US" altLang="en-US" dirty="0"/>
              <a:t>When enlarged, the bitmap part loses quality</a:t>
            </a:r>
          </a:p>
          <a:p>
            <a:endParaRPr lang="en-US" dirty="0"/>
          </a:p>
        </p:txBody>
      </p:sp>
    </p:spTree>
    <p:extLst>
      <p:ext uri="{BB962C8B-B14F-4D97-AF65-F5344CB8AC3E}">
        <p14:creationId xmlns:p14="http://schemas.microsoft.com/office/powerpoint/2010/main" val="4154842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B808FF-5742-42A9-1ED9-587AE4FD4C72}"/>
              </a:ext>
            </a:extLst>
          </p:cNvPr>
          <p:cNvSpPr>
            <a:spLocks noGrp="1"/>
          </p:cNvSpPr>
          <p:nvPr>
            <p:ph type="title"/>
          </p:nvPr>
        </p:nvSpPr>
        <p:spPr/>
        <p:txBody>
          <a:bodyPr/>
          <a:lstStyle/>
          <a:p>
            <a:r>
              <a:rPr lang="en-US" dirty="0"/>
              <a:t>Graphics File Formats (1 of 2)</a:t>
            </a:r>
          </a:p>
        </p:txBody>
      </p:sp>
      <p:sp>
        <p:nvSpPr>
          <p:cNvPr id="2" name="Content Placeholder 1">
            <a:extLst>
              <a:ext uri="{FF2B5EF4-FFF2-40B4-BE49-F238E27FC236}">
                <a16:creationId xmlns:a16="http://schemas.microsoft.com/office/drawing/2014/main" id="{08E4A83C-EBB7-745C-BBF4-C04E67352330}"/>
              </a:ext>
            </a:extLst>
          </p:cNvPr>
          <p:cNvSpPr>
            <a:spLocks noGrp="1"/>
          </p:cNvSpPr>
          <p:nvPr>
            <p:ph idx="1"/>
          </p:nvPr>
        </p:nvSpPr>
        <p:spPr>
          <a:xfrm>
            <a:off x="476843" y="1690692"/>
            <a:ext cx="11241915" cy="4351338"/>
          </a:xfrm>
        </p:spPr>
        <p:txBody>
          <a:bodyPr/>
          <a:lstStyle/>
          <a:p>
            <a:pPr eaLnBrk="1" hangingPunct="1"/>
            <a:r>
              <a:rPr lang="en-US" altLang="en-US" sz="2200" b="1" dirty="0"/>
              <a:t>Standard graphics file formats </a:t>
            </a:r>
            <a:r>
              <a:rPr lang="en-US" altLang="en-US" sz="2200" dirty="0"/>
              <a:t>include the following:</a:t>
            </a:r>
            <a:endParaRPr lang="en-US" altLang="en-US" sz="2200" b="1" dirty="0"/>
          </a:p>
          <a:p>
            <a:pPr lvl="1" eaLnBrk="1" hangingPunct="1"/>
            <a:r>
              <a:rPr lang="en-US" altLang="en-US" sz="2200" dirty="0"/>
              <a:t>Bitmap file formats</a:t>
            </a:r>
          </a:p>
          <a:p>
            <a:pPr lvl="2" eaLnBrk="1" hangingPunct="1"/>
            <a:r>
              <a:rPr lang="en-US" altLang="en-US" sz="1800" dirty="0"/>
              <a:t>Portable Network Graphic (.png)</a:t>
            </a:r>
          </a:p>
          <a:p>
            <a:pPr lvl="2" eaLnBrk="1" hangingPunct="1"/>
            <a:r>
              <a:rPr lang="en-US" altLang="en-US" sz="1800" dirty="0"/>
              <a:t>Graphic Interchange Format (.gif)</a:t>
            </a:r>
          </a:p>
          <a:p>
            <a:pPr lvl="2" eaLnBrk="1" hangingPunct="1"/>
            <a:r>
              <a:rPr lang="en-US" altLang="en-US" sz="1800" dirty="0"/>
              <a:t>Joint Photographic Experts Group (.jpeg, .jpg)</a:t>
            </a:r>
          </a:p>
          <a:p>
            <a:pPr lvl="2" eaLnBrk="1" hangingPunct="1"/>
            <a:r>
              <a:rPr lang="en-US" altLang="en-US" sz="1800" dirty="0"/>
              <a:t>Tagged Image File Format (.tiff, .tif)</a:t>
            </a:r>
          </a:p>
          <a:p>
            <a:pPr lvl="2" eaLnBrk="1" hangingPunct="1"/>
            <a:r>
              <a:rPr lang="en-US" altLang="en-US" sz="1800" dirty="0"/>
              <a:t>Window Bitmap (.bmp)</a:t>
            </a:r>
          </a:p>
          <a:p>
            <a:pPr lvl="1" eaLnBrk="1" hangingPunct="1"/>
            <a:r>
              <a:rPr lang="en-US" altLang="en-US" sz="2200" dirty="0"/>
              <a:t>Vector file formats</a:t>
            </a:r>
          </a:p>
          <a:p>
            <a:pPr lvl="2" eaLnBrk="1" hangingPunct="1"/>
            <a:r>
              <a:rPr lang="en-US" altLang="en-US" sz="1800" dirty="0"/>
              <a:t>Hewlett Packard Graphics Language (.hpgl)</a:t>
            </a:r>
          </a:p>
          <a:p>
            <a:pPr lvl="2" eaLnBrk="1" hangingPunct="1"/>
            <a:r>
              <a:rPr lang="en-US" altLang="en-US" sz="1800" dirty="0"/>
              <a:t>Autocad (.dxf)</a:t>
            </a:r>
          </a:p>
          <a:p>
            <a:endParaRPr lang="en-US" dirty="0"/>
          </a:p>
        </p:txBody>
      </p:sp>
    </p:spTree>
    <p:extLst>
      <p:ext uri="{BB962C8B-B14F-4D97-AF65-F5344CB8AC3E}">
        <p14:creationId xmlns:p14="http://schemas.microsoft.com/office/powerpoint/2010/main" val="416438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B808FF-5742-42A9-1ED9-587AE4FD4C72}"/>
              </a:ext>
            </a:extLst>
          </p:cNvPr>
          <p:cNvSpPr>
            <a:spLocks noGrp="1"/>
          </p:cNvSpPr>
          <p:nvPr>
            <p:ph type="title"/>
          </p:nvPr>
        </p:nvSpPr>
        <p:spPr/>
        <p:txBody>
          <a:bodyPr/>
          <a:lstStyle/>
          <a:p>
            <a:r>
              <a:rPr lang="en-US" dirty="0"/>
              <a:t>Graphics File Formats (2 of 2)</a:t>
            </a:r>
          </a:p>
        </p:txBody>
      </p:sp>
      <p:sp>
        <p:nvSpPr>
          <p:cNvPr id="2" name="Content Placeholder 1">
            <a:extLst>
              <a:ext uri="{FF2B5EF4-FFF2-40B4-BE49-F238E27FC236}">
                <a16:creationId xmlns:a16="http://schemas.microsoft.com/office/drawing/2014/main" id="{08E4A83C-EBB7-745C-BBF4-C04E67352330}"/>
              </a:ext>
            </a:extLst>
          </p:cNvPr>
          <p:cNvSpPr>
            <a:spLocks noGrp="1"/>
          </p:cNvSpPr>
          <p:nvPr>
            <p:ph idx="1"/>
          </p:nvPr>
        </p:nvSpPr>
        <p:spPr>
          <a:xfrm>
            <a:off x="476843" y="1690692"/>
            <a:ext cx="11241915" cy="4351338"/>
          </a:xfrm>
        </p:spPr>
        <p:txBody>
          <a:bodyPr/>
          <a:lstStyle/>
          <a:p>
            <a:pPr eaLnBrk="1" hangingPunct="1"/>
            <a:r>
              <a:rPr lang="en-US" altLang="en-US" b="1" dirty="0"/>
              <a:t>Nonstandard graphics file formats </a:t>
            </a:r>
            <a:r>
              <a:rPr lang="en-US" altLang="en-US" dirty="0"/>
              <a:t>include the following:</a:t>
            </a:r>
            <a:endParaRPr lang="en-US" altLang="en-US" b="1" dirty="0"/>
          </a:p>
          <a:p>
            <a:pPr lvl="1"/>
            <a:r>
              <a:rPr lang="en-US" altLang="en-US" dirty="0"/>
              <a:t>Paintbrush (.pcx)</a:t>
            </a:r>
          </a:p>
          <a:p>
            <a:pPr lvl="1" eaLnBrk="1" hangingPunct="1"/>
            <a:r>
              <a:rPr lang="en-US" altLang="en-US" dirty="0"/>
              <a:t>Raster Transfer Language (.rtl)</a:t>
            </a:r>
          </a:p>
          <a:p>
            <a:pPr lvl="1" eaLnBrk="1" hangingPunct="1"/>
            <a:r>
              <a:rPr lang="en-US" altLang="en-US" dirty="0"/>
              <a:t>Adobe Photoshop (.psd) and Illustrator (.ai)</a:t>
            </a:r>
          </a:p>
          <a:p>
            <a:pPr lvl="1" eaLnBrk="1" hangingPunct="1"/>
            <a:r>
              <a:rPr lang="en-US" altLang="en-US" dirty="0"/>
              <a:t>Freehand (.fh11)</a:t>
            </a:r>
          </a:p>
          <a:p>
            <a:pPr lvl="1" eaLnBrk="1" hangingPunct="1"/>
            <a:r>
              <a:rPr lang="en-US" altLang="en-US" dirty="0"/>
              <a:t>Scalable Vector Graphics (.svg)</a:t>
            </a:r>
          </a:p>
          <a:p>
            <a:pPr lvl="1"/>
            <a:r>
              <a:rPr lang="en-US" altLang="en-US" dirty="0"/>
              <a:t>Targa (.tga)</a:t>
            </a:r>
          </a:p>
          <a:p>
            <a:pPr eaLnBrk="1" hangingPunct="1"/>
            <a:r>
              <a:rPr lang="en-US" altLang="en-US" dirty="0"/>
              <a:t>Search the web for software to manipulate unknown image formats</a:t>
            </a:r>
          </a:p>
          <a:p>
            <a:endParaRPr lang="en-US" dirty="0"/>
          </a:p>
        </p:txBody>
      </p:sp>
    </p:spTree>
    <p:extLst>
      <p:ext uri="{BB962C8B-B14F-4D97-AF65-F5344CB8AC3E}">
        <p14:creationId xmlns:p14="http://schemas.microsoft.com/office/powerpoint/2010/main" val="232726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942B4E-510F-9CEF-4519-59B0DE39EE14}"/>
              </a:ext>
            </a:extLst>
          </p:cNvPr>
          <p:cNvSpPr>
            <a:spLocks noGrp="1"/>
          </p:cNvSpPr>
          <p:nvPr>
            <p:ph type="title"/>
          </p:nvPr>
        </p:nvSpPr>
        <p:spPr/>
        <p:txBody>
          <a:bodyPr/>
          <a:lstStyle/>
          <a:p>
            <a:r>
              <a:rPr lang="en-US" dirty="0"/>
              <a:t>Audio and Video File Formats</a:t>
            </a:r>
          </a:p>
        </p:txBody>
      </p:sp>
      <p:sp>
        <p:nvSpPr>
          <p:cNvPr id="2" name="Content Placeholder 1">
            <a:extLst>
              <a:ext uri="{FF2B5EF4-FFF2-40B4-BE49-F238E27FC236}">
                <a16:creationId xmlns:a16="http://schemas.microsoft.com/office/drawing/2014/main" id="{B05A2045-B9E0-B4FA-6ADA-5471E156A1C2}"/>
              </a:ext>
            </a:extLst>
          </p:cNvPr>
          <p:cNvSpPr>
            <a:spLocks noGrp="1"/>
          </p:cNvSpPr>
          <p:nvPr>
            <p:ph idx="1"/>
          </p:nvPr>
        </p:nvSpPr>
        <p:spPr/>
        <p:txBody>
          <a:bodyPr/>
          <a:lstStyle/>
          <a:p>
            <a:r>
              <a:rPr lang="en-US" dirty="0"/>
              <a:t>Audio and video files come in many different formats</a:t>
            </a:r>
          </a:p>
          <a:p>
            <a:r>
              <a:rPr lang="en-US" dirty="0"/>
              <a:t>The most common current audio and video file formats include:</a:t>
            </a:r>
          </a:p>
          <a:p>
            <a:pPr lvl="1"/>
            <a:r>
              <a:rPr lang="en-US" dirty="0"/>
              <a:t>Apple QuickTime Movie (.mov)</a:t>
            </a:r>
          </a:p>
          <a:p>
            <a:pPr lvl="1"/>
            <a:r>
              <a:rPr lang="en-US" dirty="0"/>
              <a:t>Audio Video Interleave (.avi)</a:t>
            </a:r>
          </a:p>
          <a:p>
            <a:pPr lvl="1"/>
            <a:r>
              <a:rPr lang="en-US" dirty="0"/>
              <a:t>Motion Picture Expert Group (MPEG)</a:t>
            </a:r>
          </a:p>
        </p:txBody>
      </p:sp>
    </p:spTree>
    <p:extLst>
      <p:ext uri="{BB962C8B-B14F-4D97-AF65-F5344CB8AC3E}">
        <p14:creationId xmlns:p14="http://schemas.microsoft.com/office/powerpoint/2010/main" val="1948830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85339-7DFD-ED27-B2A2-E83109799BE0}"/>
              </a:ext>
            </a:extLst>
          </p:cNvPr>
          <p:cNvSpPr>
            <a:spLocks noGrp="1"/>
          </p:cNvSpPr>
          <p:nvPr>
            <p:ph type="title"/>
          </p:nvPr>
        </p:nvSpPr>
        <p:spPr/>
        <p:txBody>
          <a:bodyPr/>
          <a:lstStyle/>
          <a:p>
            <a:r>
              <a:rPr lang="en-US" dirty="0"/>
              <a:t>Viewing and Examining Media Files (1 of 4)</a:t>
            </a:r>
          </a:p>
        </p:txBody>
      </p:sp>
      <p:sp>
        <p:nvSpPr>
          <p:cNvPr id="2" name="Content Placeholder 1">
            <a:extLst>
              <a:ext uri="{FF2B5EF4-FFF2-40B4-BE49-F238E27FC236}">
                <a16:creationId xmlns:a16="http://schemas.microsoft.com/office/drawing/2014/main" id="{8789588C-84B2-B680-890B-27824B46B23E}"/>
              </a:ext>
            </a:extLst>
          </p:cNvPr>
          <p:cNvSpPr>
            <a:spLocks noGrp="1"/>
          </p:cNvSpPr>
          <p:nvPr>
            <p:ph idx="1"/>
          </p:nvPr>
        </p:nvSpPr>
        <p:spPr/>
        <p:txBody>
          <a:bodyPr/>
          <a:lstStyle/>
          <a:p>
            <a:r>
              <a:rPr lang="en-US" dirty="0"/>
              <a:t>In addition to Windows Photos, other media viewing programs include the following:</a:t>
            </a:r>
          </a:p>
          <a:p>
            <a:pPr lvl="1"/>
            <a:r>
              <a:rPr lang="en-US" dirty="0"/>
              <a:t>FastPictureViewer Pro</a:t>
            </a:r>
          </a:p>
          <a:p>
            <a:pPr lvl="1"/>
            <a:r>
              <a:rPr lang="en-US" dirty="0"/>
              <a:t>FastStone</a:t>
            </a:r>
          </a:p>
          <a:p>
            <a:pPr lvl="1"/>
            <a:r>
              <a:rPr lang="en-US" dirty="0"/>
              <a:t>Irfanview Graphic Viewer</a:t>
            </a:r>
          </a:p>
          <a:p>
            <a:pPr lvl="1"/>
            <a:r>
              <a:rPr lang="en-US" dirty="0"/>
              <a:t>VLC Media Player</a:t>
            </a:r>
          </a:p>
          <a:p>
            <a:r>
              <a:rPr lang="en-US" dirty="0"/>
              <a:t>When working with Windows OSs, the digital forensics examiner may find additional evidence by examining the content of thumbnail (thumb.db) files</a:t>
            </a:r>
          </a:p>
        </p:txBody>
      </p:sp>
    </p:spTree>
    <p:extLst>
      <p:ext uri="{BB962C8B-B14F-4D97-AF65-F5344CB8AC3E}">
        <p14:creationId xmlns:p14="http://schemas.microsoft.com/office/powerpoint/2010/main" val="303677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85339-7DFD-ED27-B2A2-E83109799BE0}"/>
              </a:ext>
            </a:extLst>
          </p:cNvPr>
          <p:cNvSpPr>
            <a:spLocks noGrp="1"/>
          </p:cNvSpPr>
          <p:nvPr>
            <p:ph type="title"/>
          </p:nvPr>
        </p:nvSpPr>
        <p:spPr/>
        <p:txBody>
          <a:bodyPr/>
          <a:lstStyle/>
          <a:p>
            <a:r>
              <a:rPr lang="en-US" dirty="0"/>
              <a:t>Viewing and Examining Media Files (2 of 4)</a:t>
            </a:r>
          </a:p>
        </p:txBody>
      </p:sp>
      <p:sp>
        <p:nvSpPr>
          <p:cNvPr id="2" name="Content Placeholder 1">
            <a:extLst>
              <a:ext uri="{FF2B5EF4-FFF2-40B4-BE49-F238E27FC236}">
                <a16:creationId xmlns:a16="http://schemas.microsoft.com/office/drawing/2014/main" id="{8789588C-84B2-B680-890B-27824B46B23E}"/>
              </a:ext>
            </a:extLst>
          </p:cNvPr>
          <p:cNvSpPr>
            <a:spLocks noGrp="1"/>
          </p:cNvSpPr>
          <p:nvPr>
            <p:ph idx="1"/>
          </p:nvPr>
        </p:nvSpPr>
        <p:spPr/>
        <p:txBody>
          <a:bodyPr/>
          <a:lstStyle/>
          <a:p>
            <a:r>
              <a:rPr lang="en-US" dirty="0"/>
              <a:t>On digital cameras and smartphones, photo and video files are typically stored in a Digital Camera Image (DCIM) folder</a:t>
            </a:r>
          </a:p>
          <a:p>
            <a:r>
              <a:rPr lang="en-US" dirty="0"/>
              <a:t>DCIM is part of the Design Rule for Camera Format system (DCF)</a:t>
            </a:r>
          </a:p>
          <a:p>
            <a:r>
              <a:rPr lang="en-US" dirty="0"/>
              <a:t>The DCF folder and file structure recommendations are as follows:</a:t>
            </a:r>
          </a:p>
          <a:p>
            <a:pPr lvl="1"/>
            <a:r>
              <a:rPr lang="en-US" dirty="0"/>
              <a:t>Subfolder names have three numbers followed by five letters</a:t>
            </a:r>
          </a:p>
          <a:p>
            <a:pPr lvl="1"/>
            <a:r>
              <a:rPr lang="en-US" dirty="0"/>
              <a:t>Graphic file names have three letters with four numbers followed by the file type extension</a:t>
            </a:r>
          </a:p>
        </p:txBody>
      </p:sp>
    </p:spTree>
    <p:extLst>
      <p:ext uri="{BB962C8B-B14F-4D97-AF65-F5344CB8AC3E}">
        <p14:creationId xmlns:p14="http://schemas.microsoft.com/office/powerpoint/2010/main" val="770609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85339-7DFD-ED27-B2A2-E83109799BE0}"/>
              </a:ext>
            </a:extLst>
          </p:cNvPr>
          <p:cNvSpPr>
            <a:spLocks noGrp="1"/>
          </p:cNvSpPr>
          <p:nvPr>
            <p:ph type="title"/>
          </p:nvPr>
        </p:nvSpPr>
        <p:spPr/>
        <p:txBody>
          <a:bodyPr/>
          <a:lstStyle/>
          <a:p>
            <a:r>
              <a:rPr lang="en-US" dirty="0"/>
              <a:t>Viewing and Examining Media Files (3 of 4)</a:t>
            </a:r>
          </a:p>
        </p:txBody>
      </p:sp>
      <p:sp>
        <p:nvSpPr>
          <p:cNvPr id="2" name="Content Placeholder 1">
            <a:extLst>
              <a:ext uri="{FF2B5EF4-FFF2-40B4-BE49-F238E27FC236}">
                <a16:creationId xmlns:a16="http://schemas.microsoft.com/office/drawing/2014/main" id="{8789588C-84B2-B680-890B-27824B46B23E}"/>
              </a:ext>
            </a:extLst>
          </p:cNvPr>
          <p:cNvSpPr>
            <a:spLocks noGrp="1"/>
          </p:cNvSpPr>
          <p:nvPr>
            <p:ph idx="1"/>
          </p:nvPr>
        </p:nvSpPr>
        <p:spPr/>
        <p:txBody>
          <a:bodyPr/>
          <a:lstStyle/>
          <a:p>
            <a:r>
              <a:rPr lang="en-US" dirty="0"/>
              <a:t>The changing of a file’s header and its extension is a method to hide incriminating evidence because digital forensics tools will assume it is an unknown file</a:t>
            </a:r>
          </a:p>
          <a:p>
            <a:r>
              <a:rPr lang="en-US" dirty="0"/>
              <a:t>When encountering an unknown file, you will need to examine its contents in a hexadecimal viewer</a:t>
            </a:r>
          </a:p>
          <a:p>
            <a:pPr eaLnBrk="1" hangingPunct="1"/>
            <a:r>
              <a:rPr lang="en-US" altLang="en-US" dirty="0"/>
              <a:t>An example of an unknown file might have an XIF extension</a:t>
            </a:r>
          </a:p>
          <a:p>
            <a:pPr lvl="1" eaLnBrk="1" hangingPunct="1"/>
            <a:r>
              <a:rPr lang="en-US" altLang="en-US" dirty="0"/>
              <a:t>The XIF format is old, and little information is available about it</a:t>
            </a:r>
          </a:p>
          <a:p>
            <a:pPr lvl="1" eaLnBrk="1" hangingPunct="1"/>
            <a:r>
              <a:rPr lang="en-US" altLang="en-US" dirty="0"/>
              <a:t>The first 3 bytes of an XIF file are the same as a TIF file </a:t>
            </a:r>
          </a:p>
          <a:p>
            <a:pPr lvl="1" eaLnBrk="1" hangingPunct="1"/>
            <a:r>
              <a:rPr lang="en-US" altLang="en-US" dirty="0"/>
              <a:t>Build your own header search string</a:t>
            </a:r>
          </a:p>
        </p:txBody>
      </p:sp>
    </p:spTree>
    <p:extLst>
      <p:ext uri="{BB962C8B-B14F-4D97-AF65-F5344CB8AC3E}">
        <p14:creationId xmlns:p14="http://schemas.microsoft.com/office/powerpoint/2010/main" val="405285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Viewing and Examining Media Files (4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3416320"/>
          </a:xfrm>
          <a:prstGeom prst="rect">
            <a:avLst/>
          </a:prstGeom>
          <a:noFill/>
        </p:spPr>
        <p:txBody>
          <a:bodyPr wrap="square" rtlCol="0">
            <a:spAutoFit/>
          </a:bodyPr>
          <a:lstStyle/>
          <a:p>
            <a:r>
              <a:rPr lang="en-US" sz="2400" b="1" dirty="0">
                <a:latin typeface="Work Sans" pitchFamily="2" charset="0"/>
              </a:rPr>
              <a:t>Figure 8-5</a:t>
            </a:r>
            <a:r>
              <a:rPr lang="en-US" sz="2400" dirty="0">
                <a:latin typeface="Work Sans" pitchFamily="2" charset="0"/>
              </a:rPr>
              <a:t>  A TIF file viewed in a hex editor</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8-6 </a:t>
            </a:r>
            <a:r>
              <a:rPr lang="en-US" altLang="en-US" sz="2400" dirty="0">
                <a:latin typeface="Work Sans" pitchFamily="2" charset="0"/>
              </a:rPr>
              <a:t>An XIF file viewed in a hex editor</a:t>
            </a:r>
            <a:endParaRPr lang="en-US" altLang="en-US" sz="2400" dirty="0">
              <a:latin typeface="+mj-lt"/>
            </a:endParaRPr>
          </a:p>
          <a:p>
            <a:endParaRPr lang="en-US" sz="2400" dirty="0">
              <a:latin typeface="Work Sans" pitchFamily="2" charset="0"/>
            </a:endParaRPr>
          </a:p>
        </p:txBody>
      </p:sp>
      <p:pic>
        <p:nvPicPr>
          <p:cNvPr id="4" name="Picture 3" descr="A screenshot of the T I F file. It has a table with 18 columns titled offset, 0, 1, 2, 3, 4, 5, 6, 7, 8, 9, A, B, C, D, E, F, and A N S I ASCII, with its corresponding data. The file starts at offset 0 with hexadecimal, row 1 with hexadecimal 49, 49, 2 A, 00, 6 E, E E, 05, 00, 80, 0 B, 4 B, 2 A, 07, F 8, 06, and 0 C are highlighted by a rectangular-shaped bounding box, and labeled with T I F file headers start with hexadecimal 49, 49, 2 A that is equivalent to ASCII code I I asterisk.  ">
            <a:extLst>
              <a:ext uri="{FF2B5EF4-FFF2-40B4-BE49-F238E27FC236}">
                <a16:creationId xmlns:a16="http://schemas.microsoft.com/office/drawing/2014/main" id="{2A6A4948-2DC6-B28C-02C8-B77EFD8100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19089" y="1690692"/>
            <a:ext cx="3536276" cy="1728289"/>
          </a:xfrm>
          <a:prstGeom prst="rect">
            <a:avLst/>
          </a:prstGeom>
        </p:spPr>
      </p:pic>
      <p:pic>
        <p:nvPicPr>
          <p:cNvPr id="8" name="Picture 7" descr="A screenshot of the X I F file. It has a table with 18 columns titled offset, 0, 1, 2, 3, 4, 5, 6, 7, 8, 9, A, B, C, D, E, F, and A N S I ASCII, with its corresponding data. The file starts at offset 0 with hexadecimal, row 1 with hexadecimal 49, 49, 2 A, 00, 5 C, 01, 00, 00, 20, 65, 58, 74, 65, 6 E, 64, and 65 are highlighted by a rectangular-shaped bounding box. The hexadecimal 49 is indicated by an arrow and labeled X I F file header and the ASCII code I I asterisk is indicated by an arrow and labeled ASCII equivalent showing the same beginning values as a T I F extension. ">
            <a:extLst>
              <a:ext uri="{FF2B5EF4-FFF2-40B4-BE49-F238E27FC236}">
                <a16:creationId xmlns:a16="http://schemas.microsoft.com/office/drawing/2014/main" id="{C36752EF-C307-DFCA-F5C7-F8817CEBE91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079348" y="3980319"/>
            <a:ext cx="3622401" cy="1728289"/>
          </a:xfrm>
          <a:prstGeom prst="rect">
            <a:avLst/>
          </a:prstGeom>
        </p:spPr>
      </p:pic>
    </p:spTree>
    <p:extLst>
      <p:ext uri="{BB962C8B-B14F-4D97-AF65-F5344CB8AC3E}">
        <p14:creationId xmlns:p14="http://schemas.microsoft.com/office/powerpoint/2010/main" val="4166079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7C69EC-FF7A-F21F-B269-B61934781CC5}"/>
              </a:ext>
            </a:extLst>
          </p:cNvPr>
          <p:cNvSpPr>
            <a:spLocks noGrp="1"/>
          </p:cNvSpPr>
          <p:nvPr>
            <p:ph type="title"/>
          </p:nvPr>
        </p:nvSpPr>
        <p:spPr/>
        <p:txBody>
          <a:bodyPr/>
          <a:lstStyle/>
          <a:p>
            <a:r>
              <a:rPr lang="en-US" dirty="0"/>
              <a:t>Understanding Data Compression (1 of 2)</a:t>
            </a:r>
          </a:p>
        </p:txBody>
      </p:sp>
      <p:sp>
        <p:nvSpPr>
          <p:cNvPr id="2" name="Content Placeholder 1">
            <a:extLst>
              <a:ext uri="{FF2B5EF4-FFF2-40B4-BE49-F238E27FC236}">
                <a16:creationId xmlns:a16="http://schemas.microsoft.com/office/drawing/2014/main" id="{2AFA49A4-347C-3E40-B7F2-76DC0DD81607}"/>
              </a:ext>
            </a:extLst>
          </p:cNvPr>
          <p:cNvSpPr>
            <a:spLocks noGrp="1"/>
          </p:cNvSpPr>
          <p:nvPr>
            <p:ph idx="1"/>
          </p:nvPr>
        </p:nvSpPr>
        <p:spPr/>
        <p:txBody>
          <a:bodyPr/>
          <a:lstStyle/>
          <a:p>
            <a:r>
              <a:rPr lang="en-US" dirty="0"/>
              <a:t>Data compression is the process of coding data from a larger form to a smaller form</a:t>
            </a:r>
          </a:p>
          <a:p>
            <a:r>
              <a:rPr lang="en-US" dirty="0"/>
              <a:t>Graphics files and most compression tools use one of two data compression schemes: lossless or lossy</a:t>
            </a:r>
          </a:p>
          <a:p>
            <a:r>
              <a:rPr lang="en-US" altLang="en-US" b="1" dirty="0"/>
              <a:t>Lossless compression </a:t>
            </a:r>
            <a:r>
              <a:rPr lang="en-US" altLang="en-US" dirty="0"/>
              <a:t>techniques reduce file size without removing data</a:t>
            </a:r>
          </a:p>
          <a:p>
            <a:pPr lvl="1"/>
            <a:r>
              <a:rPr lang="en-US" altLang="en-US" dirty="0"/>
              <a:t>Based on Huffman or Lempel-Ziv-Welch coding which uses a code to represent redundant bits of data</a:t>
            </a:r>
          </a:p>
          <a:p>
            <a:pPr lvl="1"/>
            <a:r>
              <a:rPr lang="en-US" altLang="en-US" dirty="0"/>
              <a:t>Utilities: WinZip, PKZip, StuffIt, 7zip, and FreeZip</a:t>
            </a:r>
          </a:p>
          <a:p>
            <a:endParaRPr lang="en-US" dirty="0"/>
          </a:p>
        </p:txBody>
      </p:sp>
    </p:spTree>
    <p:extLst>
      <p:ext uri="{BB962C8B-B14F-4D97-AF65-F5344CB8AC3E}">
        <p14:creationId xmlns:p14="http://schemas.microsoft.com/office/powerpoint/2010/main" val="2480029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7C69EC-FF7A-F21F-B269-B61934781CC5}"/>
              </a:ext>
            </a:extLst>
          </p:cNvPr>
          <p:cNvSpPr>
            <a:spLocks noGrp="1"/>
          </p:cNvSpPr>
          <p:nvPr>
            <p:ph type="title"/>
          </p:nvPr>
        </p:nvSpPr>
        <p:spPr/>
        <p:txBody>
          <a:bodyPr/>
          <a:lstStyle/>
          <a:p>
            <a:r>
              <a:rPr lang="en-US" dirty="0"/>
              <a:t>Understanding Data Compression (2 of 2)</a:t>
            </a:r>
          </a:p>
        </p:txBody>
      </p:sp>
      <p:sp>
        <p:nvSpPr>
          <p:cNvPr id="2" name="Content Placeholder 1">
            <a:extLst>
              <a:ext uri="{FF2B5EF4-FFF2-40B4-BE49-F238E27FC236}">
                <a16:creationId xmlns:a16="http://schemas.microsoft.com/office/drawing/2014/main" id="{2AFA49A4-347C-3E40-B7F2-76DC0DD81607}"/>
              </a:ext>
            </a:extLst>
          </p:cNvPr>
          <p:cNvSpPr>
            <a:spLocks noGrp="1"/>
          </p:cNvSpPr>
          <p:nvPr>
            <p:ph idx="1"/>
          </p:nvPr>
        </p:nvSpPr>
        <p:spPr/>
        <p:txBody>
          <a:bodyPr/>
          <a:lstStyle/>
          <a:p>
            <a:r>
              <a:rPr lang="en-US" altLang="en-US" b="1" dirty="0"/>
              <a:t>Lossy compression </a:t>
            </a:r>
            <a:r>
              <a:rPr lang="en-US" altLang="en-US" dirty="0"/>
              <a:t>compresses data by permanently discarding bits of information</a:t>
            </a:r>
          </a:p>
          <a:p>
            <a:pPr lvl="1"/>
            <a:r>
              <a:rPr lang="en-US" altLang="en-US" b="1" dirty="0"/>
              <a:t>Vector quantization (VQ)</a:t>
            </a:r>
            <a:r>
              <a:rPr lang="en-US" altLang="en-US" dirty="0"/>
              <a:t> is a form of lossy compression that uses complex algorithms to determine what data to discard based on vectors in the graphics file</a:t>
            </a:r>
          </a:p>
          <a:p>
            <a:pPr lvl="1"/>
            <a:r>
              <a:rPr lang="en-US" altLang="en-US" dirty="0"/>
              <a:t>Utility: Lzip</a:t>
            </a:r>
          </a:p>
          <a:p>
            <a:r>
              <a:rPr lang="en-US" altLang="en-US" dirty="0"/>
              <a:t>Lossless compression produces an exact replica of the original data after it has been uncompressed</a:t>
            </a:r>
          </a:p>
          <a:p>
            <a:r>
              <a:rPr lang="en-US" altLang="en-US" dirty="0"/>
              <a:t>Lossy compression typically produces an altered replica of the data</a:t>
            </a:r>
          </a:p>
          <a:p>
            <a:endParaRPr lang="en-US" dirty="0"/>
          </a:p>
        </p:txBody>
      </p:sp>
    </p:spTree>
    <p:extLst>
      <p:ext uri="{BB962C8B-B14F-4D97-AF65-F5344CB8AC3E}">
        <p14:creationId xmlns:p14="http://schemas.microsoft.com/office/powerpoint/2010/main" val="263551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dirty="0"/>
              <a:t>Identify different types of media files</a:t>
            </a:r>
          </a:p>
          <a:p>
            <a:pPr eaLnBrk="1" hangingPunct="1">
              <a:spcAft>
                <a:spcPts val="600"/>
              </a:spcAft>
            </a:pPr>
            <a:r>
              <a:rPr lang="en-US" altLang="en-US" dirty="0"/>
              <a:t>Summarize data compression and obfuscation</a:t>
            </a:r>
          </a:p>
          <a:p>
            <a:pPr eaLnBrk="1" hangingPunct="1">
              <a:spcAft>
                <a:spcPts val="600"/>
              </a:spcAft>
            </a:pPr>
            <a:r>
              <a:rPr lang="en-US" altLang="en-US" dirty="0"/>
              <a:t>Define data-hiding techniques</a:t>
            </a:r>
          </a:p>
          <a:p>
            <a:pPr eaLnBrk="1" hangingPunct="1">
              <a:spcAft>
                <a:spcPts val="600"/>
              </a:spcAft>
            </a:pPr>
            <a:r>
              <a:rPr lang="en-US" altLang="en-US" dirty="0"/>
              <a:t>Explain how to locate and recover media files</a:t>
            </a:r>
          </a:p>
          <a:p>
            <a:pPr eaLnBrk="1" hangingPunct="1">
              <a:spcAft>
                <a:spcPts val="600"/>
              </a:spcAft>
            </a:pPr>
            <a:r>
              <a:rPr lang="en-US" altLang="en-US" dirty="0"/>
              <a:t>Explain digital evidence validation and discrimination techniques</a:t>
            </a:r>
          </a:p>
          <a:p>
            <a:pPr eaLnBrk="1" hangingPunct="1">
              <a:spcAft>
                <a:spcPts val="600"/>
              </a:spcAft>
            </a:pPr>
            <a:r>
              <a:rPr lang="en-US" altLang="en-US" dirty="0"/>
              <a:t>Describe an examination plan</a:t>
            </a:r>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597350-6D12-93A3-E88E-D03CD12BAFB8}"/>
              </a:ext>
            </a:extLst>
          </p:cNvPr>
          <p:cNvSpPr>
            <a:spLocks noGrp="1"/>
          </p:cNvSpPr>
          <p:nvPr>
            <p:ph type="title"/>
          </p:nvPr>
        </p:nvSpPr>
        <p:spPr/>
        <p:txBody>
          <a:bodyPr/>
          <a:lstStyle/>
          <a:p>
            <a:r>
              <a:rPr lang="en-US" dirty="0"/>
              <a:t>Steganography in Graphics Files (1 of 5)</a:t>
            </a:r>
          </a:p>
        </p:txBody>
      </p:sp>
      <p:sp>
        <p:nvSpPr>
          <p:cNvPr id="2" name="Content Placeholder 1">
            <a:extLst>
              <a:ext uri="{FF2B5EF4-FFF2-40B4-BE49-F238E27FC236}">
                <a16:creationId xmlns:a16="http://schemas.microsoft.com/office/drawing/2014/main" id="{7DC33418-0768-140E-59F5-807A8E0EBDAF}"/>
              </a:ext>
            </a:extLst>
          </p:cNvPr>
          <p:cNvSpPr>
            <a:spLocks noGrp="1"/>
          </p:cNvSpPr>
          <p:nvPr>
            <p:ph idx="1"/>
          </p:nvPr>
        </p:nvSpPr>
        <p:spPr/>
        <p:txBody>
          <a:bodyPr/>
          <a:lstStyle/>
          <a:p>
            <a:pPr eaLnBrk="1" hangingPunct="1"/>
            <a:r>
              <a:rPr lang="en-US" altLang="en-US" dirty="0"/>
              <a:t>Steganography hides information inside image files</a:t>
            </a:r>
          </a:p>
          <a:p>
            <a:pPr lvl="1" eaLnBrk="1" hangingPunct="1"/>
            <a:r>
              <a:rPr lang="en-US" altLang="en-US" dirty="0"/>
              <a:t>The term for detecting and analyzing steganography files is steganalysis</a:t>
            </a:r>
          </a:p>
          <a:p>
            <a:pPr eaLnBrk="1" hangingPunct="1"/>
            <a:r>
              <a:rPr lang="en-US" altLang="en-US" dirty="0"/>
              <a:t>Two major forms of steganography are insertion and substitution</a:t>
            </a:r>
          </a:p>
          <a:p>
            <a:pPr eaLnBrk="1" hangingPunct="1"/>
            <a:r>
              <a:rPr lang="en-US" altLang="en-US" dirty="0"/>
              <a:t>Insertion places data from the secret file into the host file</a:t>
            </a:r>
          </a:p>
          <a:p>
            <a:pPr lvl="1" eaLnBrk="1" hangingPunct="1"/>
            <a:r>
              <a:rPr lang="en-US" altLang="en-US" dirty="0"/>
              <a:t>Hidden data is not displayed when viewing host file in its associated program</a:t>
            </a:r>
          </a:p>
          <a:p>
            <a:pPr lvl="2" eaLnBrk="1" hangingPunct="1"/>
            <a:r>
              <a:rPr lang="en-US" altLang="en-US" sz="2200" dirty="0"/>
              <a:t>You need to analyze the data structure carefully</a:t>
            </a:r>
          </a:p>
          <a:p>
            <a:endParaRPr lang="en-US" dirty="0"/>
          </a:p>
        </p:txBody>
      </p:sp>
    </p:spTree>
    <p:extLst>
      <p:ext uri="{BB962C8B-B14F-4D97-AF65-F5344CB8AC3E}">
        <p14:creationId xmlns:p14="http://schemas.microsoft.com/office/powerpoint/2010/main" val="2124416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Steganography in Graphics Files (2 of 5)</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3416320"/>
          </a:xfrm>
          <a:prstGeom prst="rect">
            <a:avLst/>
          </a:prstGeom>
          <a:noFill/>
        </p:spPr>
        <p:txBody>
          <a:bodyPr wrap="square" rtlCol="0">
            <a:spAutoFit/>
          </a:bodyPr>
          <a:lstStyle/>
          <a:p>
            <a:r>
              <a:rPr lang="en-US" sz="2400" b="1" dirty="0">
                <a:latin typeface="Work Sans" pitchFamily="2" charset="0"/>
              </a:rPr>
              <a:t>Figure 8-7</a:t>
            </a:r>
            <a:r>
              <a:rPr lang="en-US" sz="2400" dirty="0">
                <a:latin typeface="Work Sans" pitchFamily="2" charset="0"/>
              </a:rPr>
              <a:t>  A simple webpage displayed in a web browser</a:t>
            </a:r>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8-8 </a:t>
            </a:r>
            <a:r>
              <a:rPr lang="en-US" altLang="en-US" sz="2400" dirty="0">
                <a:latin typeface="Work Sans" pitchFamily="2" charset="0"/>
              </a:rPr>
              <a:t>The HTML code reveals hidden text</a:t>
            </a:r>
            <a:endParaRPr lang="en-US" altLang="en-US" sz="2400" dirty="0">
              <a:latin typeface="+mj-lt"/>
            </a:endParaRPr>
          </a:p>
          <a:p>
            <a:endParaRPr lang="en-US" sz="2400" dirty="0">
              <a:latin typeface="Work Sans" pitchFamily="2" charset="0"/>
            </a:endParaRPr>
          </a:p>
        </p:txBody>
      </p:sp>
      <p:pic>
        <p:nvPicPr>
          <p:cNvPr id="6" name="Picture 5" descr="A Computer Forensics and Investigation page has a title bar with file, edit, view, history, bookmarks, tools, and help options. It includes a browser field with the path that reads file colon, backslash, backslash, backslash, C colon, backslash, Work, backslash, Chapter 08, backslash, C 08 l n C h p, backslash, G F C I web dot h t m l. It has a page with the text that reads The computer forensics book is using steganography.">
            <a:extLst>
              <a:ext uri="{FF2B5EF4-FFF2-40B4-BE49-F238E27FC236}">
                <a16:creationId xmlns:a16="http://schemas.microsoft.com/office/drawing/2014/main" id="{FE8FB069-87E1-09AB-5260-1ABDBBF480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42160" y="1542279"/>
            <a:ext cx="4219492" cy="2071387"/>
          </a:xfrm>
          <a:prstGeom prst="rect">
            <a:avLst/>
          </a:prstGeom>
        </p:spPr>
      </p:pic>
      <p:pic>
        <p:nvPicPr>
          <p:cNvPr id="9" name="Picture 8" descr="A notepad with a set of h t m l code. Line 1: left angle bracket h t m l, right angle bracket. Line 2: left angle bracket head right angle bracket. Line 3: left angle bracket, title right angle bracket, Computer Forensics, and Investigations, left angle bracket, backslash, title, right angle bracket. Line 4: left angle bracket, backslash, head, right angle bracket. Line 5: left angle bracket, input type hyphen, left double quotes, hidden, right double quotes, name hyphen, left double quotes, message, right double quotes, value hyphen, left double quotes This is an example of how you could communicate using web pages, right double quotes, right angle bracket. Line 6: left angle bracket, body, right angle bracket. Line 7: left angle bracket, h 1, right angle bracket, The computer forensics book uses steganography, left angle bracket, backslash, h 1, right angle bracket. Line 8: left angle bracket, backslash, body, right angle bracket. Line 9: left angle bracket, backslash, h t m l, right angle bracket. ">
            <a:extLst>
              <a:ext uri="{FF2B5EF4-FFF2-40B4-BE49-F238E27FC236}">
                <a16:creationId xmlns:a16="http://schemas.microsoft.com/office/drawing/2014/main" id="{2C1CEA97-792B-2A41-0540-551D3EFF54A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67054" y="3788767"/>
            <a:ext cx="4294598" cy="2048418"/>
          </a:xfrm>
          <a:prstGeom prst="rect">
            <a:avLst/>
          </a:prstGeom>
        </p:spPr>
      </p:pic>
    </p:spTree>
    <p:extLst>
      <p:ext uri="{BB962C8B-B14F-4D97-AF65-F5344CB8AC3E}">
        <p14:creationId xmlns:p14="http://schemas.microsoft.com/office/powerpoint/2010/main" val="57688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597350-6D12-93A3-E88E-D03CD12BAFB8}"/>
              </a:ext>
            </a:extLst>
          </p:cNvPr>
          <p:cNvSpPr>
            <a:spLocks noGrp="1"/>
          </p:cNvSpPr>
          <p:nvPr>
            <p:ph type="title"/>
          </p:nvPr>
        </p:nvSpPr>
        <p:spPr/>
        <p:txBody>
          <a:bodyPr/>
          <a:lstStyle/>
          <a:p>
            <a:r>
              <a:rPr lang="en-US" dirty="0"/>
              <a:t>Steganography in Graphics Files (3 of 5)</a:t>
            </a:r>
          </a:p>
        </p:txBody>
      </p:sp>
      <p:sp>
        <p:nvSpPr>
          <p:cNvPr id="2" name="Content Placeholder 1">
            <a:extLst>
              <a:ext uri="{FF2B5EF4-FFF2-40B4-BE49-F238E27FC236}">
                <a16:creationId xmlns:a16="http://schemas.microsoft.com/office/drawing/2014/main" id="{7DC33418-0768-140E-59F5-807A8E0EBDAF}"/>
              </a:ext>
            </a:extLst>
          </p:cNvPr>
          <p:cNvSpPr>
            <a:spLocks noGrp="1"/>
          </p:cNvSpPr>
          <p:nvPr>
            <p:ph idx="1"/>
          </p:nvPr>
        </p:nvSpPr>
        <p:spPr/>
        <p:txBody>
          <a:bodyPr/>
          <a:lstStyle/>
          <a:p>
            <a:pPr eaLnBrk="1" hangingPunct="1"/>
            <a:r>
              <a:rPr lang="en-US" altLang="en-US" dirty="0"/>
              <a:t>Substitution replaces bits of the host file with other bits of data</a:t>
            </a:r>
          </a:p>
          <a:p>
            <a:pPr lvl="1" eaLnBrk="1" hangingPunct="1"/>
            <a:r>
              <a:rPr lang="en-US" altLang="en-US" dirty="0"/>
              <a:t>Graphics files such as .bmp files are ideal for storing steganography secret messages</a:t>
            </a:r>
          </a:p>
          <a:p>
            <a:pPr eaLnBrk="1" hangingPunct="1"/>
            <a:r>
              <a:rPr lang="en-US" altLang="en-US" dirty="0"/>
              <a:t>You should inspect all files for evidence of steganography</a:t>
            </a:r>
          </a:p>
          <a:p>
            <a:pPr eaLnBrk="1" hangingPunct="1"/>
            <a:r>
              <a:rPr lang="en-US" altLang="en-US" dirty="0"/>
              <a:t>Clues to look for include the following:</a:t>
            </a:r>
          </a:p>
          <a:p>
            <a:pPr lvl="1" eaLnBrk="1" hangingPunct="1"/>
            <a:r>
              <a:rPr lang="en-US" altLang="en-US" dirty="0"/>
              <a:t>Duplicate files with different hash values</a:t>
            </a:r>
          </a:p>
          <a:p>
            <a:pPr lvl="1" eaLnBrk="1" hangingPunct="1"/>
            <a:r>
              <a:rPr lang="en-US" altLang="en-US" dirty="0"/>
              <a:t>Steganography programs installed on the suspect’s drive</a:t>
            </a:r>
          </a:p>
          <a:p>
            <a:endParaRPr lang="en-US" dirty="0"/>
          </a:p>
        </p:txBody>
      </p:sp>
    </p:spTree>
    <p:extLst>
      <p:ext uri="{BB962C8B-B14F-4D97-AF65-F5344CB8AC3E}">
        <p14:creationId xmlns:p14="http://schemas.microsoft.com/office/powerpoint/2010/main" val="381314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597350-6D12-93A3-E88E-D03CD12BAFB8}"/>
              </a:ext>
            </a:extLst>
          </p:cNvPr>
          <p:cNvSpPr>
            <a:spLocks noGrp="1"/>
          </p:cNvSpPr>
          <p:nvPr>
            <p:ph type="title"/>
          </p:nvPr>
        </p:nvSpPr>
        <p:spPr/>
        <p:txBody>
          <a:bodyPr/>
          <a:lstStyle/>
          <a:p>
            <a:r>
              <a:rPr lang="en-US" dirty="0"/>
              <a:t>Steganography in Graphics Files (4 of 5)</a:t>
            </a:r>
          </a:p>
        </p:txBody>
      </p:sp>
      <p:sp>
        <p:nvSpPr>
          <p:cNvPr id="2" name="Content Placeholder 1">
            <a:extLst>
              <a:ext uri="{FF2B5EF4-FFF2-40B4-BE49-F238E27FC236}">
                <a16:creationId xmlns:a16="http://schemas.microsoft.com/office/drawing/2014/main" id="{7DC33418-0768-140E-59F5-807A8E0EBDAF}"/>
              </a:ext>
            </a:extLst>
          </p:cNvPr>
          <p:cNvSpPr>
            <a:spLocks noGrp="1"/>
          </p:cNvSpPr>
          <p:nvPr>
            <p:ph idx="1"/>
          </p:nvPr>
        </p:nvSpPr>
        <p:spPr/>
        <p:txBody>
          <a:bodyPr/>
          <a:lstStyle/>
          <a:p>
            <a:pPr eaLnBrk="1" hangingPunct="1"/>
            <a:r>
              <a:rPr lang="en-US" altLang="en-US" dirty="0"/>
              <a:t>Steganalysis Methods</a:t>
            </a:r>
          </a:p>
          <a:p>
            <a:pPr lvl="1"/>
            <a:r>
              <a:rPr lang="en-US" altLang="en-US" sz="2200" b="1" dirty="0"/>
              <a:t>Stego-only attack </a:t>
            </a:r>
            <a:r>
              <a:rPr lang="en-US" altLang="en-US" sz="2200" dirty="0"/>
              <a:t>– used when only the file containing the possible steganography content is available for analysis</a:t>
            </a:r>
          </a:p>
          <a:p>
            <a:pPr lvl="1"/>
            <a:r>
              <a:rPr lang="en-US" altLang="en-US" sz="2200" b="1" dirty="0"/>
              <a:t>Known cover attack </a:t>
            </a:r>
            <a:r>
              <a:rPr lang="en-US" altLang="en-US" sz="2200" dirty="0"/>
              <a:t>– used when the cover-media and the stego-media are available for analysis</a:t>
            </a:r>
          </a:p>
          <a:p>
            <a:pPr lvl="1"/>
            <a:r>
              <a:rPr lang="en-US" altLang="en-US" sz="2200" b="1" dirty="0"/>
              <a:t>Known message attack </a:t>
            </a:r>
            <a:r>
              <a:rPr lang="en-US" altLang="en-US" sz="2200" dirty="0"/>
              <a:t>– used when the hidden message is revealed later, allowing further analysis of new messages</a:t>
            </a:r>
          </a:p>
          <a:p>
            <a:pPr lvl="1"/>
            <a:r>
              <a:rPr lang="en-US" altLang="en-US" sz="2200" b="1" dirty="0"/>
              <a:t>Chosen stego attack </a:t>
            </a:r>
            <a:r>
              <a:rPr lang="en-US" altLang="en-US" sz="2200" dirty="0"/>
              <a:t>– used when a steganography tool and stego-media were used to hide the message content</a:t>
            </a:r>
          </a:p>
          <a:p>
            <a:pPr lvl="1"/>
            <a:r>
              <a:rPr lang="en-US" altLang="en-US" sz="2200" b="1" dirty="0"/>
              <a:t>Chosen message attack </a:t>
            </a:r>
            <a:r>
              <a:rPr lang="en-US" altLang="en-US" sz="2200" dirty="0"/>
              <a:t>– used to identify patterns used in stego-media</a:t>
            </a:r>
          </a:p>
          <a:p>
            <a:endParaRPr lang="en-US" dirty="0"/>
          </a:p>
        </p:txBody>
      </p:sp>
    </p:spTree>
    <p:extLst>
      <p:ext uri="{BB962C8B-B14F-4D97-AF65-F5344CB8AC3E}">
        <p14:creationId xmlns:p14="http://schemas.microsoft.com/office/powerpoint/2010/main" val="209414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597350-6D12-93A3-E88E-D03CD12BAFB8}"/>
              </a:ext>
            </a:extLst>
          </p:cNvPr>
          <p:cNvSpPr>
            <a:spLocks noGrp="1"/>
          </p:cNvSpPr>
          <p:nvPr>
            <p:ph type="title"/>
          </p:nvPr>
        </p:nvSpPr>
        <p:spPr/>
        <p:txBody>
          <a:bodyPr/>
          <a:lstStyle/>
          <a:p>
            <a:r>
              <a:rPr lang="en-US" dirty="0"/>
              <a:t>Steganography in Graphics Files (5 of 5)</a:t>
            </a:r>
          </a:p>
        </p:txBody>
      </p:sp>
      <p:sp>
        <p:nvSpPr>
          <p:cNvPr id="2" name="Content Placeholder 1">
            <a:extLst>
              <a:ext uri="{FF2B5EF4-FFF2-40B4-BE49-F238E27FC236}">
                <a16:creationId xmlns:a16="http://schemas.microsoft.com/office/drawing/2014/main" id="{7DC33418-0768-140E-59F5-807A8E0EBDAF}"/>
              </a:ext>
            </a:extLst>
          </p:cNvPr>
          <p:cNvSpPr>
            <a:spLocks noGrp="1"/>
          </p:cNvSpPr>
          <p:nvPr>
            <p:ph idx="1"/>
          </p:nvPr>
        </p:nvSpPr>
        <p:spPr/>
        <p:txBody>
          <a:bodyPr/>
          <a:lstStyle/>
          <a:p>
            <a:pPr eaLnBrk="1" hangingPunct="1"/>
            <a:r>
              <a:rPr lang="en-US" altLang="en-US" dirty="0"/>
              <a:t>Use steganalysis tools (also called “steg tools”) to detect, decode, and record hidden data</a:t>
            </a:r>
          </a:p>
          <a:p>
            <a:pPr eaLnBrk="1" hangingPunct="1"/>
            <a:r>
              <a:rPr lang="en-US" altLang="en-US" dirty="0"/>
              <a:t>A steg tool can also detect variations of the graphic image</a:t>
            </a:r>
          </a:p>
          <a:p>
            <a:r>
              <a:rPr lang="en-US" altLang="en-US" dirty="0"/>
              <a:t>When done correctly you cannot detect hidden data in most cases unless you compare the altered file with the original file</a:t>
            </a:r>
          </a:p>
          <a:p>
            <a:pPr eaLnBrk="1" hangingPunct="1"/>
            <a:r>
              <a:rPr lang="en-US" altLang="en-US" dirty="0"/>
              <a:t>Check to see whether the file size, image quality, or file extensions have changed</a:t>
            </a:r>
          </a:p>
          <a:p>
            <a:endParaRPr lang="en-US" dirty="0"/>
          </a:p>
        </p:txBody>
      </p:sp>
    </p:spTree>
    <p:extLst>
      <p:ext uri="{BB962C8B-B14F-4D97-AF65-F5344CB8AC3E}">
        <p14:creationId xmlns:p14="http://schemas.microsoft.com/office/powerpoint/2010/main" val="1199810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16F6D5-C62C-50FD-DC94-2BFC72216CB8}"/>
              </a:ext>
            </a:extLst>
          </p:cNvPr>
          <p:cNvSpPr>
            <a:spLocks noGrp="1"/>
          </p:cNvSpPr>
          <p:nvPr>
            <p:ph type="title"/>
          </p:nvPr>
        </p:nvSpPr>
        <p:spPr/>
        <p:txBody>
          <a:bodyPr/>
          <a:lstStyle/>
          <a:p>
            <a:r>
              <a:rPr lang="en-US" dirty="0"/>
              <a:t>Understanding Copyright Issues with Graphics</a:t>
            </a:r>
          </a:p>
        </p:txBody>
      </p:sp>
      <p:sp>
        <p:nvSpPr>
          <p:cNvPr id="2" name="Content Placeholder 1">
            <a:extLst>
              <a:ext uri="{FF2B5EF4-FFF2-40B4-BE49-F238E27FC236}">
                <a16:creationId xmlns:a16="http://schemas.microsoft.com/office/drawing/2014/main" id="{595815F5-6BC3-2F81-AF46-FA9099F7D2A6}"/>
              </a:ext>
            </a:extLst>
          </p:cNvPr>
          <p:cNvSpPr>
            <a:spLocks noGrp="1"/>
          </p:cNvSpPr>
          <p:nvPr>
            <p:ph idx="1"/>
          </p:nvPr>
        </p:nvSpPr>
        <p:spPr/>
        <p:txBody>
          <a:bodyPr/>
          <a:lstStyle/>
          <a:p>
            <a:pPr eaLnBrk="1" hangingPunct="1"/>
            <a:r>
              <a:rPr lang="en-US" altLang="en-US" dirty="0"/>
              <a:t>Steganography has been used to protect copyrighted material</a:t>
            </a:r>
          </a:p>
          <a:p>
            <a:pPr lvl="1" eaLnBrk="1" hangingPunct="1"/>
            <a:r>
              <a:rPr lang="en-US" altLang="en-US" dirty="0"/>
              <a:t>By inserting digital watermarks into a file</a:t>
            </a:r>
          </a:p>
          <a:p>
            <a:pPr eaLnBrk="1" hangingPunct="1"/>
            <a:r>
              <a:rPr lang="en-US" altLang="en-US" dirty="0"/>
              <a:t>Digital investigators need to be aware of copyright laws</a:t>
            </a:r>
          </a:p>
          <a:p>
            <a:pPr eaLnBrk="1" hangingPunct="1"/>
            <a:r>
              <a:rPr lang="en-US" altLang="en-US" dirty="0"/>
              <a:t>Copyright laws for the Internet are not clear</a:t>
            </a:r>
          </a:p>
          <a:p>
            <a:pPr lvl="1" eaLnBrk="1" hangingPunct="1"/>
            <a:r>
              <a:rPr lang="en-US" altLang="en-US" dirty="0"/>
              <a:t>There is no international copyright law</a:t>
            </a:r>
          </a:p>
          <a:p>
            <a:pPr eaLnBrk="1" hangingPunct="1"/>
            <a:r>
              <a:rPr lang="en-US" altLang="en-US" dirty="0"/>
              <a:t>Check the </a:t>
            </a:r>
            <a:r>
              <a:rPr lang="en-US" altLang="en-US" dirty="0">
                <a:hlinkClick r:id="rId2"/>
              </a:rPr>
              <a:t>U.S. Copyright Office</a:t>
            </a:r>
          </a:p>
          <a:p>
            <a:pPr lvl="1" eaLnBrk="1" hangingPunct="1"/>
            <a:r>
              <a:rPr lang="en-US" altLang="en-US" dirty="0"/>
              <a:t>U.S. Copyright Office identifies what can and can’t be covered under copyright law in U.S.</a:t>
            </a:r>
            <a:endParaRPr lang="en-US" dirty="0"/>
          </a:p>
        </p:txBody>
      </p:sp>
    </p:spTree>
    <p:extLst>
      <p:ext uri="{BB962C8B-B14F-4D97-AF65-F5344CB8AC3E}">
        <p14:creationId xmlns:p14="http://schemas.microsoft.com/office/powerpoint/2010/main" val="2534770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8-1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Which compression format creates an altered replica of the original data when it is decompressed?</a:t>
            </a:r>
          </a:p>
          <a:p>
            <a:pPr marL="457200" indent="-457200">
              <a:buAutoNum type="alphaLcPeriod"/>
            </a:pPr>
            <a:r>
              <a:rPr lang="en-US" dirty="0"/>
              <a:t>Lossless</a:t>
            </a:r>
          </a:p>
          <a:p>
            <a:pPr marL="457200" indent="-457200">
              <a:buAutoNum type="alphaLcPeriod"/>
            </a:pPr>
            <a:r>
              <a:rPr lang="en-US" dirty="0"/>
              <a:t>Lossy or vector quantization</a:t>
            </a:r>
          </a:p>
          <a:p>
            <a:pPr marL="457200" indent="-457200">
              <a:buAutoNum type="alphaLcPeriod"/>
            </a:pPr>
            <a:r>
              <a:rPr lang="en-US" dirty="0"/>
              <a:t>LZMA2</a:t>
            </a:r>
          </a:p>
          <a:p>
            <a:pPr marL="457200" indent="-457200">
              <a:buAutoNum type="alphaLcPeriod"/>
            </a:pPr>
            <a:r>
              <a:rPr lang="en-US" dirty="0"/>
              <a:t>LZ77</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8-1: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Which compression format creates an altered replica of the original data when it is decompressed?</a:t>
            </a:r>
          </a:p>
          <a:p>
            <a:pPr marL="0" indent="0">
              <a:buNone/>
            </a:pPr>
            <a:r>
              <a:rPr lang="en-US" b="1" dirty="0"/>
              <a:t>Answer: b. </a:t>
            </a:r>
            <a:r>
              <a:rPr lang="en-US" dirty="0"/>
              <a:t>Lossy or vector quantization</a:t>
            </a:r>
          </a:p>
          <a:p>
            <a:pPr marL="0" indent="0">
              <a:buNone/>
            </a:pPr>
            <a:r>
              <a:rPr lang="en-US" dirty="0"/>
              <a:t>Files compressed using lossy or vector quantization reduce the original data into mathematical values. These mathematical values are only a simulation of the original data. </a:t>
            </a:r>
          </a:p>
        </p:txBody>
      </p:sp>
    </p:spTree>
    <p:extLst>
      <p:ext uri="{BB962C8B-B14F-4D97-AF65-F5344CB8AC3E}">
        <p14:creationId xmlns:p14="http://schemas.microsoft.com/office/powerpoint/2010/main" val="3889104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2FE6B3-5EF3-6599-77B1-175733FFC60F}"/>
              </a:ext>
            </a:extLst>
          </p:cNvPr>
          <p:cNvSpPr>
            <a:spLocks noGrp="1"/>
          </p:cNvSpPr>
          <p:nvPr>
            <p:ph type="title"/>
          </p:nvPr>
        </p:nvSpPr>
        <p:spPr/>
        <p:txBody>
          <a:bodyPr/>
          <a:lstStyle/>
          <a:p>
            <a:r>
              <a:rPr lang="en-US" dirty="0"/>
              <a:t>Bit-Shifting</a:t>
            </a:r>
          </a:p>
        </p:txBody>
      </p:sp>
      <p:sp>
        <p:nvSpPr>
          <p:cNvPr id="2" name="Content Placeholder 1">
            <a:extLst>
              <a:ext uri="{FF2B5EF4-FFF2-40B4-BE49-F238E27FC236}">
                <a16:creationId xmlns:a16="http://schemas.microsoft.com/office/drawing/2014/main" id="{584F3E3A-92EE-CDAB-B4B2-C4591E51F8B5}"/>
              </a:ext>
            </a:extLst>
          </p:cNvPr>
          <p:cNvSpPr>
            <a:spLocks noGrp="1"/>
          </p:cNvSpPr>
          <p:nvPr>
            <p:ph idx="1"/>
          </p:nvPr>
        </p:nvSpPr>
        <p:spPr/>
        <p:txBody>
          <a:bodyPr/>
          <a:lstStyle/>
          <a:p>
            <a:pPr eaLnBrk="1" hangingPunct="1"/>
            <a:r>
              <a:rPr lang="en-US" altLang="en-US" b="1" dirty="0"/>
              <a:t>Bit-shifting </a:t>
            </a:r>
            <a:r>
              <a:rPr lang="en-US" altLang="en-US" dirty="0"/>
              <a:t>is the process of shifting one or more digits in a binary number to the left or right to produce a different value</a:t>
            </a:r>
          </a:p>
          <a:p>
            <a:pPr lvl="1"/>
            <a:r>
              <a:rPr lang="en-US" altLang="en-US" dirty="0"/>
              <a:t>It changes data from readable code to data that looks like binary executable code</a:t>
            </a:r>
          </a:p>
          <a:p>
            <a:pPr eaLnBrk="1" hangingPunct="1"/>
            <a:r>
              <a:rPr lang="en-US" altLang="en-US" dirty="0"/>
              <a:t>WinHex and Hex Workshop includes a feature for shifting bits</a:t>
            </a:r>
          </a:p>
          <a:p>
            <a:pPr eaLnBrk="1" hangingPunct="1"/>
            <a:r>
              <a:rPr lang="en-US" altLang="en-US" dirty="0"/>
              <a:t>Some antivirus tools will run hashes on suspect files, but some advanced malware uses bit-shifting to hide its malicious code</a:t>
            </a:r>
          </a:p>
          <a:p>
            <a:pPr eaLnBrk="1" hangingPunct="1"/>
            <a:r>
              <a:rPr lang="en-US" altLang="en-US" dirty="0"/>
              <a:t>When analyzing data that might involve bit-shifting, consider getting training in assembly language and higher-level programming languages</a:t>
            </a:r>
          </a:p>
          <a:p>
            <a:endParaRPr lang="en-US" dirty="0"/>
          </a:p>
        </p:txBody>
      </p:sp>
    </p:spTree>
    <p:extLst>
      <p:ext uri="{BB962C8B-B14F-4D97-AF65-F5344CB8AC3E}">
        <p14:creationId xmlns:p14="http://schemas.microsoft.com/office/powerpoint/2010/main" val="2037976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F863D5-2679-C469-9DE9-5130BBCF42A4}"/>
              </a:ext>
            </a:extLst>
          </p:cNvPr>
          <p:cNvSpPr>
            <a:spLocks noGrp="1"/>
          </p:cNvSpPr>
          <p:nvPr>
            <p:ph type="title"/>
          </p:nvPr>
        </p:nvSpPr>
        <p:spPr/>
        <p:txBody>
          <a:bodyPr/>
          <a:lstStyle/>
          <a:p>
            <a:r>
              <a:rPr lang="en-US" dirty="0"/>
              <a:t>Encrypted Files</a:t>
            </a:r>
          </a:p>
        </p:txBody>
      </p:sp>
      <p:sp>
        <p:nvSpPr>
          <p:cNvPr id="2" name="Content Placeholder 1">
            <a:extLst>
              <a:ext uri="{FF2B5EF4-FFF2-40B4-BE49-F238E27FC236}">
                <a16:creationId xmlns:a16="http://schemas.microsoft.com/office/drawing/2014/main" id="{6EAA157E-3A59-AD03-7674-970F3EEB4C6D}"/>
              </a:ext>
            </a:extLst>
          </p:cNvPr>
          <p:cNvSpPr>
            <a:spLocks noGrp="1"/>
          </p:cNvSpPr>
          <p:nvPr>
            <p:ph idx="1"/>
          </p:nvPr>
        </p:nvSpPr>
        <p:spPr/>
        <p:txBody>
          <a:bodyPr/>
          <a:lstStyle/>
          <a:p>
            <a:r>
              <a:rPr lang="en-US" dirty="0"/>
              <a:t>Encrypted files are encoded to prevent unauthorized access</a:t>
            </a:r>
          </a:p>
          <a:p>
            <a:pPr lvl="1"/>
            <a:r>
              <a:rPr lang="en-US" dirty="0"/>
              <a:t>To decode, users supply a password or passphrase</a:t>
            </a:r>
          </a:p>
          <a:p>
            <a:r>
              <a:rPr lang="en-US" dirty="0"/>
              <a:t>Many commercial encryption programs use a technology called </a:t>
            </a:r>
            <a:r>
              <a:rPr lang="en-US" b="1" dirty="0"/>
              <a:t>key escrow</a:t>
            </a:r>
            <a:r>
              <a:rPr lang="en-US" dirty="0"/>
              <a:t>, which is designed to recover encrypted data if users forget their passphrases or if the user key is corrupted</a:t>
            </a:r>
          </a:p>
          <a:p>
            <a:r>
              <a:rPr lang="en-US" dirty="0"/>
              <a:t>If you do encounter encrypted data in an investigation, try to persuade the suspect to reveal the encryption passphrase</a:t>
            </a:r>
          </a:p>
        </p:txBody>
      </p:sp>
    </p:spTree>
    <p:extLst>
      <p:ext uri="{BB962C8B-B14F-4D97-AF65-F5344CB8AC3E}">
        <p14:creationId xmlns:p14="http://schemas.microsoft.com/office/powerpoint/2010/main" val="2109192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D9FE8-F029-FD1E-7580-547B9EF29A78}"/>
              </a:ext>
            </a:extLst>
          </p:cNvPr>
          <p:cNvSpPr>
            <a:spLocks noGrp="1"/>
          </p:cNvSpPr>
          <p:nvPr>
            <p:ph type="title"/>
          </p:nvPr>
        </p:nvSpPr>
        <p:spPr/>
        <p:txBody>
          <a:bodyPr/>
          <a:lstStyle/>
          <a:p>
            <a:r>
              <a:rPr lang="en-US" dirty="0"/>
              <a:t>Understanding Digital Photograph File Formats (1 of 5)</a:t>
            </a:r>
          </a:p>
        </p:txBody>
      </p:sp>
      <p:sp>
        <p:nvSpPr>
          <p:cNvPr id="2" name="Content Placeholder 1">
            <a:extLst>
              <a:ext uri="{FF2B5EF4-FFF2-40B4-BE49-F238E27FC236}">
                <a16:creationId xmlns:a16="http://schemas.microsoft.com/office/drawing/2014/main" id="{E55883DF-02E7-424F-CA33-514FF2EE41F6}"/>
              </a:ext>
            </a:extLst>
          </p:cNvPr>
          <p:cNvSpPr>
            <a:spLocks noGrp="1"/>
          </p:cNvSpPr>
          <p:nvPr>
            <p:ph idx="1"/>
          </p:nvPr>
        </p:nvSpPr>
        <p:spPr/>
        <p:txBody>
          <a:bodyPr/>
          <a:lstStyle/>
          <a:p>
            <a:r>
              <a:rPr lang="en-US" dirty="0"/>
              <a:t>Knowing how digital photos are created and how they store unique information can contribute to your credibility when presenting evidence</a:t>
            </a:r>
          </a:p>
          <a:p>
            <a:r>
              <a:rPr lang="en-US" dirty="0"/>
              <a:t>The </a:t>
            </a:r>
            <a:r>
              <a:rPr lang="en-US" b="1" dirty="0"/>
              <a:t>raw file format </a:t>
            </a:r>
            <a:r>
              <a:rPr lang="en-US" dirty="0"/>
              <a:t>is typically used on higher-end digital cameras</a:t>
            </a:r>
          </a:p>
          <a:p>
            <a:pPr lvl="1"/>
            <a:r>
              <a:rPr lang="en-US" dirty="0"/>
              <a:t>A disadvantage of this format is that it’s proprietary and not all image viewers can display these formats</a:t>
            </a:r>
          </a:p>
          <a:p>
            <a:r>
              <a:rPr lang="en-US" dirty="0"/>
              <a:t>The process of converting raw picture data to another format is called </a:t>
            </a:r>
            <a:r>
              <a:rPr lang="en-US" b="1" dirty="0"/>
              <a:t>demosaicing </a:t>
            </a:r>
          </a:p>
        </p:txBody>
      </p:sp>
    </p:spTree>
    <p:extLst>
      <p:ext uri="{BB962C8B-B14F-4D97-AF65-F5344CB8AC3E}">
        <p14:creationId xmlns:p14="http://schemas.microsoft.com/office/powerpoint/2010/main" val="2271010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19B0BE-18DE-CC8F-442F-468583F32680}"/>
              </a:ext>
            </a:extLst>
          </p:cNvPr>
          <p:cNvSpPr>
            <a:spLocks noGrp="1"/>
          </p:cNvSpPr>
          <p:nvPr>
            <p:ph type="title"/>
          </p:nvPr>
        </p:nvSpPr>
        <p:spPr/>
        <p:txBody>
          <a:bodyPr/>
          <a:lstStyle/>
          <a:p>
            <a:r>
              <a:rPr lang="en-US" dirty="0"/>
              <a:t>Hiding Data (1 of 4)</a:t>
            </a:r>
          </a:p>
        </p:txBody>
      </p:sp>
      <p:sp>
        <p:nvSpPr>
          <p:cNvPr id="2" name="Content Placeholder 1">
            <a:extLst>
              <a:ext uri="{FF2B5EF4-FFF2-40B4-BE49-F238E27FC236}">
                <a16:creationId xmlns:a16="http://schemas.microsoft.com/office/drawing/2014/main" id="{833500CC-8FA6-64D8-D1EE-0A84923AEDCF}"/>
              </a:ext>
            </a:extLst>
          </p:cNvPr>
          <p:cNvSpPr>
            <a:spLocks noGrp="1"/>
          </p:cNvSpPr>
          <p:nvPr>
            <p:ph idx="1"/>
          </p:nvPr>
        </p:nvSpPr>
        <p:spPr/>
        <p:txBody>
          <a:bodyPr/>
          <a:lstStyle/>
          <a:p>
            <a:pPr eaLnBrk="1" hangingPunct="1"/>
            <a:r>
              <a:rPr lang="en-US" altLang="en-US" dirty="0"/>
              <a:t>One of the first techniques to hide data was changing file extensions</a:t>
            </a:r>
          </a:p>
          <a:p>
            <a:pPr eaLnBrk="1" hangingPunct="1"/>
            <a:r>
              <a:rPr lang="en-US" altLang="en-US" dirty="0"/>
              <a:t>Advanced digital forensics tools check file headers </a:t>
            </a:r>
          </a:p>
          <a:p>
            <a:pPr lvl="1" eaLnBrk="1" hangingPunct="1"/>
            <a:r>
              <a:rPr lang="en-US" altLang="en-US" dirty="0"/>
              <a:t>Compare the file extension to verify that it’s correct</a:t>
            </a:r>
          </a:p>
          <a:p>
            <a:pPr lvl="1" eaLnBrk="1" hangingPunct="1"/>
            <a:r>
              <a:rPr lang="en-US" altLang="en-US" dirty="0"/>
              <a:t>If there’s a discrepancy, the tool flags the file as a possible altered file</a:t>
            </a:r>
          </a:p>
          <a:p>
            <a:pPr eaLnBrk="1" hangingPunct="1"/>
            <a:r>
              <a:rPr lang="en-US" altLang="en-US" dirty="0"/>
              <a:t>Another hiding technique is selecting the Hidden attribute in a file’s Properties dialog box</a:t>
            </a:r>
          </a:p>
          <a:p>
            <a:pPr lvl="1"/>
            <a:r>
              <a:rPr lang="en-US" altLang="en-US" dirty="0"/>
              <a:t>Always select the option to view hidden files, folders, and drives</a:t>
            </a:r>
          </a:p>
          <a:p>
            <a:endParaRPr lang="en-US" dirty="0"/>
          </a:p>
        </p:txBody>
      </p:sp>
    </p:spTree>
    <p:extLst>
      <p:ext uri="{BB962C8B-B14F-4D97-AF65-F5344CB8AC3E}">
        <p14:creationId xmlns:p14="http://schemas.microsoft.com/office/powerpoint/2010/main" val="10330834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19B0BE-18DE-CC8F-442F-468583F32680}"/>
              </a:ext>
            </a:extLst>
          </p:cNvPr>
          <p:cNvSpPr>
            <a:spLocks noGrp="1"/>
          </p:cNvSpPr>
          <p:nvPr>
            <p:ph type="title"/>
          </p:nvPr>
        </p:nvSpPr>
        <p:spPr/>
        <p:txBody>
          <a:bodyPr/>
          <a:lstStyle/>
          <a:p>
            <a:r>
              <a:rPr lang="en-US" dirty="0"/>
              <a:t>Hiding Data (2 of 4)</a:t>
            </a:r>
          </a:p>
        </p:txBody>
      </p:sp>
      <p:sp>
        <p:nvSpPr>
          <p:cNvPr id="2" name="Content Placeholder 1">
            <a:extLst>
              <a:ext uri="{FF2B5EF4-FFF2-40B4-BE49-F238E27FC236}">
                <a16:creationId xmlns:a16="http://schemas.microsoft.com/office/drawing/2014/main" id="{833500CC-8FA6-64D8-D1EE-0A84923AEDCF}"/>
              </a:ext>
            </a:extLst>
          </p:cNvPr>
          <p:cNvSpPr>
            <a:spLocks noGrp="1"/>
          </p:cNvSpPr>
          <p:nvPr>
            <p:ph idx="1"/>
          </p:nvPr>
        </p:nvSpPr>
        <p:spPr/>
        <p:txBody>
          <a:bodyPr/>
          <a:lstStyle/>
          <a:p>
            <a:pPr eaLnBrk="1" hangingPunct="1"/>
            <a:r>
              <a:rPr lang="en-US" altLang="en-US" dirty="0"/>
              <a:t>By using the Windows </a:t>
            </a:r>
            <a:r>
              <a:rPr lang="en-US" altLang="en-US" dirty="0">
                <a:latin typeface="Courier New" panose="02070309020205020404" pitchFamily="49" charset="0"/>
                <a:cs typeface="Courier New" panose="02070309020205020404" pitchFamily="49" charset="0"/>
              </a:rPr>
              <a:t>diskpart remove letter </a:t>
            </a:r>
            <a:r>
              <a:rPr lang="en-US" altLang="en-US" dirty="0"/>
              <a:t>command</a:t>
            </a:r>
          </a:p>
          <a:p>
            <a:pPr lvl="1" eaLnBrk="1" hangingPunct="1"/>
            <a:r>
              <a:rPr lang="en-US" altLang="en-US" dirty="0"/>
              <a:t>You can unassign the partition’s letter, which hides it from view in File Explorer</a:t>
            </a:r>
          </a:p>
          <a:p>
            <a:pPr eaLnBrk="1" hangingPunct="1"/>
            <a:r>
              <a:rPr lang="en-US" altLang="en-US" dirty="0"/>
              <a:t>To unhide, use the </a:t>
            </a:r>
            <a:r>
              <a:rPr lang="en-US" altLang="en-US" dirty="0">
                <a:latin typeface="Courier New" panose="02070309020205020404" pitchFamily="49" charset="0"/>
                <a:cs typeface="Courier New" panose="02070309020205020404" pitchFamily="49" charset="0"/>
              </a:rPr>
              <a:t>diskpart assign letter </a:t>
            </a:r>
            <a:r>
              <a:rPr lang="en-US" altLang="en-US" dirty="0"/>
              <a:t>command</a:t>
            </a:r>
          </a:p>
          <a:p>
            <a:pPr eaLnBrk="1" hangingPunct="1"/>
            <a:r>
              <a:rPr lang="en-US" altLang="en-US" dirty="0"/>
              <a:t>To detect whether a partition has been hidden:</a:t>
            </a:r>
          </a:p>
          <a:p>
            <a:pPr lvl="1" eaLnBrk="1" hangingPunct="1"/>
            <a:r>
              <a:rPr lang="en-US" altLang="en-US" dirty="0"/>
              <a:t>Account for all disk space when examining an evidence drive</a:t>
            </a:r>
          </a:p>
          <a:p>
            <a:pPr lvl="1" eaLnBrk="1" hangingPunct="1"/>
            <a:r>
              <a:rPr lang="en-US" altLang="en-US" dirty="0"/>
              <a:t>Analyze any disk areas containing space you can’t account for</a:t>
            </a:r>
          </a:p>
          <a:p>
            <a:r>
              <a:rPr lang="en-US" dirty="0"/>
              <a:t>Many digital forensics tools can detect and view a hidden partition</a:t>
            </a:r>
          </a:p>
        </p:txBody>
      </p:sp>
    </p:spTree>
    <p:extLst>
      <p:ext uri="{BB962C8B-B14F-4D97-AF65-F5344CB8AC3E}">
        <p14:creationId xmlns:p14="http://schemas.microsoft.com/office/powerpoint/2010/main" val="119791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Hiding Data (3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2308324"/>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8-11</a:t>
            </a:r>
            <a:r>
              <a:rPr lang="en-US" sz="2400" dirty="0">
                <a:latin typeface="Work Sans" pitchFamily="2" charset="0"/>
              </a:rPr>
              <a:t>  The Disk Management window showing a gap between partitions</a:t>
            </a:r>
            <a:endParaRPr lang="en-US" altLang="en-US" sz="2400" dirty="0">
              <a:latin typeface="+mj-lt"/>
            </a:endParaRPr>
          </a:p>
          <a:p>
            <a:endParaRPr lang="en-US" sz="2400" dirty="0">
              <a:latin typeface="Work Sans" pitchFamily="2" charset="0"/>
            </a:endParaRPr>
          </a:p>
        </p:txBody>
      </p:sp>
      <p:pic>
        <p:nvPicPr>
          <p:cNvPr id="6" name="Picture 5" descr="A disk management window. It has the following header options: volume, layout, type, file system, status, capacity, free space, and percentage free, with its corresponding data. It features Disk 0, Disk 1, Disk 2, and Disk 3, with their corresponding data, memory locations, and storage. Disk 3 with 10 M B unallocated space and extended space with a healthy drive are highlighted. The 10 M B unallocated space is indicated by an arrow and labeled Gap between partitions.">
            <a:extLst>
              <a:ext uri="{FF2B5EF4-FFF2-40B4-BE49-F238E27FC236}">
                <a16:creationId xmlns:a16="http://schemas.microsoft.com/office/drawing/2014/main" id="{81433341-6EFA-54FE-75F8-5165BCAB582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20100" y="1940880"/>
            <a:ext cx="4969278" cy="2976239"/>
          </a:xfrm>
          <a:prstGeom prst="rect">
            <a:avLst/>
          </a:prstGeom>
        </p:spPr>
      </p:pic>
    </p:spTree>
    <p:extLst>
      <p:ext uri="{BB962C8B-B14F-4D97-AF65-F5344CB8AC3E}">
        <p14:creationId xmlns:p14="http://schemas.microsoft.com/office/powerpoint/2010/main" val="2601776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Hiding Data (4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8-12 </a:t>
            </a:r>
            <a:r>
              <a:rPr lang="en-US" sz="2400" dirty="0">
                <a:latin typeface="Work Sans" pitchFamily="2" charset="0"/>
              </a:rPr>
              <a:t>Viewing a hidden partition in WinHex</a:t>
            </a:r>
            <a:endParaRPr lang="en-US" altLang="en-US" sz="2400" dirty="0">
              <a:latin typeface="+mj-lt"/>
            </a:endParaRPr>
          </a:p>
          <a:p>
            <a:endParaRPr lang="en-US" sz="2400" dirty="0">
              <a:latin typeface="Work Sans" pitchFamily="2" charset="0"/>
            </a:endParaRPr>
          </a:p>
        </p:txBody>
      </p:sp>
      <p:pic>
        <p:nvPicPr>
          <p:cNvPr id="4" name="Picture 3" descr="A WinHex window. It lists the options under removable medium 3, which has a table with eight columns titled name, extension, size, created, modified, record changed, attributes, and first sector, with its corresponding files. A partition 2 file is highlighted and labeled Partition 2 missing drive letter. It features a file sheet with hexadecimal at the bottom of the page. It has a table with 18 columns titled offset, 0, 1, 2, 3, 4, 5, 6, 7, 8, 9, A, B, C, D, E, F, and A N S I ASCII, with its corresponding data. The file starts at offset 0 with hexadecimal. E in row 1 of 0 hexadecimal is indicated as e in ANSI ASCII. The right side of the page consists of the model, serial number, firmware, bus, default edit mode with state, undo level, and undo reverse, total capacity, partition, mode, offsets, and bytes per page.">
            <a:extLst>
              <a:ext uri="{FF2B5EF4-FFF2-40B4-BE49-F238E27FC236}">
                <a16:creationId xmlns:a16="http://schemas.microsoft.com/office/drawing/2014/main" id="{7EBF406C-B51F-8B9D-4DF5-1570307CA1C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47460" y="1690692"/>
            <a:ext cx="5020321" cy="3806037"/>
          </a:xfrm>
          <a:prstGeom prst="rect">
            <a:avLst/>
          </a:prstGeom>
        </p:spPr>
      </p:pic>
    </p:spTree>
    <p:extLst>
      <p:ext uri="{BB962C8B-B14F-4D97-AF65-F5344CB8AC3E}">
        <p14:creationId xmlns:p14="http://schemas.microsoft.com/office/powerpoint/2010/main" val="3715755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7D490C-F216-ED00-F6DA-324C7A098F98}"/>
              </a:ext>
            </a:extLst>
          </p:cNvPr>
          <p:cNvSpPr>
            <a:spLocks noGrp="1"/>
          </p:cNvSpPr>
          <p:nvPr>
            <p:ph type="title"/>
          </p:nvPr>
        </p:nvSpPr>
        <p:spPr/>
        <p:txBody>
          <a:bodyPr/>
          <a:lstStyle/>
          <a:p>
            <a:r>
              <a:rPr lang="en-US" dirty="0"/>
              <a:t>Marking Bad Clusters in FAT</a:t>
            </a:r>
          </a:p>
        </p:txBody>
      </p:sp>
      <p:sp>
        <p:nvSpPr>
          <p:cNvPr id="2" name="Content Placeholder 1">
            <a:extLst>
              <a:ext uri="{FF2B5EF4-FFF2-40B4-BE49-F238E27FC236}">
                <a16:creationId xmlns:a16="http://schemas.microsoft.com/office/drawing/2014/main" id="{617AB526-D610-58BE-450D-147833E620AF}"/>
              </a:ext>
            </a:extLst>
          </p:cNvPr>
          <p:cNvSpPr>
            <a:spLocks noGrp="1"/>
          </p:cNvSpPr>
          <p:nvPr>
            <p:ph idx="1"/>
          </p:nvPr>
        </p:nvSpPr>
        <p:spPr/>
        <p:txBody>
          <a:bodyPr/>
          <a:lstStyle/>
          <a:p>
            <a:pPr eaLnBrk="1" hangingPunct="1"/>
            <a:r>
              <a:rPr lang="en-US" altLang="en-US" dirty="0"/>
              <a:t>A data-hiding technique used in FAT file systems is placing sensitive or incriminating data in free or slack space on disk partition clusters</a:t>
            </a:r>
          </a:p>
          <a:p>
            <a:pPr lvl="1" eaLnBrk="1" hangingPunct="1"/>
            <a:r>
              <a:rPr lang="en-US" altLang="en-US" dirty="0"/>
              <a:t>It involves using old utilities such as Norton DiskEdit</a:t>
            </a:r>
          </a:p>
          <a:p>
            <a:pPr eaLnBrk="1" hangingPunct="1"/>
            <a:r>
              <a:rPr lang="en-US" altLang="en-US" dirty="0"/>
              <a:t>You can mark good clusters as bad clusters in the FAT table so the OS considers them unusable</a:t>
            </a:r>
          </a:p>
          <a:p>
            <a:pPr lvl="1" eaLnBrk="1" hangingPunct="1"/>
            <a:r>
              <a:rPr lang="en-US" altLang="en-US" dirty="0"/>
              <a:t>Only way they can be accessed from the OS is by changing them to good clusters with a disk editor</a:t>
            </a:r>
          </a:p>
          <a:p>
            <a:pPr eaLnBrk="1" hangingPunct="1"/>
            <a:r>
              <a:rPr lang="en-US" altLang="en-US" dirty="0"/>
              <a:t>DiskEdit runs only in MS-DOS and can access only FAT-formatted disk media</a:t>
            </a:r>
          </a:p>
          <a:p>
            <a:endParaRPr lang="en-US" dirty="0"/>
          </a:p>
        </p:txBody>
      </p:sp>
    </p:spTree>
    <p:extLst>
      <p:ext uri="{BB962C8B-B14F-4D97-AF65-F5344CB8AC3E}">
        <p14:creationId xmlns:p14="http://schemas.microsoft.com/office/powerpoint/2010/main" val="1872710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98533D-51F2-AFE9-3155-48D874FF9CCA}"/>
              </a:ext>
            </a:extLst>
          </p:cNvPr>
          <p:cNvSpPr>
            <a:spLocks noGrp="1"/>
          </p:cNvSpPr>
          <p:nvPr>
            <p:ph type="title"/>
          </p:nvPr>
        </p:nvSpPr>
        <p:spPr/>
        <p:txBody>
          <a:bodyPr/>
          <a:lstStyle/>
          <a:p>
            <a:r>
              <a:rPr lang="en-US" dirty="0"/>
              <a:t>Using Passwords to Protect Files (1 of 3)</a:t>
            </a:r>
          </a:p>
        </p:txBody>
      </p:sp>
      <p:sp>
        <p:nvSpPr>
          <p:cNvPr id="2" name="Content Placeholder 1">
            <a:extLst>
              <a:ext uri="{FF2B5EF4-FFF2-40B4-BE49-F238E27FC236}">
                <a16:creationId xmlns:a16="http://schemas.microsoft.com/office/drawing/2014/main" id="{098D64FA-ED40-0966-B56C-2210B4FCF915}"/>
              </a:ext>
            </a:extLst>
          </p:cNvPr>
          <p:cNvSpPr>
            <a:spLocks noGrp="1"/>
          </p:cNvSpPr>
          <p:nvPr>
            <p:ph idx="1"/>
          </p:nvPr>
        </p:nvSpPr>
        <p:spPr>
          <a:xfrm>
            <a:off x="473242" y="1690692"/>
            <a:ext cx="11241915" cy="4351338"/>
          </a:xfrm>
        </p:spPr>
        <p:txBody>
          <a:bodyPr/>
          <a:lstStyle/>
          <a:p>
            <a:pPr eaLnBrk="1" hangingPunct="1"/>
            <a:r>
              <a:rPr lang="en-US" altLang="en-US" dirty="0"/>
              <a:t>Password-cracking tools are available for handling password-protected data or systems</a:t>
            </a:r>
          </a:p>
          <a:p>
            <a:pPr lvl="1" eaLnBrk="1" hangingPunct="1"/>
            <a:r>
              <a:rPr lang="en-US" altLang="en-US" dirty="0"/>
              <a:t>Some are integrated into digital forensics tools</a:t>
            </a:r>
          </a:p>
          <a:p>
            <a:pPr eaLnBrk="1" hangingPunct="1"/>
            <a:r>
              <a:rPr lang="en-US" altLang="en-US" dirty="0"/>
              <a:t>Stand-alone tools include the following:</a:t>
            </a:r>
          </a:p>
          <a:p>
            <a:pPr lvl="1" eaLnBrk="1" hangingPunct="1"/>
            <a:r>
              <a:rPr lang="en-US" altLang="en-US" sz="2200" dirty="0"/>
              <a:t>Last Bit, AccessData PRTK, ophcrack, John the Ripper, and Passware</a:t>
            </a:r>
          </a:p>
          <a:p>
            <a:r>
              <a:rPr lang="en-US" dirty="0"/>
              <a:t>These tools use a dictionary attack or brute-force attack to crack passwords</a:t>
            </a:r>
          </a:p>
        </p:txBody>
      </p:sp>
    </p:spTree>
    <p:extLst>
      <p:ext uri="{BB962C8B-B14F-4D97-AF65-F5344CB8AC3E}">
        <p14:creationId xmlns:p14="http://schemas.microsoft.com/office/powerpoint/2010/main" val="1858967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98533D-51F2-AFE9-3155-48D874FF9CCA}"/>
              </a:ext>
            </a:extLst>
          </p:cNvPr>
          <p:cNvSpPr>
            <a:spLocks noGrp="1"/>
          </p:cNvSpPr>
          <p:nvPr>
            <p:ph type="title"/>
          </p:nvPr>
        </p:nvSpPr>
        <p:spPr/>
        <p:txBody>
          <a:bodyPr/>
          <a:lstStyle/>
          <a:p>
            <a:r>
              <a:rPr lang="en-US" dirty="0"/>
              <a:t>Using Passwords to Protect Files (2 of 3)</a:t>
            </a:r>
          </a:p>
        </p:txBody>
      </p:sp>
      <p:sp>
        <p:nvSpPr>
          <p:cNvPr id="2" name="Content Placeholder 1">
            <a:extLst>
              <a:ext uri="{FF2B5EF4-FFF2-40B4-BE49-F238E27FC236}">
                <a16:creationId xmlns:a16="http://schemas.microsoft.com/office/drawing/2014/main" id="{098D64FA-ED40-0966-B56C-2210B4FCF915}"/>
              </a:ext>
            </a:extLst>
          </p:cNvPr>
          <p:cNvSpPr>
            <a:spLocks noGrp="1"/>
          </p:cNvSpPr>
          <p:nvPr>
            <p:ph idx="1"/>
          </p:nvPr>
        </p:nvSpPr>
        <p:spPr>
          <a:xfrm>
            <a:off x="473242" y="1690692"/>
            <a:ext cx="11241915" cy="4351338"/>
          </a:xfrm>
        </p:spPr>
        <p:txBody>
          <a:bodyPr/>
          <a:lstStyle/>
          <a:p>
            <a:pPr eaLnBrk="1" hangingPunct="1"/>
            <a:r>
              <a:rPr lang="en-US" altLang="en-US" dirty="0"/>
              <a:t>Brute-force attacks use every possible letter, number, and character found on a keyboard</a:t>
            </a:r>
          </a:p>
          <a:p>
            <a:pPr lvl="1" eaLnBrk="1" hangingPunct="1"/>
            <a:r>
              <a:rPr lang="en-US" altLang="en-US" dirty="0"/>
              <a:t>This method can require a lot of time and processing power</a:t>
            </a:r>
          </a:p>
          <a:p>
            <a:pPr eaLnBrk="1" hangingPunct="1"/>
            <a:r>
              <a:rPr lang="en-US" altLang="en-US" dirty="0"/>
              <a:t>In a dictionary attack, the program uses common words found in the dictionary and tries them as passwords</a:t>
            </a:r>
          </a:p>
          <a:p>
            <a:pPr lvl="1" eaLnBrk="1" hangingPunct="1"/>
            <a:r>
              <a:rPr lang="en-US" altLang="en-US" dirty="0"/>
              <a:t>Most use a variety of languages</a:t>
            </a:r>
          </a:p>
          <a:p>
            <a:r>
              <a:rPr lang="en-US" altLang="en-US" dirty="0"/>
              <a:t>With many programs, you can build profiles of a suspect to help determine their password</a:t>
            </a:r>
          </a:p>
          <a:p>
            <a:endParaRPr lang="en-US" altLang="en-US" dirty="0"/>
          </a:p>
        </p:txBody>
      </p:sp>
    </p:spTree>
    <p:extLst>
      <p:ext uri="{BB962C8B-B14F-4D97-AF65-F5344CB8AC3E}">
        <p14:creationId xmlns:p14="http://schemas.microsoft.com/office/powerpoint/2010/main" val="3795612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98533D-51F2-AFE9-3155-48D874FF9CCA}"/>
              </a:ext>
            </a:extLst>
          </p:cNvPr>
          <p:cNvSpPr>
            <a:spLocks noGrp="1"/>
          </p:cNvSpPr>
          <p:nvPr>
            <p:ph type="title"/>
          </p:nvPr>
        </p:nvSpPr>
        <p:spPr/>
        <p:txBody>
          <a:bodyPr/>
          <a:lstStyle/>
          <a:p>
            <a:r>
              <a:rPr lang="en-US" dirty="0"/>
              <a:t>Using Passwords to Protect Files (3 of 3)</a:t>
            </a:r>
          </a:p>
        </p:txBody>
      </p:sp>
      <p:sp>
        <p:nvSpPr>
          <p:cNvPr id="2" name="Content Placeholder 1">
            <a:extLst>
              <a:ext uri="{FF2B5EF4-FFF2-40B4-BE49-F238E27FC236}">
                <a16:creationId xmlns:a16="http://schemas.microsoft.com/office/drawing/2014/main" id="{098D64FA-ED40-0966-B56C-2210B4FCF915}"/>
              </a:ext>
            </a:extLst>
          </p:cNvPr>
          <p:cNvSpPr>
            <a:spLocks noGrp="1"/>
          </p:cNvSpPr>
          <p:nvPr>
            <p:ph idx="1"/>
          </p:nvPr>
        </p:nvSpPr>
        <p:spPr>
          <a:xfrm>
            <a:off x="473242" y="1690692"/>
            <a:ext cx="11241915" cy="4351338"/>
          </a:xfrm>
        </p:spPr>
        <p:txBody>
          <a:bodyPr/>
          <a:lstStyle/>
          <a:p>
            <a:pPr eaLnBrk="1" hangingPunct="1"/>
            <a:r>
              <a:rPr lang="en-US" altLang="en-US" b="1" dirty="0"/>
              <a:t>Rainbow table </a:t>
            </a:r>
            <a:r>
              <a:rPr lang="en-US" altLang="en-US" dirty="0"/>
              <a:t>is a file containing the hash values for every possible password that can be generated from a computer’s keyboard</a:t>
            </a:r>
          </a:p>
          <a:p>
            <a:pPr lvl="1" eaLnBrk="1" hangingPunct="1"/>
            <a:r>
              <a:rPr lang="en-US" altLang="en-US" dirty="0"/>
              <a:t>No conversion necessary, so it is faster than a brute-force or dictionary attack</a:t>
            </a:r>
          </a:p>
          <a:p>
            <a:pPr eaLnBrk="1" hangingPunct="1"/>
            <a:r>
              <a:rPr lang="en-US" altLang="en-US" b="1" dirty="0"/>
              <a:t>Salting passwords </a:t>
            </a:r>
            <a:r>
              <a:rPr lang="en-US" altLang="en-US" dirty="0"/>
              <a:t>is a technique that alters hash values and makes cracking passwords more difficult</a:t>
            </a:r>
          </a:p>
          <a:p>
            <a:pPr eaLnBrk="1" hangingPunct="1"/>
            <a:r>
              <a:rPr lang="en-US" altLang="en-US" dirty="0"/>
              <a:t>When attempting to crack a password, research the encryption method used by the application or OS</a:t>
            </a:r>
          </a:p>
        </p:txBody>
      </p:sp>
    </p:spTree>
    <p:extLst>
      <p:ext uri="{BB962C8B-B14F-4D97-AF65-F5344CB8AC3E}">
        <p14:creationId xmlns:p14="http://schemas.microsoft.com/office/powerpoint/2010/main" val="3801589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8652B1-73D1-5CBB-0CED-7B356CF276CD}"/>
              </a:ext>
            </a:extLst>
          </p:cNvPr>
          <p:cNvSpPr>
            <a:spLocks noGrp="1"/>
          </p:cNvSpPr>
          <p:nvPr>
            <p:ph type="title"/>
          </p:nvPr>
        </p:nvSpPr>
        <p:spPr/>
        <p:txBody>
          <a:bodyPr/>
          <a:lstStyle/>
          <a:p>
            <a:r>
              <a:rPr lang="en-US" dirty="0"/>
              <a:t>Identifying Media File Fragments</a:t>
            </a:r>
          </a:p>
        </p:txBody>
      </p:sp>
      <p:sp>
        <p:nvSpPr>
          <p:cNvPr id="2" name="Content Placeholder 1">
            <a:extLst>
              <a:ext uri="{FF2B5EF4-FFF2-40B4-BE49-F238E27FC236}">
                <a16:creationId xmlns:a16="http://schemas.microsoft.com/office/drawing/2014/main" id="{4EF011AB-34C5-B22F-DFCB-8247E44B1B3E}"/>
              </a:ext>
            </a:extLst>
          </p:cNvPr>
          <p:cNvSpPr>
            <a:spLocks noGrp="1"/>
          </p:cNvSpPr>
          <p:nvPr>
            <p:ph idx="1"/>
          </p:nvPr>
        </p:nvSpPr>
        <p:spPr/>
        <p:txBody>
          <a:bodyPr/>
          <a:lstStyle/>
          <a:p>
            <a:r>
              <a:rPr lang="en-US" dirty="0"/>
              <a:t>Recovering any type of file fragments is called carving, also known as salvaging outside North America</a:t>
            </a:r>
          </a:p>
          <a:p>
            <a:pPr eaLnBrk="1" hangingPunct="1"/>
            <a:r>
              <a:rPr lang="en-US" altLang="en-US" dirty="0"/>
              <a:t>Many digital forensics programs can carve from file slack and free space</a:t>
            </a:r>
          </a:p>
          <a:p>
            <a:pPr lvl="1" eaLnBrk="1" hangingPunct="1"/>
            <a:r>
              <a:rPr lang="en-US" altLang="en-US" dirty="0"/>
              <a:t>Helps identify image files fragments and put them together</a:t>
            </a:r>
          </a:p>
          <a:p>
            <a:endParaRPr lang="en-US" dirty="0"/>
          </a:p>
        </p:txBody>
      </p:sp>
    </p:spTree>
    <p:extLst>
      <p:ext uri="{BB962C8B-B14F-4D97-AF65-F5344CB8AC3E}">
        <p14:creationId xmlns:p14="http://schemas.microsoft.com/office/powerpoint/2010/main" val="3915729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C2D3EF-488E-4E6B-A1F1-6C731D090A9C}"/>
              </a:ext>
            </a:extLst>
          </p:cNvPr>
          <p:cNvSpPr>
            <a:spLocks noGrp="1"/>
          </p:cNvSpPr>
          <p:nvPr>
            <p:ph type="title"/>
          </p:nvPr>
        </p:nvSpPr>
        <p:spPr/>
        <p:txBody>
          <a:bodyPr/>
          <a:lstStyle/>
          <a:p>
            <a:r>
              <a:rPr lang="en-US" dirty="0"/>
              <a:t>Determining Unknown File Formats</a:t>
            </a:r>
          </a:p>
        </p:txBody>
      </p:sp>
      <p:sp>
        <p:nvSpPr>
          <p:cNvPr id="2" name="Content Placeholder 1">
            <a:extLst>
              <a:ext uri="{FF2B5EF4-FFF2-40B4-BE49-F238E27FC236}">
                <a16:creationId xmlns:a16="http://schemas.microsoft.com/office/drawing/2014/main" id="{67991F0C-AA60-511F-8E30-1775BB4731EA}"/>
              </a:ext>
            </a:extLst>
          </p:cNvPr>
          <p:cNvSpPr>
            <a:spLocks noGrp="1"/>
          </p:cNvSpPr>
          <p:nvPr>
            <p:ph idx="1"/>
          </p:nvPr>
        </p:nvSpPr>
        <p:spPr/>
        <p:txBody>
          <a:bodyPr/>
          <a:lstStyle/>
          <a:p>
            <a:r>
              <a:rPr lang="en-US" dirty="0"/>
              <a:t>As part of your investigation, you may need to research both old and new file types to better understand the purpose of each file type and how it stores data</a:t>
            </a:r>
          </a:p>
          <a:p>
            <a:r>
              <a:rPr lang="en-US" dirty="0"/>
              <a:t>The Internet is the best source for learning more about file formats and their extensions</a:t>
            </a:r>
          </a:p>
          <a:p>
            <a:r>
              <a:rPr lang="en-US" dirty="0"/>
              <a:t>The website File.org provides information on applications capable of viewing a particular file format</a:t>
            </a:r>
          </a:p>
        </p:txBody>
      </p:sp>
    </p:spTree>
    <p:extLst>
      <p:ext uri="{BB962C8B-B14F-4D97-AF65-F5344CB8AC3E}">
        <p14:creationId xmlns:p14="http://schemas.microsoft.com/office/powerpoint/2010/main" val="25235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D9FE8-F029-FD1E-7580-547B9EF29A78}"/>
              </a:ext>
            </a:extLst>
          </p:cNvPr>
          <p:cNvSpPr>
            <a:spLocks noGrp="1"/>
          </p:cNvSpPr>
          <p:nvPr>
            <p:ph type="title"/>
          </p:nvPr>
        </p:nvSpPr>
        <p:spPr/>
        <p:txBody>
          <a:bodyPr/>
          <a:lstStyle/>
          <a:p>
            <a:r>
              <a:rPr lang="en-US" dirty="0"/>
              <a:t>Understanding Digital Photograph File Formats (2 of 5)</a:t>
            </a:r>
          </a:p>
        </p:txBody>
      </p:sp>
      <p:sp>
        <p:nvSpPr>
          <p:cNvPr id="2" name="Content Placeholder 1">
            <a:extLst>
              <a:ext uri="{FF2B5EF4-FFF2-40B4-BE49-F238E27FC236}">
                <a16:creationId xmlns:a16="http://schemas.microsoft.com/office/drawing/2014/main" id="{E55883DF-02E7-424F-CA33-514FF2EE41F6}"/>
              </a:ext>
            </a:extLst>
          </p:cNvPr>
          <p:cNvSpPr>
            <a:spLocks noGrp="1"/>
          </p:cNvSpPr>
          <p:nvPr>
            <p:ph idx="1"/>
          </p:nvPr>
        </p:nvSpPr>
        <p:spPr/>
        <p:txBody>
          <a:bodyPr/>
          <a:lstStyle/>
          <a:p>
            <a:r>
              <a:rPr lang="en-US" dirty="0"/>
              <a:t>The </a:t>
            </a:r>
            <a:r>
              <a:rPr lang="en-US" b="1" dirty="0"/>
              <a:t>Exchangeable Image File </a:t>
            </a:r>
            <a:r>
              <a:rPr lang="en-US" dirty="0"/>
              <a:t>(</a:t>
            </a:r>
            <a:r>
              <a:rPr lang="en-US" b="1" dirty="0"/>
              <a:t>Exif)</a:t>
            </a:r>
            <a:r>
              <a:rPr lang="en-US" dirty="0"/>
              <a:t> format stores data about digital photos</a:t>
            </a:r>
          </a:p>
          <a:p>
            <a:pPr lvl="1"/>
            <a:r>
              <a:rPr lang="en-US" dirty="0"/>
              <a:t>When a picture is taken, information such as model, make, serial number are stored in the graphics file</a:t>
            </a:r>
          </a:p>
          <a:p>
            <a:pPr lvl="1"/>
            <a:r>
              <a:rPr lang="en-US" dirty="0"/>
              <a:t>If the device has GPS capability, the latitude and longitude location (</a:t>
            </a:r>
            <a:r>
              <a:rPr lang="en-US" b="1" dirty="0"/>
              <a:t>geolocation</a:t>
            </a:r>
            <a:r>
              <a:rPr lang="en-US" dirty="0"/>
              <a:t>) data might be recorded in the Exif section of the file</a:t>
            </a:r>
          </a:p>
          <a:p>
            <a:r>
              <a:rPr lang="en-US" dirty="0"/>
              <a:t>Exif is an enhancement to JPEG and TIF formats</a:t>
            </a:r>
          </a:p>
          <a:p>
            <a:pPr lvl="1"/>
            <a:r>
              <a:rPr lang="en-US" dirty="0"/>
              <a:t>It modifies the beginning of a JPEG or TIF so that metadata can be inserted</a:t>
            </a:r>
          </a:p>
        </p:txBody>
      </p:sp>
    </p:spTree>
    <p:extLst>
      <p:ext uri="{BB962C8B-B14F-4D97-AF65-F5344CB8AC3E}">
        <p14:creationId xmlns:p14="http://schemas.microsoft.com/office/powerpoint/2010/main" val="52699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40AB3-150C-9D73-918D-9E4A5A3EFC4F}"/>
              </a:ext>
            </a:extLst>
          </p:cNvPr>
          <p:cNvSpPr>
            <a:spLocks noGrp="1"/>
          </p:cNvSpPr>
          <p:nvPr>
            <p:ph type="title"/>
          </p:nvPr>
        </p:nvSpPr>
        <p:spPr/>
        <p:txBody>
          <a:bodyPr/>
          <a:lstStyle/>
          <a:p>
            <a:r>
              <a:rPr lang="en-US" dirty="0"/>
              <a:t>Repairing Damaged Headers</a:t>
            </a:r>
          </a:p>
        </p:txBody>
      </p:sp>
      <p:sp>
        <p:nvSpPr>
          <p:cNvPr id="2" name="Content Placeholder 1">
            <a:extLst>
              <a:ext uri="{FF2B5EF4-FFF2-40B4-BE49-F238E27FC236}">
                <a16:creationId xmlns:a16="http://schemas.microsoft.com/office/drawing/2014/main" id="{B9F7161E-7AFC-4DB1-AA11-51F388183F48}"/>
              </a:ext>
            </a:extLst>
          </p:cNvPr>
          <p:cNvSpPr>
            <a:spLocks noGrp="1"/>
          </p:cNvSpPr>
          <p:nvPr>
            <p:ph idx="1"/>
          </p:nvPr>
        </p:nvSpPr>
        <p:spPr/>
        <p:txBody>
          <a:bodyPr/>
          <a:lstStyle/>
          <a:p>
            <a:pPr eaLnBrk="1" hangingPunct="1"/>
            <a:r>
              <a:rPr lang="en-US" altLang="en-US" dirty="0"/>
              <a:t>When examining recovered fragments from files in slack or free space, you might find data that appears to be a header</a:t>
            </a:r>
          </a:p>
          <a:p>
            <a:pPr eaLnBrk="1" hangingPunct="1"/>
            <a:r>
              <a:rPr lang="en-US" altLang="en-US" dirty="0"/>
              <a:t>If header data is partially overwritten, you must reconstruct the header to make it readable</a:t>
            </a:r>
          </a:p>
          <a:p>
            <a:pPr lvl="1" eaLnBrk="1" hangingPunct="1"/>
            <a:r>
              <a:rPr lang="en-US" altLang="en-US" dirty="0"/>
              <a:t>Compare the hexadecimal values of known media file formats with the pattern of the file header you found</a:t>
            </a:r>
          </a:p>
          <a:p>
            <a:r>
              <a:rPr lang="en-US" altLang="en-US" dirty="0"/>
              <a:t>Each graphics file has a unique header value</a:t>
            </a:r>
          </a:p>
          <a:p>
            <a:r>
              <a:rPr lang="en-US" altLang="en-US" dirty="0"/>
              <a:t>Example: A JPEG file has the hexadecimal header value FFD8, followed by the label JFIF for a standard JPEG or Exif file at offset 0x06</a:t>
            </a:r>
          </a:p>
          <a:p>
            <a:endParaRPr lang="en-US" altLang="en-US" dirty="0"/>
          </a:p>
          <a:p>
            <a:endParaRPr lang="en-US" dirty="0"/>
          </a:p>
        </p:txBody>
      </p:sp>
    </p:spTree>
    <p:extLst>
      <p:ext uri="{BB962C8B-B14F-4D97-AF65-F5344CB8AC3E}">
        <p14:creationId xmlns:p14="http://schemas.microsoft.com/office/powerpoint/2010/main" val="1375468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EA9B0D-E7BD-C4C2-EAB5-6A35614C509F}"/>
              </a:ext>
            </a:extLst>
          </p:cNvPr>
          <p:cNvSpPr>
            <a:spLocks noGrp="1"/>
          </p:cNvSpPr>
          <p:nvPr>
            <p:ph type="title"/>
          </p:nvPr>
        </p:nvSpPr>
        <p:spPr/>
        <p:txBody>
          <a:bodyPr/>
          <a:lstStyle/>
          <a:p>
            <a:r>
              <a:rPr lang="en-US" dirty="0"/>
              <a:t>Searching for and Carving Data</a:t>
            </a:r>
          </a:p>
        </p:txBody>
      </p:sp>
      <p:sp>
        <p:nvSpPr>
          <p:cNvPr id="2" name="Content Placeholder 1">
            <a:extLst>
              <a:ext uri="{FF2B5EF4-FFF2-40B4-BE49-F238E27FC236}">
                <a16:creationId xmlns:a16="http://schemas.microsoft.com/office/drawing/2014/main" id="{559C65F7-81FB-4042-6D19-767601DD99EC}"/>
              </a:ext>
            </a:extLst>
          </p:cNvPr>
          <p:cNvSpPr>
            <a:spLocks noGrp="1"/>
          </p:cNvSpPr>
          <p:nvPr>
            <p:ph idx="1"/>
          </p:nvPr>
        </p:nvSpPr>
        <p:spPr/>
        <p:txBody>
          <a:bodyPr/>
          <a:lstStyle/>
          <a:p>
            <a:r>
              <a:rPr lang="en-US" dirty="0"/>
              <a:t>Complete Activity 8-1 to search for JPEG files with altered headers and then extract them for follow-up examination and reconstruction</a:t>
            </a:r>
          </a:p>
        </p:txBody>
      </p:sp>
    </p:spTree>
    <p:extLst>
      <p:ext uri="{BB962C8B-B14F-4D97-AF65-F5344CB8AC3E}">
        <p14:creationId xmlns:p14="http://schemas.microsoft.com/office/powerpoint/2010/main" val="571881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F72771-4EE3-CD9C-E30A-371C4964C41E}"/>
              </a:ext>
            </a:extLst>
          </p:cNvPr>
          <p:cNvSpPr>
            <a:spLocks noGrp="1"/>
          </p:cNvSpPr>
          <p:nvPr>
            <p:ph type="title"/>
          </p:nvPr>
        </p:nvSpPr>
        <p:spPr/>
        <p:txBody>
          <a:bodyPr/>
          <a:lstStyle/>
          <a:p>
            <a:r>
              <a:rPr lang="en-US" dirty="0"/>
              <a:t>Rebuilding File Headers (1 of 2)</a:t>
            </a:r>
          </a:p>
        </p:txBody>
      </p:sp>
      <p:sp>
        <p:nvSpPr>
          <p:cNvPr id="2" name="Content Placeholder 1">
            <a:extLst>
              <a:ext uri="{FF2B5EF4-FFF2-40B4-BE49-F238E27FC236}">
                <a16:creationId xmlns:a16="http://schemas.microsoft.com/office/drawing/2014/main" id="{E3534DFD-2CA7-6FF0-4750-1035A39FDA13}"/>
              </a:ext>
            </a:extLst>
          </p:cNvPr>
          <p:cNvSpPr>
            <a:spLocks noGrp="1"/>
          </p:cNvSpPr>
          <p:nvPr>
            <p:ph idx="1"/>
          </p:nvPr>
        </p:nvSpPr>
        <p:spPr/>
        <p:txBody>
          <a:bodyPr/>
          <a:lstStyle/>
          <a:p>
            <a:pPr eaLnBrk="1" hangingPunct="1"/>
            <a:r>
              <a:rPr lang="en-US" altLang="en-US" dirty="0"/>
              <a:t>The process of rebuilding file headers requires knowing what hexadecimal code values are needed for the specific file format</a:t>
            </a:r>
          </a:p>
          <a:p>
            <a:pPr eaLnBrk="1" hangingPunct="1"/>
            <a:r>
              <a:rPr lang="en-US" altLang="en-US" dirty="0"/>
              <a:t>The first step in rebuilding a file’s header is to determine what the expected hexadecimal values are for the specific file format</a:t>
            </a:r>
          </a:p>
          <a:p>
            <a:pPr eaLnBrk="1" hangingPunct="1"/>
            <a:r>
              <a:rPr lang="en-US" altLang="en-US" dirty="0"/>
              <a:t>Update the altered headers to their correct hexadecimal values</a:t>
            </a:r>
          </a:p>
          <a:p>
            <a:pPr eaLnBrk="1" hangingPunct="1"/>
            <a:r>
              <a:rPr lang="en-US" altLang="en-US" dirty="0"/>
              <a:t>Complete Activity 8-2 to correct the altered header hexadecimal codes and preserve the original file</a:t>
            </a:r>
          </a:p>
          <a:p>
            <a:endParaRPr lang="en-US" dirty="0"/>
          </a:p>
        </p:txBody>
      </p:sp>
    </p:spTree>
    <p:extLst>
      <p:ext uri="{BB962C8B-B14F-4D97-AF65-F5344CB8AC3E}">
        <p14:creationId xmlns:p14="http://schemas.microsoft.com/office/powerpoint/2010/main" val="3293041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Rebuilding File Headers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3416320"/>
          </a:xfrm>
          <a:prstGeom prst="rect">
            <a:avLst/>
          </a:prstGeom>
          <a:noFill/>
        </p:spPr>
        <p:txBody>
          <a:bodyPr wrap="square" rtlCol="0">
            <a:spAutoFit/>
          </a:bodyPr>
          <a:lstStyle/>
          <a:p>
            <a:r>
              <a:rPr lang="en-US" sz="2400" b="1" dirty="0">
                <a:latin typeface="Work Sans" pitchFamily="2" charset="0"/>
              </a:rPr>
              <a:t>Figure 8-22</a:t>
            </a:r>
            <a:r>
              <a:rPr lang="en-US" sz="2400" dirty="0">
                <a:latin typeface="Work Sans" pitchFamily="2" charset="0"/>
              </a:rPr>
              <a:t>  Unaltered JPEG file</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8-23 </a:t>
            </a:r>
            <a:r>
              <a:rPr lang="en-US" altLang="en-US" sz="2400" dirty="0">
                <a:latin typeface="Work Sans" pitchFamily="2" charset="0"/>
              </a:rPr>
              <a:t>Altered JPEG file</a:t>
            </a:r>
            <a:endParaRPr lang="en-US" altLang="en-US" sz="2400" dirty="0">
              <a:latin typeface="+mj-lt"/>
            </a:endParaRPr>
          </a:p>
          <a:p>
            <a:endParaRPr lang="en-US" sz="2400" dirty="0">
              <a:latin typeface="Work Sans" pitchFamily="2" charset="0"/>
            </a:endParaRPr>
          </a:p>
        </p:txBody>
      </p:sp>
      <p:pic>
        <p:nvPicPr>
          <p:cNvPr id="4" name="Picture 3" descr="An unaltered J P E G file. It has a table with 18 columns titled offset, 00, 01, 02, 03, 04, 05, 06, 07, 08, 09, 0 A, 0 B, 0 C, 0 D, 0 E, 0 F, and decoded text, with its corresponding data. Row 1: 00000000, F F, D 8, F F, E 1, 08, C 4, 45, 78, 69, 66, 00, 00, 4 D, 4 D, 00, 2 A, and its corresponding decoded text. Row 2: 00000010, 00, 00, 00, 08, 00, 0 D, 01, 0 F, 00, 02, 00, 00, 00, 06, 00, and 00. Row 3: 00000020, 00, A A, 01, 10, 00, 02, 00, 00, 00, 1 B, 00, 00, 00, B 0, 01, and 12. F F is indicated by an arrow and labeled note that this is the correct header value for a J P E G file.">
            <a:extLst>
              <a:ext uri="{FF2B5EF4-FFF2-40B4-BE49-F238E27FC236}">
                <a16:creationId xmlns:a16="http://schemas.microsoft.com/office/drawing/2014/main" id="{2D1CEB1B-8F27-FB62-DE74-5D4C188909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89395" y="1690692"/>
            <a:ext cx="5739384" cy="1042416"/>
          </a:xfrm>
          <a:prstGeom prst="rect">
            <a:avLst/>
          </a:prstGeom>
        </p:spPr>
      </p:pic>
      <p:pic>
        <p:nvPicPr>
          <p:cNvPr id="8" name="Picture 7" descr="An altered J P E G file. It has a table with 18 columns titled offset, 00, 01, 02, 03, 04, 05, 06, 07, 08, 09, 0 A, 0 B, 0 C, 0 D, 0 E, 0 F, and decoded text, with its corresponding data. Row 1: 00000000, 7 A, 7 A, 7 A, 7 A, 00, 10, 7 A, 46, 49, 46, 00, 01, 01, 01, 00, 78, and its corresponding decoded text. Row 2: 00000010, 00, 78, 00, 00, F F, E 1, 03, 1 C, 45, 78, 69, 66, 00, 00, 49, 49, and its corresponding decoded text. Row 3: 00000020, 2 A, 00, 08, 00, 00, 00, 0 B, 00, 0 E, 01, 02, 00, 0 A 00, 00, and 00. 7 A is indicated by an arrow and labeled note header bytes are hexadecimal 7 A.">
            <a:extLst>
              <a:ext uri="{FF2B5EF4-FFF2-40B4-BE49-F238E27FC236}">
                <a16:creationId xmlns:a16="http://schemas.microsoft.com/office/drawing/2014/main" id="{16101D6F-CFF3-C5A2-50A8-7EC58246671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7203" y="3945636"/>
            <a:ext cx="5751576" cy="1033272"/>
          </a:xfrm>
          <a:prstGeom prst="rect">
            <a:avLst/>
          </a:prstGeom>
        </p:spPr>
      </p:pic>
    </p:spTree>
    <p:extLst>
      <p:ext uri="{BB962C8B-B14F-4D97-AF65-F5344CB8AC3E}">
        <p14:creationId xmlns:p14="http://schemas.microsoft.com/office/powerpoint/2010/main" val="1431518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EEDC2-D7DD-9C5A-F009-0E0569C60725}"/>
              </a:ext>
            </a:extLst>
          </p:cNvPr>
          <p:cNvSpPr>
            <a:spLocks noGrp="1"/>
          </p:cNvSpPr>
          <p:nvPr>
            <p:ph type="title"/>
          </p:nvPr>
        </p:nvSpPr>
        <p:spPr/>
        <p:txBody>
          <a:bodyPr/>
          <a:lstStyle/>
          <a:p>
            <a:r>
              <a:rPr lang="en-US" dirty="0"/>
              <a:t>Reconstructing File Fragments (1 of 2)</a:t>
            </a:r>
          </a:p>
        </p:txBody>
      </p:sp>
      <p:sp>
        <p:nvSpPr>
          <p:cNvPr id="2" name="Content Placeholder 1">
            <a:extLst>
              <a:ext uri="{FF2B5EF4-FFF2-40B4-BE49-F238E27FC236}">
                <a16:creationId xmlns:a16="http://schemas.microsoft.com/office/drawing/2014/main" id="{A12535AA-106A-D6B5-A00B-ED3A25C88E15}"/>
              </a:ext>
            </a:extLst>
          </p:cNvPr>
          <p:cNvSpPr>
            <a:spLocks noGrp="1"/>
          </p:cNvSpPr>
          <p:nvPr>
            <p:ph idx="1"/>
          </p:nvPr>
        </p:nvSpPr>
        <p:spPr/>
        <p:txBody>
          <a:bodyPr/>
          <a:lstStyle/>
          <a:p>
            <a:pPr eaLnBrk="1" hangingPunct="1"/>
            <a:r>
              <a:rPr lang="en-US" altLang="en-US" dirty="0"/>
              <a:t>To reconstruct file fragments, follow these steps:</a:t>
            </a:r>
          </a:p>
          <a:p>
            <a:pPr lvl="1" eaLnBrk="1" hangingPunct="1"/>
            <a:r>
              <a:rPr lang="en-US" altLang="en-US" dirty="0"/>
              <a:t>Locate and export all clusters of the fragmented file</a:t>
            </a:r>
          </a:p>
          <a:p>
            <a:pPr lvl="1" eaLnBrk="1" hangingPunct="1"/>
            <a:r>
              <a:rPr lang="en-US" altLang="en-US" dirty="0"/>
              <a:t>Determine the starting and ending cluster numbers for each fragmented group of sectors</a:t>
            </a:r>
          </a:p>
          <a:p>
            <a:pPr lvl="1" eaLnBrk="1" hangingPunct="1"/>
            <a:r>
              <a:rPr lang="en-US" altLang="en-US" dirty="0"/>
              <a:t>If using HxD, convert starting and ending cluster addresses to the offset byte positions</a:t>
            </a:r>
          </a:p>
          <a:p>
            <a:pPr lvl="1" eaLnBrk="1" hangingPunct="1"/>
            <a:r>
              <a:rPr lang="en-US" altLang="en-US" dirty="0"/>
              <a:t>Copy each fragmented group of sectors in their correct sequence to a recovery file</a:t>
            </a:r>
          </a:p>
          <a:p>
            <a:pPr lvl="1" eaLnBrk="1" hangingPunct="1"/>
            <a:r>
              <a:rPr lang="en-US" altLang="en-US" dirty="0"/>
              <a:t>Add the appropriate extension to the recovered file</a:t>
            </a:r>
            <a:endParaRPr lang="en-US" dirty="0"/>
          </a:p>
        </p:txBody>
      </p:sp>
    </p:spTree>
    <p:extLst>
      <p:ext uri="{BB962C8B-B14F-4D97-AF65-F5344CB8AC3E}">
        <p14:creationId xmlns:p14="http://schemas.microsoft.com/office/powerpoint/2010/main" val="3143493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CEEDC2-D7DD-9C5A-F009-0E0569C60725}"/>
              </a:ext>
            </a:extLst>
          </p:cNvPr>
          <p:cNvSpPr>
            <a:spLocks noGrp="1"/>
          </p:cNvSpPr>
          <p:nvPr>
            <p:ph type="title"/>
          </p:nvPr>
        </p:nvSpPr>
        <p:spPr/>
        <p:txBody>
          <a:bodyPr/>
          <a:lstStyle/>
          <a:p>
            <a:r>
              <a:rPr lang="en-US" dirty="0"/>
              <a:t>Reconstructing File Fragments (2 of 2)</a:t>
            </a:r>
          </a:p>
        </p:txBody>
      </p:sp>
      <p:sp>
        <p:nvSpPr>
          <p:cNvPr id="2" name="Content Placeholder 1">
            <a:extLst>
              <a:ext uri="{FF2B5EF4-FFF2-40B4-BE49-F238E27FC236}">
                <a16:creationId xmlns:a16="http://schemas.microsoft.com/office/drawing/2014/main" id="{A12535AA-106A-D6B5-A00B-ED3A25C88E15}"/>
              </a:ext>
            </a:extLst>
          </p:cNvPr>
          <p:cNvSpPr>
            <a:spLocks noGrp="1"/>
          </p:cNvSpPr>
          <p:nvPr>
            <p:ph idx="1"/>
          </p:nvPr>
        </p:nvSpPr>
        <p:spPr/>
        <p:txBody>
          <a:bodyPr/>
          <a:lstStyle/>
          <a:p>
            <a:pPr eaLnBrk="1" hangingPunct="1"/>
            <a:r>
              <a:rPr lang="en-US" altLang="en-US" dirty="0"/>
              <a:t>To reconstruct file fragments, follow these steps (continued):</a:t>
            </a:r>
          </a:p>
          <a:p>
            <a:pPr lvl="1" eaLnBrk="1" hangingPunct="1"/>
            <a:r>
              <a:rPr lang="en-US" altLang="en-US" dirty="0"/>
              <a:t>Rebuild the file’s header to make it readable in a graphics viewer</a:t>
            </a:r>
          </a:p>
          <a:p>
            <a:pPr lvl="1" eaLnBrk="1" hangingPunct="1"/>
            <a:r>
              <a:rPr lang="en-US" altLang="en-US" dirty="0"/>
              <a:t>Test the recovered file to see if the reconstruction was successful</a:t>
            </a:r>
          </a:p>
          <a:p>
            <a:endParaRPr lang="en-US" dirty="0"/>
          </a:p>
        </p:txBody>
      </p:sp>
    </p:spTree>
    <p:extLst>
      <p:ext uri="{BB962C8B-B14F-4D97-AF65-F5344CB8AC3E}">
        <p14:creationId xmlns:p14="http://schemas.microsoft.com/office/powerpoint/2010/main" val="539982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9728CB-D8C1-1CC7-FCC9-9B574616DC2D}"/>
              </a:ext>
            </a:extLst>
          </p:cNvPr>
          <p:cNvSpPr>
            <a:spLocks noGrp="1"/>
          </p:cNvSpPr>
          <p:nvPr>
            <p:ph type="title"/>
          </p:nvPr>
        </p:nvSpPr>
        <p:spPr/>
        <p:txBody>
          <a:bodyPr/>
          <a:lstStyle/>
          <a:p>
            <a:r>
              <a:rPr lang="en-US" dirty="0"/>
              <a:t>Digital Evidence Validation and Discrimination</a:t>
            </a:r>
          </a:p>
        </p:txBody>
      </p:sp>
      <p:sp>
        <p:nvSpPr>
          <p:cNvPr id="2" name="Content Placeholder 1">
            <a:extLst>
              <a:ext uri="{FF2B5EF4-FFF2-40B4-BE49-F238E27FC236}">
                <a16:creationId xmlns:a16="http://schemas.microsoft.com/office/drawing/2014/main" id="{14BA42FD-AA19-1217-8947-9E5576ABF6DC}"/>
              </a:ext>
            </a:extLst>
          </p:cNvPr>
          <p:cNvSpPr>
            <a:spLocks noGrp="1"/>
          </p:cNvSpPr>
          <p:nvPr>
            <p:ph idx="1"/>
          </p:nvPr>
        </p:nvSpPr>
        <p:spPr/>
        <p:txBody>
          <a:bodyPr/>
          <a:lstStyle/>
          <a:p>
            <a:pPr eaLnBrk="1" hangingPunct="1"/>
            <a:r>
              <a:rPr lang="en-US" altLang="en-US" dirty="0"/>
              <a:t>Ensuring the integrity of data collected is essential for presenting evidence in court</a:t>
            </a:r>
          </a:p>
          <a:p>
            <a:pPr eaLnBrk="1" hangingPunct="1"/>
            <a:r>
              <a:rPr lang="en-US" altLang="en-US" dirty="0"/>
              <a:t>Most forensic tools offer hashing of image files</a:t>
            </a:r>
          </a:p>
          <a:p>
            <a:pPr eaLnBrk="1" hangingPunct="1"/>
            <a:r>
              <a:rPr lang="en-US" altLang="en-US" dirty="0"/>
              <a:t>Using advanced hexadecimal editors ensures data integrity</a:t>
            </a:r>
          </a:p>
          <a:p>
            <a:endParaRPr lang="en-US" dirty="0"/>
          </a:p>
        </p:txBody>
      </p:sp>
    </p:spTree>
    <p:extLst>
      <p:ext uri="{BB962C8B-B14F-4D97-AF65-F5344CB8AC3E}">
        <p14:creationId xmlns:p14="http://schemas.microsoft.com/office/powerpoint/2010/main" val="750154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7821F-7B54-7BCC-408C-358085B5A92D}"/>
              </a:ext>
            </a:extLst>
          </p:cNvPr>
          <p:cNvSpPr>
            <a:spLocks noGrp="1"/>
          </p:cNvSpPr>
          <p:nvPr>
            <p:ph type="title"/>
          </p:nvPr>
        </p:nvSpPr>
        <p:spPr/>
        <p:txBody>
          <a:bodyPr/>
          <a:lstStyle/>
          <a:p>
            <a:r>
              <a:rPr lang="en-US" dirty="0"/>
              <a:t>Using Hash Values to Discriminate Data</a:t>
            </a:r>
          </a:p>
        </p:txBody>
      </p:sp>
      <p:sp>
        <p:nvSpPr>
          <p:cNvPr id="2" name="Content Placeholder 1">
            <a:extLst>
              <a:ext uri="{FF2B5EF4-FFF2-40B4-BE49-F238E27FC236}">
                <a16:creationId xmlns:a16="http://schemas.microsoft.com/office/drawing/2014/main" id="{407D9569-27E4-0D63-6F2E-2E1455F15C27}"/>
              </a:ext>
            </a:extLst>
          </p:cNvPr>
          <p:cNvSpPr>
            <a:spLocks noGrp="1"/>
          </p:cNvSpPr>
          <p:nvPr>
            <p:ph idx="1"/>
          </p:nvPr>
        </p:nvSpPr>
        <p:spPr/>
        <p:txBody>
          <a:bodyPr/>
          <a:lstStyle/>
          <a:p>
            <a:r>
              <a:rPr lang="en-US" dirty="0"/>
              <a:t>AccessData has its own hashing database, </a:t>
            </a:r>
            <a:r>
              <a:rPr lang="en-US" b="1" dirty="0"/>
              <a:t>Known File Filter </a:t>
            </a:r>
            <a:r>
              <a:rPr lang="en-US" dirty="0"/>
              <a:t>(</a:t>
            </a:r>
            <a:r>
              <a:rPr lang="en-US" b="1" dirty="0"/>
              <a:t>KFF)</a:t>
            </a:r>
            <a:r>
              <a:rPr lang="en-US" dirty="0"/>
              <a:t>, which is available only with FTK</a:t>
            </a:r>
          </a:p>
          <a:p>
            <a:pPr lvl="1"/>
            <a:r>
              <a:rPr lang="en-US" dirty="0"/>
              <a:t>KFF filters known program files from view and contains the hash values of known illegal files</a:t>
            </a:r>
          </a:p>
          <a:p>
            <a:r>
              <a:rPr lang="en-US" dirty="0"/>
              <a:t>The advantage of recording hash values is that you can determine whether data has changed</a:t>
            </a:r>
          </a:p>
          <a:p>
            <a:r>
              <a:rPr lang="en-US" dirty="0"/>
              <a:t>An advantage of using hashes of sectors is that you can look for known file fragments, a process called </a:t>
            </a:r>
            <a:r>
              <a:rPr lang="en-US" b="1" dirty="0"/>
              <a:t>block-wise hashing</a:t>
            </a:r>
          </a:p>
          <a:p>
            <a:pPr lvl="1"/>
            <a:endParaRPr lang="en-US" b="1" dirty="0"/>
          </a:p>
        </p:txBody>
      </p:sp>
    </p:spTree>
    <p:extLst>
      <p:ext uri="{BB962C8B-B14F-4D97-AF65-F5344CB8AC3E}">
        <p14:creationId xmlns:p14="http://schemas.microsoft.com/office/powerpoint/2010/main" val="515262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DD8F6A-7D13-B22C-2594-6403B3C77F2B}"/>
              </a:ext>
            </a:extLst>
          </p:cNvPr>
          <p:cNvSpPr>
            <a:spLocks noGrp="1"/>
          </p:cNvSpPr>
          <p:nvPr>
            <p:ph type="title"/>
          </p:nvPr>
        </p:nvSpPr>
        <p:spPr/>
        <p:txBody>
          <a:bodyPr/>
          <a:lstStyle/>
          <a:p>
            <a:r>
              <a:rPr lang="en-US" dirty="0"/>
              <a:t>Preparing for the Examination (1 of 3)</a:t>
            </a:r>
          </a:p>
        </p:txBody>
      </p:sp>
      <p:sp>
        <p:nvSpPr>
          <p:cNvPr id="2" name="Content Placeholder 1">
            <a:extLst>
              <a:ext uri="{FF2B5EF4-FFF2-40B4-BE49-F238E27FC236}">
                <a16:creationId xmlns:a16="http://schemas.microsoft.com/office/drawing/2014/main" id="{E31439A4-65C8-EA07-4CBD-5955EF4FB1DB}"/>
              </a:ext>
            </a:extLst>
          </p:cNvPr>
          <p:cNvSpPr>
            <a:spLocks noGrp="1"/>
          </p:cNvSpPr>
          <p:nvPr>
            <p:ph idx="1"/>
          </p:nvPr>
        </p:nvSpPr>
        <p:spPr/>
        <p:txBody>
          <a:bodyPr/>
          <a:lstStyle/>
          <a:p>
            <a:r>
              <a:rPr lang="en-US" dirty="0"/>
              <a:t>The first task is to preserve all evidence</a:t>
            </a:r>
          </a:p>
          <a:p>
            <a:r>
              <a:rPr lang="en-US" dirty="0"/>
              <a:t>After data is properly preserved, the next step is to write down the objective of the examination</a:t>
            </a:r>
          </a:p>
          <a:p>
            <a:pPr lvl="1"/>
            <a:r>
              <a:rPr lang="en-US" dirty="0"/>
              <a:t>The objective should reflect what was asked for by the requestor or in the complaint</a:t>
            </a:r>
          </a:p>
          <a:p>
            <a:r>
              <a:rPr lang="en-US" dirty="0"/>
              <a:t>After the objective is documented, you can determine the resources needed to acquire the flash drive’s data</a:t>
            </a:r>
          </a:p>
          <a:p>
            <a:pPr lvl="1"/>
            <a:r>
              <a:rPr lang="en-US" dirty="0"/>
              <a:t>Decide which tools you will use to recover the evidence</a:t>
            </a:r>
          </a:p>
        </p:txBody>
      </p:sp>
    </p:spTree>
    <p:extLst>
      <p:ext uri="{BB962C8B-B14F-4D97-AF65-F5344CB8AC3E}">
        <p14:creationId xmlns:p14="http://schemas.microsoft.com/office/powerpoint/2010/main" val="1033577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DD8F6A-7D13-B22C-2594-6403B3C77F2B}"/>
              </a:ext>
            </a:extLst>
          </p:cNvPr>
          <p:cNvSpPr>
            <a:spLocks noGrp="1"/>
          </p:cNvSpPr>
          <p:nvPr>
            <p:ph type="title"/>
          </p:nvPr>
        </p:nvSpPr>
        <p:spPr/>
        <p:txBody>
          <a:bodyPr/>
          <a:lstStyle/>
          <a:p>
            <a:r>
              <a:rPr lang="en-US" dirty="0"/>
              <a:t>Preparing for the Examination (2 of 3)</a:t>
            </a:r>
          </a:p>
        </p:txBody>
      </p:sp>
      <p:sp>
        <p:nvSpPr>
          <p:cNvPr id="2" name="Content Placeholder 1">
            <a:extLst>
              <a:ext uri="{FF2B5EF4-FFF2-40B4-BE49-F238E27FC236}">
                <a16:creationId xmlns:a16="http://schemas.microsoft.com/office/drawing/2014/main" id="{E31439A4-65C8-EA07-4CBD-5955EF4FB1DB}"/>
              </a:ext>
            </a:extLst>
          </p:cNvPr>
          <p:cNvSpPr>
            <a:spLocks noGrp="1"/>
          </p:cNvSpPr>
          <p:nvPr>
            <p:ph idx="1"/>
          </p:nvPr>
        </p:nvSpPr>
        <p:spPr/>
        <p:txBody>
          <a:bodyPr/>
          <a:lstStyle/>
          <a:p>
            <a:r>
              <a:rPr lang="en-US" dirty="0"/>
              <a:t>Follow these basic steps for all forensics examination:</a:t>
            </a:r>
          </a:p>
          <a:p>
            <a:pPr lvl="1"/>
            <a:r>
              <a:rPr lang="en-US" dirty="0"/>
              <a:t>Use recently wiped media that have been reformatted and inspected for viruses</a:t>
            </a:r>
          </a:p>
          <a:p>
            <a:pPr lvl="1"/>
            <a:r>
              <a:rPr lang="en-US" dirty="0"/>
              <a:t>Inventory the hardware on the suspect computer and note the condition of the computer when seized</a:t>
            </a:r>
          </a:p>
          <a:p>
            <a:pPr lvl="1"/>
            <a:r>
              <a:rPr lang="en-US" dirty="0"/>
              <a:t>For static acquisitions, remove the original drive from the computer and check the date and time values in the suspect computer CMOS</a:t>
            </a:r>
          </a:p>
          <a:p>
            <a:pPr lvl="1"/>
            <a:r>
              <a:rPr lang="en-US" dirty="0"/>
              <a:t>Record how you acquired data from the suspect drive</a:t>
            </a:r>
          </a:p>
          <a:p>
            <a:pPr lvl="1"/>
            <a:r>
              <a:rPr lang="en-US" dirty="0"/>
              <a:t>Process data methodically and logically</a:t>
            </a:r>
          </a:p>
        </p:txBody>
      </p:sp>
    </p:spTree>
    <p:extLst>
      <p:ext uri="{BB962C8B-B14F-4D97-AF65-F5344CB8AC3E}">
        <p14:creationId xmlns:p14="http://schemas.microsoft.com/office/powerpoint/2010/main" val="216660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Understanding Digital Photograph File Formats (3 of 5)</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8-2</a:t>
            </a:r>
            <a:r>
              <a:rPr lang="en-US" sz="2400" dirty="0">
                <a:latin typeface="Work Sans" pitchFamily="2" charset="0"/>
              </a:rPr>
              <a:t>  Differences in Exif and JPEG file header information</a:t>
            </a:r>
            <a:endParaRPr lang="en-US" altLang="en-US" sz="2400" dirty="0">
              <a:latin typeface="+mj-lt"/>
            </a:endParaRPr>
          </a:p>
          <a:p>
            <a:endParaRPr lang="en-US" sz="2400" dirty="0">
              <a:latin typeface="Work Sans" pitchFamily="2" charset="0"/>
            </a:endParaRPr>
          </a:p>
        </p:txBody>
      </p:sp>
      <p:pic>
        <p:nvPicPr>
          <p:cNvPr id="6" name="Picture 5" descr="Two files of the existing and J P E G. Each file has the same header in a hexadecimal format. On the top, is the J P E G exit file, which has a table with 18 columns titled offset, 0, 1, 2, 3, 4, 5, 6, 7, 8, 9, A, B, C, D, E, F, and A N S I ASCII, with its corresponding data. E 1 in column 5 is indicated by an arrow and labeled exit J P E G indicator at offset 0 x 03. ASCII code for row 1 is indicated by an arrow and labeled exit J P E G label type. At the bottom, is a J P E G file in interchange format, which has a table with 18 columns titled offset, 0, 1, 2, 3, 4, 5, 6, 7, 8, 9, A, B, C, D, E, F, and A N S I ASCII, with its corresponding data. E 0 in column 5 is indicated by an arrow and labeled J P E G file interchange format at offset 0 x 03 and the ASCII code for row 1 is indicated by an arrow and labeled J P E G file label type.">
            <a:extLst>
              <a:ext uri="{FF2B5EF4-FFF2-40B4-BE49-F238E27FC236}">
                <a16:creationId xmlns:a16="http://schemas.microsoft.com/office/drawing/2014/main" id="{22062C47-3B2A-7288-C51F-0A261F7742A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41266" y="1768677"/>
            <a:ext cx="3713516" cy="4151641"/>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DD8F6A-7D13-B22C-2594-6403B3C77F2B}"/>
              </a:ext>
            </a:extLst>
          </p:cNvPr>
          <p:cNvSpPr>
            <a:spLocks noGrp="1"/>
          </p:cNvSpPr>
          <p:nvPr>
            <p:ph type="title"/>
          </p:nvPr>
        </p:nvSpPr>
        <p:spPr/>
        <p:txBody>
          <a:bodyPr/>
          <a:lstStyle/>
          <a:p>
            <a:r>
              <a:rPr lang="en-US" dirty="0"/>
              <a:t>Preparing for the Examination (3 of 3)</a:t>
            </a:r>
          </a:p>
        </p:txBody>
      </p:sp>
      <p:sp>
        <p:nvSpPr>
          <p:cNvPr id="2" name="Content Placeholder 1">
            <a:extLst>
              <a:ext uri="{FF2B5EF4-FFF2-40B4-BE49-F238E27FC236}">
                <a16:creationId xmlns:a16="http://schemas.microsoft.com/office/drawing/2014/main" id="{E31439A4-65C8-EA07-4CBD-5955EF4FB1DB}"/>
              </a:ext>
            </a:extLst>
          </p:cNvPr>
          <p:cNvSpPr>
            <a:spLocks noGrp="1"/>
          </p:cNvSpPr>
          <p:nvPr>
            <p:ph idx="1"/>
          </p:nvPr>
        </p:nvSpPr>
        <p:spPr/>
        <p:txBody>
          <a:bodyPr/>
          <a:lstStyle/>
          <a:p>
            <a:r>
              <a:rPr lang="en-US" dirty="0"/>
              <a:t>Follow these basic steps for all forensics examination (continued):</a:t>
            </a:r>
          </a:p>
          <a:p>
            <a:pPr lvl="1"/>
            <a:r>
              <a:rPr lang="en-US" dirty="0"/>
              <a:t>List all folders and files on the image or drive</a:t>
            </a:r>
          </a:p>
          <a:p>
            <a:pPr lvl="1"/>
            <a:r>
              <a:rPr lang="en-US" dirty="0"/>
              <a:t>Examine the contents of all data files in all folders</a:t>
            </a:r>
          </a:p>
          <a:p>
            <a:pPr lvl="1"/>
            <a:r>
              <a:rPr lang="en-US" dirty="0"/>
              <a:t>For password-protected files, make your best effort to recover their contents</a:t>
            </a:r>
          </a:p>
          <a:p>
            <a:pPr lvl="1"/>
            <a:r>
              <a:rPr lang="en-US" dirty="0"/>
              <a:t>Identify the function of every executable file that doesn’t match known hash values</a:t>
            </a:r>
          </a:p>
          <a:p>
            <a:pPr lvl="1"/>
            <a:r>
              <a:rPr lang="en-US" dirty="0"/>
              <a:t>Maintain security of the evidence and your work area by limiting access to only authorized persons</a:t>
            </a:r>
          </a:p>
        </p:txBody>
      </p:sp>
    </p:spTree>
    <p:extLst>
      <p:ext uri="{BB962C8B-B14F-4D97-AF65-F5344CB8AC3E}">
        <p14:creationId xmlns:p14="http://schemas.microsoft.com/office/powerpoint/2010/main" val="24380069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707886-E5DB-5405-7775-B448C88614D1}"/>
              </a:ext>
            </a:extLst>
          </p:cNvPr>
          <p:cNvSpPr>
            <a:spLocks noGrp="1"/>
          </p:cNvSpPr>
          <p:nvPr>
            <p:ph type="title"/>
          </p:nvPr>
        </p:nvSpPr>
        <p:spPr/>
        <p:txBody>
          <a:bodyPr/>
          <a:lstStyle/>
          <a:p>
            <a:r>
              <a:rPr lang="en-US" dirty="0"/>
              <a:t>Planning the Examination</a:t>
            </a:r>
          </a:p>
        </p:txBody>
      </p:sp>
      <p:sp>
        <p:nvSpPr>
          <p:cNvPr id="2" name="Content Placeholder 1">
            <a:extLst>
              <a:ext uri="{FF2B5EF4-FFF2-40B4-BE49-F238E27FC236}">
                <a16:creationId xmlns:a16="http://schemas.microsoft.com/office/drawing/2014/main" id="{7C3AE173-EE22-E9DF-8509-300BC619EC6E}"/>
              </a:ext>
            </a:extLst>
          </p:cNvPr>
          <p:cNvSpPr>
            <a:spLocks noGrp="1"/>
          </p:cNvSpPr>
          <p:nvPr>
            <p:ph idx="1"/>
          </p:nvPr>
        </p:nvSpPr>
        <p:spPr/>
        <p:txBody>
          <a:bodyPr/>
          <a:lstStyle/>
          <a:p>
            <a:r>
              <a:rPr lang="en-US" dirty="0"/>
              <a:t>Processes for examining digital evidence depend on the nature of the investigation</a:t>
            </a:r>
          </a:p>
          <a:p>
            <a:r>
              <a:rPr lang="en-US" dirty="0"/>
              <a:t>Investigations can result in </a:t>
            </a:r>
            <a:r>
              <a:rPr lang="en-US" b="1" dirty="0"/>
              <a:t>scope creep</a:t>
            </a:r>
            <a:r>
              <a:rPr lang="en-US" dirty="0"/>
              <a:t>, in which an investigation expands beyond the original description because of unexpected evidence you find</a:t>
            </a:r>
          </a:p>
          <a:p>
            <a:pPr lvl="1"/>
            <a:r>
              <a:rPr lang="en-US" dirty="0"/>
              <a:t>Scope creep has become more common because criminal investigations require more detailed examination of evidence just before trial to help prosecutors </a:t>
            </a:r>
          </a:p>
          <a:p>
            <a:endParaRPr lang="en-US" dirty="0"/>
          </a:p>
        </p:txBody>
      </p:sp>
    </p:spTree>
    <p:extLst>
      <p:ext uri="{BB962C8B-B14F-4D97-AF65-F5344CB8AC3E}">
        <p14:creationId xmlns:p14="http://schemas.microsoft.com/office/powerpoint/2010/main" val="39943672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A2DB15-39D4-9A50-8F53-E1C74BEF45D8}"/>
              </a:ext>
            </a:extLst>
          </p:cNvPr>
          <p:cNvSpPr>
            <a:spLocks noGrp="1"/>
          </p:cNvSpPr>
          <p:nvPr>
            <p:ph type="title"/>
          </p:nvPr>
        </p:nvSpPr>
        <p:spPr/>
        <p:txBody>
          <a:bodyPr/>
          <a:lstStyle/>
          <a:p>
            <a:r>
              <a:rPr lang="en-US" dirty="0"/>
              <a:t>Performing the Examination</a:t>
            </a:r>
          </a:p>
        </p:txBody>
      </p:sp>
      <p:sp>
        <p:nvSpPr>
          <p:cNvPr id="2" name="Content Placeholder 1">
            <a:extLst>
              <a:ext uri="{FF2B5EF4-FFF2-40B4-BE49-F238E27FC236}">
                <a16:creationId xmlns:a16="http://schemas.microsoft.com/office/drawing/2014/main" id="{4A942EB0-0849-0134-170B-FB57E38425BC}"/>
              </a:ext>
            </a:extLst>
          </p:cNvPr>
          <p:cNvSpPr>
            <a:spLocks noGrp="1"/>
          </p:cNvSpPr>
          <p:nvPr>
            <p:ph idx="1"/>
          </p:nvPr>
        </p:nvSpPr>
        <p:spPr/>
        <p:txBody>
          <a:bodyPr/>
          <a:lstStyle/>
          <a:p>
            <a:r>
              <a:rPr lang="en-US" dirty="0"/>
              <a:t>The steps to perform an examination are divided into three stages:</a:t>
            </a:r>
          </a:p>
          <a:p>
            <a:pPr lvl="1"/>
            <a:r>
              <a:rPr lang="en-US" dirty="0"/>
              <a:t>Stage 1: Preparing for the examination</a:t>
            </a:r>
          </a:p>
          <a:p>
            <a:pPr lvl="1"/>
            <a:r>
              <a:rPr lang="en-US" dirty="0"/>
              <a:t>Stage 2: Conducting the examination</a:t>
            </a:r>
          </a:p>
          <a:p>
            <a:pPr lvl="1"/>
            <a:r>
              <a:rPr lang="en-US" dirty="0"/>
              <a:t>Stage 3: Report findings from the examination</a:t>
            </a:r>
          </a:p>
          <a:p>
            <a:pPr lvl="1"/>
            <a:endParaRPr lang="en-US" dirty="0"/>
          </a:p>
        </p:txBody>
      </p:sp>
    </p:spTree>
    <p:extLst>
      <p:ext uri="{BB962C8B-B14F-4D97-AF65-F5344CB8AC3E}">
        <p14:creationId xmlns:p14="http://schemas.microsoft.com/office/powerpoint/2010/main" val="1852762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8-2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What is the term for the process of making readable code to appear as binary code?</a:t>
            </a:r>
          </a:p>
          <a:p>
            <a:pPr marL="457200" indent="-457200">
              <a:buAutoNum type="alphaLcPeriod"/>
            </a:pPr>
            <a:r>
              <a:rPr lang="en-US" dirty="0"/>
              <a:t>Shifty bits</a:t>
            </a:r>
          </a:p>
          <a:p>
            <a:pPr marL="457200" indent="-457200">
              <a:buAutoNum type="alphaLcPeriod"/>
            </a:pPr>
            <a:r>
              <a:rPr lang="en-US" dirty="0"/>
              <a:t>Trim bits</a:t>
            </a:r>
          </a:p>
          <a:p>
            <a:pPr marL="457200" indent="-457200">
              <a:buAutoNum type="alphaLcPeriod"/>
            </a:pPr>
            <a:r>
              <a:rPr lang="en-US" dirty="0"/>
              <a:t>Bit-shifting</a:t>
            </a:r>
          </a:p>
          <a:p>
            <a:pPr marL="457200" indent="-457200">
              <a:buAutoNum type="alphaLcPeriod"/>
            </a:pPr>
            <a:r>
              <a:rPr lang="en-US" dirty="0"/>
              <a:t>Bit-trimming</a:t>
            </a:r>
          </a:p>
        </p:txBody>
      </p:sp>
    </p:spTree>
    <p:extLst>
      <p:ext uri="{BB962C8B-B14F-4D97-AF65-F5344CB8AC3E}">
        <p14:creationId xmlns:p14="http://schemas.microsoft.com/office/powerpoint/2010/main" val="6224532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8-2: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What is the term for the process of making readable code to appear as binary code?</a:t>
            </a:r>
          </a:p>
          <a:p>
            <a:pPr marL="0" indent="0">
              <a:buNone/>
            </a:pPr>
            <a:r>
              <a:rPr lang="en-US" b="1" dirty="0"/>
              <a:t>Answer: c. </a:t>
            </a:r>
            <a:r>
              <a:rPr lang="en-US" dirty="0"/>
              <a:t>bit-shifting</a:t>
            </a:r>
          </a:p>
          <a:p>
            <a:pPr marL="0" indent="0">
              <a:buNone/>
            </a:pPr>
            <a:r>
              <a:rPr lang="en-US" sz="2200" dirty="0"/>
              <a:t>Bit-shifting, a data obfuscation method, can make readable code appear as binary executable when viewed through a hexadecimal analysis tool, such as WinHex or HexWorkshop.</a:t>
            </a:r>
          </a:p>
        </p:txBody>
      </p:sp>
    </p:spTree>
    <p:extLst>
      <p:ext uri="{BB962C8B-B14F-4D97-AF65-F5344CB8AC3E}">
        <p14:creationId xmlns:p14="http://schemas.microsoft.com/office/powerpoint/2010/main" val="2829668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How is vector graphic data stored in a picture file?</a:t>
            </a:r>
          </a:p>
          <a:p>
            <a:pPr marL="0" indent="0">
              <a:buNone/>
            </a:pPr>
            <a:endParaRPr lang="en-US" dirty="0"/>
          </a:p>
          <a:p>
            <a:pPr marL="0" indent="0">
              <a:buNone/>
            </a:pPr>
            <a:r>
              <a:rPr lang="en-US" dirty="0">
                <a:effectLst/>
              </a:rPr>
              <a:t>What is the first task to complete when planning a digital forensics examination?</a:t>
            </a:r>
            <a:endParaRPr lang="en-US" dirty="0"/>
          </a:p>
        </p:txBody>
      </p:sp>
    </p:spTree>
    <p:extLst>
      <p:ext uri="{BB962C8B-B14F-4D97-AF65-F5344CB8AC3E}">
        <p14:creationId xmlns:p14="http://schemas.microsoft.com/office/powerpoint/2010/main" val="1705943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dirty="0"/>
              <a:t>Identify different types of media files</a:t>
            </a:r>
          </a:p>
          <a:p>
            <a:pPr eaLnBrk="1" hangingPunct="1">
              <a:spcAft>
                <a:spcPts val="600"/>
              </a:spcAft>
            </a:pPr>
            <a:r>
              <a:rPr lang="en-US" altLang="en-US" dirty="0"/>
              <a:t>Summarize data compression and obfuscation</a:t>
            </a:r>
          </a:p>
          <a:p>
            <a:pPr eaLnBrk="1" hangingPunct="1">
              <a:spcAft>
                <a:spcPts val="600"/>
              </a:spcAft>
            </a:pPr>
            <a:r>
              <a:rPr lang="en-US" altLang="en-US" dirty="0"/>
              <a:t>Define data-hiding techniques</a:t>
            </a:r>
          </a:p>
          <a:p>
            <a:pPr eaLnBrk="1" hangingPunct="1">
              <a:spcAft>
                <a:spcPts val="600"/>
              </a:spcAft>
            </a:pPr>
            <a:r>
              <a:rPr lang="en-US" altLang="en-US" dirty="0"/>
              <a:t>Explain how to locate and recover media files</a:t>
            </a:r>
          </a:p>
          <a:p>
            <a:pPr eaLnBrk="1" hangingPunct="1">
              <a:spcAft>
                <a:spcPts val="600"/>
              </a:spcAft>
            </a:pPr>
            <a:r>
              <a:rPr lang="en-US" altLang="en-US" dirty="0"/>
              <a:t>Explain digital evidence validation and discrimination techniques</a:t>
            </a:r>
          </a:p>
          <a:p>
            <a:pPr eaLnBrk="1" hangingPunct="1">
              <a:spcAft>
                <a:spcPts val="600"/>
              </a:spcAft>
            </a:pPr>
            <a:r>
              <a:rPr lang="en-US" altLang="en-US" dirty="0"/>
              <a:t>Describe an examination plan</a:t>
            </a:r>
            <a:endParaRPr lang="en-US" dirty="0"/>
          </a:p>
          <a:p>
            <a:pPr marL="0" indent="0">
              <a:buNone/>
            </a:pPr>
            <a:endParaRPr lang="en-US" dirty="0"/>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Understanding Digital Photograph File Formats (4 of 5)</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8-3</a:t>
            </a:r>
            <a:r>
              <a:rPr lang="en-US" sz="2400" dirty="0">
                <a:latin typeface="Work Sans" pitchFamily="2" charset="0"/>
              </a:rPr>
              <a:t>  End of image (EOI) marker FFD9 for all JPEG files</a:t>
            </a:r>
            <a:endParaRPr lang="en-US" altLang="en-US" sz="2400" dirty="0">
              <a:latin typeface="+mj-lt"/>
            </a:endParaRPr>
          </a:p>
          <a:p>
            <a:endParaRPr lang="en-US" sz="2400" dirty="0">
              <a:latin typeface="Work Sans" pitchFamily="2" charset="0"/>
            </a:endParaRPr>
          </a:p>
        </p:txBody>
      </p:sp>
      <p:pic>
        <p:nvPicPr>
          <p:cNvPr id="4" name="Picture 3" descr="A snap of the J P E G file in interchange format, which has a table with 18 columns titled offset, 0, 1, 2, 3, 4, 5, 6, 7, 8, 9, A, B, C, D, E, F, and A N S I ASCII, with its corresponding data. F F and D 9 in columns 15 and 16 are indicated by an arrow and labeled J P E G end of image marker.">
            <a:extLst>
              <a:ext uri="{FF2B5EF4-FFF2-40B4-BE49-F238E27FC236}">
                <a16:creationId xmlns:a16="http://schemas.microsoft.com/office/drawing/2014/main" id="{8E87C008-BDAC-F288-E92E-C0F0CAAFCC0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13518" y="2036064"/>
            <a:ext cx="5373624" cy="2785872"/>
          </a:xfrm>
          <a:prstGeom prst="rect">
            <a:avLst/>
          </a:prstGeom>
        </p:spPr>
      </p:pic>
    </p:spTree>
    <p:extLst>
      <p:ext uri="{BB962C8B-B14F-4D97-AF65-F5344CB8AC3E}">
        <p14:creationId xmlns:p14="http://schemas.microsoft.com/office/powerpoint/2010/main" val="3480449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Understanding Digital Photograph File Formats (5 of 5)</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3662541"/>
          </a:xfrm>
          <a:prstGeom prst="rect">
            <a:avLst/>
          </a:prstGeom>
          <a:noFill/>
        </p:spPr>
        <p:txBody>
          <a:bodyPr wrap="square" rtlCol="0">
            <a:spAutoFit/>
          </a:bodyPr>
          <a:lstStyle/>
          <a:p>
            <a:r>
              <a:rPr lang="en-US" sz="2200" dirty="0"/>
              <a:t>With tools such as Autopsy, Exif Reader, and FastStone Image Viewer, you can extract metadata as evidence for your case.</a:t>
            </a:r>
          </a:p>
          <a:p>
            <a:endParaRPr lang="en-US" sz="2400" dirty="0">
              <a:latin typeface="Work Sans" pitchFamily="2" charset="0"/>
            </a:endParaRPr>
          </a:p>
          <a:p>
            <a:r>
              <a:rPr lang="en-US" sz="2400" b="1" dirty="0">
                <a:latin typeface="Work Sans" pitchFamily="2" charset="0"/>
              </a:rPr>
              <a:t>Figure 8-4</a:t>
            </a:r>
            <a:r>
              <a:rPr lang="en-US" sz="2400" dirty="0">
                <a:latin typeface="Work Sans" pitchFamily="2" charset="0"/>
              </a:rPr>
              <a:t>  FastStone Image Viewer displaying metadata from an Exif JPEG file</a:t>
            </a:r>
            <a:endParaRPr lang="en-US" altLang="en-US" sz="2400" dirty="0">
              <a:latin typeface="+mj-lt"/>
            </a:endParaRPr>
          </a:p>
          <a:p>
            <a:endParaRPr lang="en-US" sz="2400" dirty="0">
              <a:latin typeface="Work Sans" pitchFamily="2" charset="0"/>
            </a:endParaRPr>
          </a:p>
        </p:txBody>
      </p:sp>
      <p:pic>
        <p:nvPicPr>
          <p:cNvPr id="6" name="Picture 5" descr="An image properties dialog box that lists the options under file and attributes. It includes file name, location, type, size, date time, attributes, and print size. It highlights E X I F with make, model, software, date taken, exposure time, F number, I S O speed ratings, exposure program, metering mode, exposure bias, flash, focal length, 35 millimeters equivalent, lens model, and G P S, with a selected close button.">
            <a:extLst>
              <a:ext uri="{FF2B5EF4-FFF2-40B4-BE49-F238E27FC236}">
                <a16:creationId xmlns:a16="http://schemas.microsoft.com/office/drawing/2014/main" id="{647A0972-4A2D-F172-1990-2975EBF0AFD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9974" y="1810949"/>
            <a:ext cx="2017312" cy="3757098"/>
          </a:xfrm>
          <a:prstGeom prst="rect">
            <a:avLst/>
          </a:prstGeom>
        </p:spPr>
      </p:pic>
    </p:spTree>
    <p:extLst>
      <p:ext uri="{BB962C8B-B14F-4D97-AF65-F5344CB8AC3E}">
        <p14:creationId xmlns:p14="http://schemas.microsoft.com/office/powerpoint/2010/main" val="1313745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D14F1F-FAAE-0C39-6047-5C45C0AAE9CD}"/>
              </a:ext>
            </a:extLst>
          </p:cNvPr>
          <p:cNvSpPr>
            <a:spLocks noGrp="1"/>
          </p:cNvSpPr>
          <p:nvPr>
            <p:ph type="title"/>
          </p:nvPr>
        </p:nvSpPr>
        <p:spPr/>
        <p:txBody>
          <a:bodyPr/>
          <a:lstStyle/>
          <a:p>
            <a:r>
              <a:rPr lang="en-US" dirty="0"/>
              <a:t>Understanding Bitmap and Raster Images</a:t>
            </a:r>
          </a:p>
        </p:txBody>
      </p:sp>
      <p:sp>
        <p:nvSpPr>
          <p:cNvPr id="2" name="Content Placeholder 1">
            <a:extLst>
              <a:ext uri="{FF2B5EF4-FFF2-40B4-BE49-F238E27FC236}">
                <a16:creationId xmlns:a16="http://schemas.microsoft.com/office/drawing/2014/main" id="{BE4076F4-A365-2BFA-9BDF-F0C4404D7484}"/>
              </a:ext>
            </a:extLst>
          </p:cNvPr>
          <p:cNvSpPr>
            <a:spLocks noGrp="1"/>
          </p:cNvSpPr>
          <p:nvPr>
            <p:ph idx="1"/>
          </p:nvPr>
        </p:nvSpPr>
        <p:spPr/>
        <p:txBody>
          <a:bodyPr/>
          <a:lstStyle/>
          <a:p>
            <a:pPr eaLnBrk="1" hangingPunct="1"/>
            <a:r>
              <a:rPr lang="en-US" altLang="en-US" dirty="0"/>
              <a:t>A </a:t>
            </a:r>
            <a:r>
              <a:rPr lang="en-US" altLang="en-US" b="1" dirty="0"/>
              <a:t>bitmap image </a:t>
            </a:r>
            <a:r>
              <a:rPr lang="en-US" altLang="en-US" dirty="0"/>
              <a:t>stores graphics information as a grid of individual </a:t>
            </a:r>
            <a:r>
              <a:rPr lang="en-US" altLang="en-US" b="1" dirty="0"/>
              <a:t>pixels</a:t>
            </a:r>
          </a:p>
          <a:p>
            <a:pPr eaLnBrk="1" hangingPunct="1"/>
            <a:r>
              <a:rPr lang="en-US" altLang="en-US" dirty="0"/>
              <a:t>A </a:t>
            </a:r>
            <a:r>
              <a:rPr lang="en-US" altLang="en-US" b="1" dirty="0"/>
              <a:t>raster image </a:t>
            </a:r>
            <a:r>
              <a:rPr lang="en-US" altLang="en-US" dirty="0"/>
              <a:t>is also a collection of pixels, but those pixels are stored in rows to make images easy to print</a:t>
            </a:r>
          </a:p>
          <a:p>
            <a:pPr eaLnBrk="1" hangingPunct="1"/>
            <a:r>
              <a:rPr lang="en-US" altLang="en-US" dirty="0"/>
              <a:t>Image quality is governed by </a:t>
            </a:r>
            <a:r>
              <a:rPr lang="en-US" altLang="en-US" b="1" dirty="0"/>
              <a:t>resolution </a:t>
            </a:r>
            <a:r>
              <a:rPr lang="en-US" altLang="en-US" dirty="0"/>
              <a:t>which determines the amount of detail that is displayed</a:t>
            </a:r>
            <a:endParaRPr lang="en-US" altLang="en-US" b="1" dirty="0"/>
          </a:p>
          <a:p>
            <a:pPr lvl="1" eaLnBrk="1" hangingPunct="1"/>
            <a:r>
              <a:rPr lang="en-US" altLang="en-US" dirty="0"/>
              <a:t>Software contributes to image quality with the use of drivers</a:t>
            </a:r>
          </a:p>
          <a:p>
            <a:pPr lvl="1" eaLnBrk="1" hangingPunct="1"/>
            <a:r>
              <a:rPr lang="en-US" altLang="en-US" dirty="0"/>
              <a:t>The number of color bits used per pixel also affects image quality</a:t>
            </a:r>
          </a:p>
          <a:p>
            <a:endParaRPr lang="en-US" dirty="0"/>
          </a:p>
        </p:txBody>
      </p:sp>
    </p:spTree>
    <p:extLst>
      <p:ext uri="{BB962C8B-B14F-4D97-AF65-F5344CB8AC3E}">
        <p14:creationId xmlns:p14="http://schemas.microsoft.com/office/powerpoint/2010/main" val="749626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29102D-3BC2-FE99-A53C-D9CC3822D488}"/>
              </a:ext>
            </a:extLst>
          </p:cNvPr>
          <p:cNvSpPr>
            <a:spLocks noGrp="1"/>
          </p:cNvSpPr>
          <p:nvPr>
            <p:ph type="title"/>
          </p:nvPr>
        </p:nvSpPr>
        <p:spPr/>
        <p:txBody>
          <a:bodyPr/>
          <a:lstStyle/>
          <a:p>
            <a:r>
              <a:rPr lang="en-US" dirty="0"/>
              <a:t>Understanding Vector Graphics</a:t>
            </a:r>
          </a:p>
        </p:txBody>
      </p:sp>
      <p:sp>
        <p:nvSpPr>
          <p:cNvPr id="2" name="Content Placeholder 1">
            <a:extLst>
              <a:ext uri="{FF2B5EF4-FFF2-40B4-BE49-F238E27FC236}">
                <a16:creationId xmlns:a16="http://schemas.microsoft.com/office/drawing/2014/main" id="{7A3BB066-E09D-3FCB-8038-24816344B77F}"/>
              </a:ext>
            </a:extLst>
          </p:cNvPr>
          <p:cNvSpPr>
            <a:spLocks noGrp="1"/>
          </p:cNvSpPr>
          <p:nvPr>
            <p:ph idx="1"/>
          </p:nvPr>
        </p:nvSpPr>
        <p:spPr/>
        <p:txBody>
          <a:bodyPr/>
          <a:lstStyle/>
          <a:p>
            <a:pPr eaLnBrk="1" hangingPunct="1"/>
            <a:r>
              <a:rPr lang="en-US" altLang="en-US" dirty="0"/>
              <a:t>A vector graphic uses lines instead of dots to make up an image</a:t>
            </a:r>
          </a:p>
          <a:p>
            <a:pPr eaLnBrk="1" hangingPunct="1"/>
            <a:r>
              <a:rPr lang="en-US" altLang="en-US" dirty="0"/>
              <a:t>Other characteristics of vector files include the following:</a:t>
            </a:r>
          </a:p>
          <a:p>
            <a:pPr lvl="1" eaLnBrk="1" hangingPunct="1"/>
            <a:r>
              <a:rPr lang="en-US" altLang="en-US" dirty="0"/>
              <a:t>Store only the calculations for drawing lines and shapes</a:t>
            </a:r>
          </a:p>
          <a:p>
            <a:pPr lvl="1" eaLnBrk="1" hangingPunct="1"/>
            <a:r>
              <a:rPr lang="en-US" altLang="en-US" dirty="0"/>
              <a:t>Smaller than bitmap files</a:t>
            </a:r>
          </a:p>
          <a:p>
            <a:pPr lvl="1" eaLnBrk="1" hangingPunct="1"/>
            <a:r>
              <a:rPr lang="en-US" altLang="en-US" dirty="0"/>
              <a:t>Preserves quality when an image is enlarged</a:t>
            </a:r>
          </a:p>
          <a:p>
            <a:pPr eaLnBrk="1" hangingPunct="1"/>
            <a:r>
              <a:rPr lang="en-US" altLang="en-US" dirty="0"/>
              <a:t>CorelDRAW and Adobe Illustrator are examples of graphics programs</a:t>
            </a:r>
          </a:p>
          <a:p>
            <a:endParaRPr lang="en-US" dirty="0"/>
          </a:p>
        </p:txBody>
      </p:sp>
    </p:spTree>
    <p:extLst>
      <p:ext uri="{BB962C8B-B14F-4D97-AF65-F5344CB8AC3E}">
        <p14:creationId xmlns:p14="http://schemas.microsoft.com/office/powerpoint/2010/main" val="2352566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12586</TotalTime>
  <Words>3323</Words>
  <Application>Microsoft Office PowerPoint</Application>
  <PresentationFormat>Widescreen</PresentationFormat>
  <Paragraphs>320</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Understanding Digital Photograph File Formats (1 of 5)</vt:lpstr>
      <vt:lpstr>Understanding Digital Photograph File Formats (2 of 5)</vt:lpstr>
      <vt:lpstr>Understanding Digital Photograph File Formats (3 of 5)</vt:lpstr>
      <vt:lpstr>Understanding Digital Photograph File Formats (4 of 5)</vt:lpstr>
      <vt:lpstr>Understanding Digital Photograph File Formats (5 of 5)</vt:lpstr>
      <vt:lpstr>Understanding Bitmap and Raster Images</vt:lpstr>
      <vt:lpstr>Understanding Vector Graphics</vt:lpstr>
      <vt:lpstr>Understanding Metafile Graphics Files</vt:lpstr>
      <vt:lpstr>Graphics File Formats (1 of 2)</vt:lpstr>
      <vt:lpstr>Graphics File Formats (2 of 2)</vt:lpstr>
      <vt:lpstr>Audio and Video File Formats</vt:lpstr>
      <vt:lpstr>Viewing and Examining Media Files (1 of 4)</vt:lpstr>
      <vt:lpstr>Viewing and Examining Media Files (2 of 4)</vt:lpstr>
      <vt:lpstr>Viewing and Examining Media Files (3 of 4)</vt:lpstr>
      <vt:lpstr>Viewing and Examining Media Files (4 of 4)</vt:lpstr>
      <vt:lpstr>Understanding Data Compression (1 of 2)</vt:lpstr>
      <vt:lpstr>Understanding Data Compression (2 of 2)</vt:lpstr>
      <vt:lpstr>Steganography in Graphics Files (1 of 5)</vt:lpstr>
      <vt:lpstr>Steganography in Graphics Files (2 of 5)</vt:lpstr>
      <vt:lpstr>Steganography in Graphics Files (3 of 5)</vt:lpstr>
      <vt:lpstr>Steganography in Graphics Files (4 of 5)</vt:lpstr>
      <vt:lpstr>Steganography in Graphics Files (5 of 5)</vt:lpstr>
      <vt:lpstr>Understanding Copyright Issues with Graphics</vt:lpstr>
      <vt:lpstr>Knowledge Check Activity 8-1</vt:lpstr>
      <vt:lpstr>Knowledge Check Activity 8-1: Answer</vt:lpstr>
      <vt:lpstr>Bit-Shifting</vt:lpstr>
      <vt:lpstr>Encrypted Files</vt:lpstr>
      <vt:lpstr>Hiding Data (1 of 4)</vt:lpstr>
      <vt:lpstr>Hiding Data (2 of 4)</vt:lpstr>
      <vt:lpstr>Hiding Data (3 of 4)</vt:lpstr>
      <vt:lpstr>Hiding Data (4 of 4)</vt:lpstr>
      <vt:lpstr>Marking Bad Clusters in FAT</vt:lpstr>
      <vt:lpstr>Using Passwords to Protect Files (1 of 3)</vt:lpstr>
      <vt:lpstr>Using Passwords to Protect Files (2 of 3)</vt:lpstr>
      <vt:lpstr>Using Passwords to Protect Files (3 of 3)</vt:lpstr>
      <vt:lpstr>Identifying Media File Fragments</vt:lpstr>
      <vt:lpstr>Determining Unknown File Formats</vt:lpstr>
      <vt:lpstr>Repairing Damaged Headers</vt:lpstr>
      <vt:lpstr>Searching for and Carving Data</vt:lpstr>
      <vt:lpstr>Rebuilding File Headers (1 of 2)</vt:lpstr>
      <vt:lpstr>Rebuilding File Headers (2 of 2)</vt:lpstr>
      <vt:lpstr>Reconstructing File Fragments (1 of 2)</vt:lpstr>
      <vt:lpstr>Reconstructing File Fragments (2 of 2)</vt:lpstr>
      <vt:lpstr>Digital Evidence Validation and Discrimination</vt:lpstr>
      <vt:lpstr>Using Hash Values to Discriminate Data</vt:lpstr>
      <vt:lpstr>Preparing for the Examination (1 of 3)</vt:lpstr>
      <vt:lpstr>Preparing for the Examination (2 of 3)</vt:lpstr>
      <vt:lpstr>Preparing for the Examination (3 of 3)</vt:lpstr>
      <vt:lpstr>Planning the Examination</vt:lpstr>
      <vt:lpstr>Performing the Examination</vt:lpstr>
      <vt:lpstr>Knowledge Check Activity 8-2</vt:lpstr>
      <vt:lpstr>Knowledge Check Activity 8-2: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391</cp:revision>
  <cp:lastPrinted>2016-10-03T15:29:39Z</cp:lastPrinted>
  <dcterms:created xsi:type="dcterms:W3CDTF">2021-12-10T16:21:02Z</dcterms:created>
  <dcterms:modified xsi:type="dcterms:W3CDTF">2024-05-07T15:59:20Z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