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1"/>
  </p:notesMasterIdLst>
  <p:handoutMasterIdLst>
    <p:handoutMasterId r:id="rId42"/>
  </p:handoutMasterIdLst>
  <p:sldIdLst>
    <p:sldId id="257" r:id="rId5"/>
    <p:sldId id="374" r:id="rId6"/>
    <p:sldId id="455" r:id="rId7"/>
    <p:sldId id="320" r:id="rId8"/>
    <p:sldId id="456" r:id="rId9"/>
    <p:sldId id="457" r:id="rId10"/>
    <p:sldId id="458" r:id="rId11"/>
    <p:sldId id="439" r:id="rId12"/>
    <p:sldId id="459" r:id="rId13"/>
    <p:sldId id="460" r:id="rId14"/>
    <p:sldId id="441" r:id="rId15"/>
    <p:sldId id="461" r:id="rId16"/>
    <p:sldId id="463" r:id="rId17"/>
    <p:sldId id="462" r:id="rId18"/>
    <p:sldId id="464" r:id="rId19"/>
    <p:sldId id="465" r:id="rId20"/>
    <p:sldId id="323" r:id="rId21"/>
    <p:sldId id="263" r:id="rId22"/>
    <p:sldId id="466" r:id="rId23"/>
    <p:sldId id="467" r:id="rId24"/>
    <p:sldId id="469" r:id="rId25"/>
    <p:sldId id="468" r:id="rId26"/>
    <p:sldId id="470" r:id="rId27"/>
    <p:sldId id="471" r:id="rId28"/>
    <p:sldId id="472" r:id="rId29"/>
    <p:sldId id="473" r:id="rId30"/>
    <p:sldId id="474" r:id="rId31"/>
    <p:sldId id="475" r:id="rId32"/>
    <p:sldId id="476" r:id="rId33"/>
    <p:sldId id="382" r:id="rId34"/>
    <p:sldId id="477" r:id="rId35"/>
    <p:sldId id="478" r:id="rId36"/>
    <p:sldId id="353" r:id="rId37"/>
    <p:sldId id="354" r:id="rId38"/>
    <p:sldId id="355" r:id="rId39"/>
    <p:sldId id="356" r:id="rId40"/>
  </p:sldIdLst>
  <p:sldSz cx="12192000" cy="6858000"/>
  <p:notesSz cx="6858000" cy="9144000"/>
  <p:custDataLst>
    <p:tags r:id="rId43"/>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850"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20557338-D724-4BCA-9755-20A74187E981}"/>
    <pc:docChg chg="modSld">
      <pc:chgData name="Greenhouse, Brooke" userId="452988ab-1343-4483-bbbf-06c809cf8e3f" providerId="ADAL" clId="{20557338-D724-4BCA-9755-20A74187E981}" dt="2024-05-07T16:06:52.980" v="39"/>
      <pc:docMkLst>
        <pc:docMk/>
      </pc:docMkLst>
      <pc:sldChg chg="modSp mod">
        <pc:chgData name="Greenhouse, Brooke" userId="452988ab-1343-4483-bbbf-06c809cf8e3f" providerId="ADAL" clId="{20557338-D724-4BCA-9755-20A74187E981}" dt="2024-05-07T16:02:19.281" v="0" actId="962"/>
        <pc:sldMkLst>
          <pc:docMk/>
          <pc:sldMk cId="2293288057" sldId="257"/>
        </pc:sldMkLst>
        <pc:picChg chg="mod">
          <ac:chgData name="Greenhouse, Brooke" userId="452988ab-1343-4483-bbbf-06c809cf8e3f" providerId="ADAL" clId="{20557338-D724-4BCA-9755-20A74187E981}" dt="2024-05-07T16:02:19.281" v="0" actId="962"/>
          <ac:picMkLst>
            <pc:docMk/>
            <pc:sldMk cId="2293288057" sldId="257"/>
            <ac:picMk id="7" creationId="{E0F24CBE-606E-F53B-B6F0-17B364174585}"/>
          </ac:picMkLst>
        </pc:picChg>
      </pc:sldChg>
      <pc:sldChg chg="modSp mod">
        <pc:chgData name="Greenhouse, Brooke" userId="452988ab-1343-4483-bbbf-06c809cf8e3f" providerId="ADAL" clId="{20557338-D724-4BCA-9755-20A74187E981}" dt="2024-05-07T16:02:37.261" v="2" actId="962"/>
        <pc:sldMkLst>
          <pc:docMk/>
          <pc:sldMk cId="2895723522" sldId="320"/>
        </pc:sldMkLst>
        <pc:picChg chg="mod">
          <ac:chgData name="Greenhouse, Brooke" userId="452988ab-1343-4483-bbbf-06c809cf8e3f" providerId="ADAL" clId="{20557338-D724-4BCA-9755-20A74187E981}" dt="2024-05-07T16:02:37.261" v="2" actId="962"/>
          <ac:picMkLst>
            <pc:docMk/>
            <pc:sldMk cId="2895723522" sldId="320"/>
            <ac:picMk id="4" creationId="{77D15643-CB4D-AC63-1790-2605052CFD25}"/>
          </ac:picMkLst>
        </pc:picChg>
      </pc:sldChg>
      <pc:sldChg chg="modSp mod">
        <pc:chgData name="Greenhouse, Brooke" userId="452988ab-1343-4483-bbbf-06c809cf8e3f" providerId="ADAL" clId="{20557338-D724-4BCA-9755-20A74187E981}" dt="2024-05-07T16:06:49.232" v="38"/>
        <pc:sldMkLst>
          <pc:docMk/>
          <pc:sldMk cId="1705943123" sldId="355"/>
        </pc:sldMkLst>
        <pc:spChg chg="ord">
          <ac:chgData name="Greenhouse, Brooke" userId="452988ab-1343-4483-bbbf-06c809cf8e3f" providerId="ADAL" clId="{20557338-D724-4BCA-9755-20A74187E981}" dt="2024-05-07T16:06:49.232" v="38"/>
          <ac:spMkLst>
            <pc:docMk/>
            <pc:sldMk cId="1705943123" sldId="355"/>
            <ac:spMk id="3" creationId="{1076C9D7-44DF-C70D-F74C-D607A28F5E06}"/>
          </ac:spMkLst>
        </pc:spChg>
      </pc:sldChg>
      <pc:sldChg chg="modSp mod">
        <pc:chgData name="Greenhouse, Brooke" userId="452988ab-1343-4483-bbbf-06c809cf8e3f" providerId="ADAL" clId="{20557338-D724-4BCA-9755-20A74187E981}" dt="2024-05-07T16:06:52.980" v="39"/>
        <pc:sldMkLst>
          <pc:docMk/>
          <pc:sldMk cId="328760898" sldId="356"/>
        </pc:sldMkLst>
        <pc:spChg chg="ord">
          <ac:chgData name="Greenhouse, Brooke" userId="452988ab-1343-4483-bbbf-06c809cf8e3f" providerId="ADAL" clId="{20557338-D724-4BCA-9755-20A74187E981}" dt="2024-05-07T16:06:52.980" v="39"/>
          <ac:spMkLst>
            <pc:docMk/>
            <pc:sldMk cId="328760898" sldId="356"/>
            <ac:spMk id="3" creationId="{B59DB9C0-A1E4-78BE-4089-F4E0C2F71CFE}"/>
          </ac:spMkLst>
        </pc:spChg>
      </pc:sldChg>
      <pc:sldChg chg="modSp mod">
        <pc:chgData name="Greenhouse, Brooke" userId="452988ab-1343-4483-bbbf-06c809cf8e3f" providerId="ADAL" clId="{20557338-D724-4BCA-9755-20A74187E981}" dt="2024-05-07T16:04:22.988" v="15"/>
        <pc:sldMkLst>
          <pc:docMk/>
          <pc:sldMk cId="614826646" sldId="374"/>
        </pc:sldMkLst>
        <pc:spChg chg="ord">
          <ac:chgData name="Greenhouse, Brooke" userId="452988ab-1343-4483-bbbf-06c809cf8e3f" providerId="ADAL" clId="{20557338-D724-4BCA-9755-20A74187E981}" dt="2024-05-07T16:04:22.988" v="15"/>
          <ac:spMkLst>
            <pc:docMk/>
            <pc:sldMk cId="614826646" sldId="374"/>
            <ac:spMk id="3" creationId="{70A8E94C-E1A3-849B-5863-D51815FE7997}"/>
          </ac:spMkLst>
        </pc:spChg>
      </pc:sldChg>
      <pc:sldChg chg="modSp mod">
        <pc:chgData name="Greenhouse, Brooke" userId="452988ab-1343-4483-bbbf-06c809cf8e3f" providerId="ADAL" clId="{20557338-D724-4BCA-9755-20A74187E981}" dt="2024-05-07T16:03:35.620" v="10" actId="962"/>
        <pc:sldMkLst>
          <pc:docMk/>
          <pc:sldMk cId="4166079825" sldId="382"/>
        </pc:sldMkLst>
        <pc:picChg chg="mod">
          <ac:chgData name="Greenhouse, Brooke" userId="452988ab-1343-4483-bbbf-06c809cf8e3f" providerId="ADAL" clId="{20557338-D724-4BCA-9755-20A74187E981}" dt="2024-05-07T16:03:35.620" v="10" actId="962"/>
          <ac:picMkLst>
            <pc:docMk/>
            <pc:sldMk cId="4166079825" sldId="382"/>
            <ac:picMk id="6" creationId="{9B84F29F-5F1F-0B75-A4E6-99E6885713A5}"/>
          </ac:picMkLst>
        </pc:picChg>
      </pc:sldChg>
      <pc:sldChg chg="modSp mod">
        <pc:chgData name="Greenhouse, Brooke" userId="452988ab-1343-4483-bbbf-06c809cf8e3f" providerId="ADAL" clId="{20557338-D724-4BCA-9755-20A74187E981}" dt="2024-05-07T16:02:50.923" v="4" actId="962"/>
        <pc:sldMkLst>
          <pc:docMk/>
          <pc:sldMk cId="3480449271" sldId="439"/>
        </pc:sldMkLst>
        <pc:picChg chg="mod">
          <ac:chgData name="Greenhouse, Brooke" userId="452988ab-1343-4483-bbbf-06c809cf8e3f" providerId="ADAL" clId="{20557338-D724-4BCA-9755-20A74187E981}" dt="2024-05-07T16:02:50.923" v="4" actId="962"/>
          <ac:picMkLst>
            <pc:docMk/>
            <pc:sldMk cId="3480449271" sldId="439"/>
            <ac:picMk id="6" creationId="{61AB1F42-D57F-8F5C-2D9B-E00FC93987CA}"/>
          </ac:picMkLst>
        </pc:picChg>
      </pc:sldChg>
      <pc:sldChg chg="modSp mod">
        <pc:chgData name="Greenhouse, Brooke" userId="452988ab-1343-4483-bbbf-06c809cf8e3f" providerId="ADAL" clId="{20557338-D724-4BCA-9755-20A74187E981}" dt="2024-05-07T16:03:03.530" v="6" actId="962"/>
        <pc:sldMkLst>
          <pc:docMk/>
          <pc:sldMk cId="1313745568" sldId="441"/>
        </pc:sldMkLst>
        <pc:picChg chg="mod">
          <ac:chgData name="Greenhouse, Brooke" userId="452988ab-1343-4483-bbbf-06c809cf8e3f" providerId="ADAL" clId="{20557338-D724-4BCA-9755-20A74187E981}" dt="2024-05-07T16:03:03.530" v="6" actId="962"/>
          <ac:picMkLst>
            <pc:docMk/>
            <pc:sldMk cId="1313745568" sldId="441"/>
            <ac:picMk id="4" creationId="{08D1C15A-996C-4EB1-6447-587DEEC5FB06}"/>
          </ac:picMkLst>
        </pc:picChg>
      </pc:sldChg>
      <pc:sldChg chg="modSp mod">
        <pc:chgData name="Greenhouse, Brooke" userId="452988ab-1343-4483-bbbf-06c809cf8e3f" providerId="ADAL" clId="{20557338-D724-4BCA-9755-20A74187E981}" dt="2024-05-07T16:04:26.837" v="16"/>
        <pc:sldMkLst>
          <pc:docMk/>
          <pc:sldMk cId="800214869" sldId="455"/>
        </pc:sldMkLst>
        <pc:spChg chg="ord">
          <ac:chgData name="Greenhouse, Brooke" userId="452988ab-1343-4483-bbbf-06c809cf8e3f" providerId="ADAL" clId="{20557338-D724-4BCA-9755-20A74187E981}" dt="2024-05-07T16:04:26.837" v="16"/>
          <ac:spMkLst>
            <pc:docMk/>
            <pc:sldMk cId="800214869" sldId="455"/>
            <ac:spMk id="3" creationId="{98D7058F-43EB-FDB4-BC4F-54C1E787E2E8}"/>
          </ac:spMkLst>
        </pc:spChg>
      </pc:sldChg>
      <pc:sldChg chg="modSp mod">
        <pc:chgData name="Greenhouse, Brooke" userId="452988ab-1343-4483-bbbf-06c809cf8e3f" providerId="ADAL" clId="{20557338-D724-4BCA-9755-20A74187E981}" dt="2024-05-07T16:04:38.044" v="17"/>
        <pc:sldMkLst>
          <pc:docMk/>
          <pc:sldMk cId="1238025750" sldId="456"/>
        </pc:sldMkLst>
        <pc:spChg chg="ord">
          <ac:chgData name="Greenhouse, Brooke" userId="452988ab-1343-4483-bbbf-06c809cf8e3f" providerId="ADAL" clId="{20557338-D724-4BCA-9755-20A74187E981}" dt="2024-05-07T16:04:38.044" v="17"/>
          <ac:spMkLst>
            <pc:docMk/>
            <pc:sldMk cId="1238025750" sldId="456"/>
            <ac:spMk id="3" creationId="{38967099-67E8-AB1C-FE61-872770B4B9EE}"/>
          </ac:spMkLst>
        </pc:spChg>
      </pc:sldChg>
      <pc:sldChg chg="modSp mod">
        <pc:chgData name="Greenhouse, Brooke" userId="452988ab-1343-4483-bbbf-06c809cf8e3f" providerId="ADAL" clId="{20557338-D724-4BCA-9755-20A74187E981}" dt="2024-05-07T16:04:47.404" v="18"/>
        <pc:sldMkLst>
          <pc:docMk/>
          <pc:sldMk cId="652643082" sldId="457"/>
        </pc:sldMkLst>
        <pc:spChg chg="ord">
          <ac:chgData name="Greenhouse, Brooke" userId="452988ab-1343-4483-bbbf-06c809cf8e3f" providerId="ADAL" clId="{20557338-D724-4BCA-9755-20A74187E981}" dt="2024-05-07T16:04:47.404" v="18"/>
          <ac:spMkLst>
            <pc:docMk/>
            <pc:sldMk cId="652643082" sldId="457"/>
            <ac:spMk id="3" creationId="{38967099-67E8-AB1C-FE61-872770B4B9EE}"/>
          </ac:spMkLst>
        </pc:spChg>
      </pc:sldChg>
      <pc:sldChg chg="modSp mod">
        <pc:chgData name="Greenhouse, Brooke" userId="452988ab-1343-4483-bbbf-06c809cf8e3f" providerId="ADAL" clId="{20557338-D724-4BCA-9755-20A74187E981}" dt="2024-05-07T16:05:03.504" v="20"/>
        <pc:sldMkLst>
          <pc:docMk/>
          <pc:sldMk cId="3711740485" sldId="458"/>
        </pc:sldMkLst>
        <pc:graphicFrameChg chg="ord">
          <ac:chgData name="Greenhouse, Brooke" userId="452988ab-1343-4483-bbbf-06c809cf8e3f" providerId="ADAL" clId="{20557338-D724-4BCA-9755-20A74187E981}" dt="2024-05-07T16:05:03.504" v="20"/>
          <ac:graphicFrameMkLst>
            <pc:docMk/>
            <pc:sldMk cId="3711740485" sldId="458"/>
            <ac:graphicFrameMk id="4" creationId="{922365E8-3FED-5B88-0AE6-CC80E1655579}"/>
          </ac:graphicFrameMkLst>
        </pc:graphicFrameChg>
      </pc:sldChg>
      <pc:sldChg chg="modSp mod">
        <pc:chgData name="Greenhouse, Brooke" userId="452988ab-1343-4483-bbbf-06c809cf8e3f" providerId="ADAL" clId="{20557338-D724-4BCA-9755-20A74187E981}" dt="2024-05-07T16:05:17.472" v="21"/>
        <pc:sldMkLst>
          <pc:docMk/>
          <pc:sldMk cId="897647880" sldId="459"/>
        </pc:sldMkLst>
        <pc:spChg chg="ord">
          <ac:chgData name="Greenhouse, Brooke" userId="452988ab-1343-4483-bbbf-06c809cf8e3f" providerId="ADAL" clId="{20557338-D724-4BCA-9755-20A74187E981}" dt="2024-05-07T16:05:17.472" v="21"/>
          <ac:spMkLst>
            <pc:docMk/>
            <pc:sldMk cId="897647880" sldId="459"/>
            <ac:spMk id="3" creationId="{FF97F0C9-5581-6127-8009-5515ED04FE36}"/>
          </ac:spMkLst>
        </pc:spChg>
      </pc:sldChg>
      <pc:sldChg chg="modSp mod">
        <pc:chgData name="Greenhouse, Brooke" userId="452988ab-1343-4483-bbbf-06c809cf8e3f" providerId="ADAL" clId="{20557338-D724-4BCA-9755-20A74187E981}" dt="2024-05-07T16:05:21.270" v="22"/>
        <pc:sldMkLst>
          <pc:docMk/>
          <pc:sldMk cId="3250065164" sldId="460"/>
        </pc:sldMkLst>
        <pc:spChg chg="ord">
          <ac:chgData name="Greenhouse, Brooke" userId="452988ab-1343-4483-bbbf-06c809cf8e3f" providerId="ADAL" clId="{20557338-D724-4BCA-9755-20A74187E981}" dt="2024-05-07T16:05:21.270" v="22"/>
          <ac:spMkLst>
            <pc:docMk/>
            <pc:sldMk cId="3250065164" sldId="460"/>
            <ac:spMk id="3" creationId="{FF97F0C9-5581-6127-8009-5515ED04FE36}"/>
          </ac:spMkLst>
        </pc:spChg>
      </pc:sldChg>
      <pc:sldChg chg="modSp mod">
        <pc:chgData name="Greenhouse, Brooke" userId="452988ab-1343-4483-bbbf-06c809cf8e3f" providerId="ADAL" clId="{20557338-D724-4BCA-9755-20A74187E981}" dt="2024-05-07T16:05:29.629" v="23"/>
        <pc:sldMkLst>
          <pc:docMk/>
          <pc:sldMk cId="896351828" sldId="461"/>
        </pc:sldMkLst>
        <pc:spChg chg="ord">
          <ac:chgData name="Greenhouse, Brooke" userId="452988ab-1343-4483-bbbf-06c809cf8e3f" providerId="ADAL" clId="{20557338-D724-4BCA-9755-20A74187E981}" dt="2024-05-07T16:05:29.629" v="23"/>
          <ac:spMkLst>
            <pc:docMk/>
            <pc:sldMk cId="896351828" sldId="461"/>
            <ac:spMk id="3" creationId="{FF97F0C9-5581-6127-8009-5515ED04FE36}"/>
          </ac:spMkLst>
        </pc:spChg>
      </pc:sldChg>
      <pc:sldChg chg="modSp mod">
        <pc:chgData name="Greenhouse, Brooke" userId="452988ab-1343-4483-bbbf-06c809cf8e3f" providerId="ADAL" clId="{20557338-D724-4BCA-9755-20A74187E981}" dt="2024-05-07T16:05:38.236" v="24"/>
        <pc:sldMkLst>
          <pc:docMk/>
          <pc:sldMk cId="2768042067" sldId="462"/>
        </pc:sldMkLst>
        <pc:spChg chg="ord">
          <ac:chgData name="Greenhouse, Brooke" userId="452988ab-1343-4483-bbbf-06c809cf8e3f" providerId="ADAL" clId="{20557338-D724-4BCA-9755-20A74187E981}" dt="2024-05-07T16:05:38.236" v="24"/>
          <ac:spMkLst>
            <pc:docMk/>
            <pc:sldMk cId="2768042067" sldId="462"/>
            <ac:spMk id="3" creationId="{FF97F0C9-5581-6127-8009-5515ED04FE36}"/>
          </ac:spMkLst>
        </pc:spChg>
      </pc:sldChg>
      <pc:sldChg chg="modSp mod">
        <pc:chgData name="Greenhouse, Brooke" userId="452988ab-1343-4483-bbbf-06c809cf8e3f" providerId="ADAL" clId="{20557338-D724-4BCA-9755-20A74187E981}" dt="2024-05-07T16:03:15.226" v="8" actId="962"/>
        <pc:sldMkLst>
          <pc:docMk/>
          <pc:sldMk cId="773045889" sldId="463"/>
        </pc:sldMkLst>
        <pc:picChg chg="mod">
          <ac:chgData name="Greenhouse, Brooke" userId="452988ab-1343-4483-bbbf-06c809cf8e3f" providerId="ADAL" clId="{20557338-D724-4BCA-9755-20A74187E981}" dt="2024-05-07T16:03:15.226" v="8" actId="962"/>
          <ac:picMkLst>
            <pc:docMk/>
            <pc:sldMk cId="773045889" sldId="463"/>
            <ac:picMk id="6" creationId="{938D7003-BDD8-4E27-5624-C8BC8F9A2C92}"/>
          </ac:picMkLst>
        </pc:picChg>
      </pc:sldChg>
      <pc:sldChg chg="modSp mod">
        <pc:chgData name="Greenhouse, Brooke" userId="452988ab-1343-4483-bbbf-06c809cf8e3f" providerId="ADAL" clId="{20557338-D724-4BCA-9755-20A74187E981}" dt="2024-05-07T16:05:42.612" v="25"/>
        <pc:sldMkLst>
          <pc:docMk/>
          <pc:sldMk cId="1818491928" sldId="464"/>
        </pc:sldMkLst>
        <pc:spChg chg="ord">
          <ac:chgData name="Greenhouse, Brooke" userId="452988ab-1343-4483-bbbf-06c809cf8e3f" providerId="ADAL" clId="{20557338-D724-4BCA-9755-20A74187E981}" dt="2024-05-07T16:05:42.612" v="25"/>
          <ac:spMkLst>
            <pc:docMk/>
            <pc:sldMk cId="1818491928" sldId="464"/>
            <ac:spMk id="3" creationId="{FF97F0C9-5581-6127-8009-5515ED04FE36}"/>
          </ac:spMkLst>
        </pc:spChg>
      </pc:sldChg>
      <pc:sldChg chg="modSp mod">
        <pc:chgData name="Greenhouse, Brooke" userId="452988ab-1343-4483-bbbf-06c809cf8e3f" providerId="ADAL" clId="{20557338-D724-4BCA-9755-20A74187E981}" dt="2024-05-07T16:05:46.969" v="26"/>
        <pc:sldMkLst>
          <pc:docMk/>
          <pc:sldMk cId="2250502356" sldId="465"/>
        </pc:sldMkLst>
        <pc:spChg chg="ord">
          <ac:chgData name="Greenhouse, Brooke" userId="452988ab-1343-4483-bbbf-06c809cf8e3f" providerId="ADAL" clId="{20557338-D724-4BCA-9755-20A74187E981}" dt="2024-05-07T16:05:46.969" v="26"/>
          <ac:spMkLst>
            <pc:docMk/>
            <pc:sldMk cId="2250502356" sldId="465"/>
            <ac:spMk id="3" creationId="{32C77E00-573E-DD59-1F74-641678E756D7}"/>
          </ac:spMkLst>
        </pc:spChg>
      </pc:sldChg>
      <pc:sldChg chg="modSp mod">
        <pc:chgData name="Greenhouse, Brooke" userId="452988ab-1343-4483-bbbf-06c809cf8e3f" providerId="ADAL" clId="{20557338-D724-4BCA-9755-20A74187E981}" dt="2024-05-07T16:05:51.479" v="27"/>
        <pc:sldMkLst>
          <pc:docMk/>
          <pc:sldMk cId="2290135100" sldId="466"/>
        </pc:sldMkLst>
        <pc:spChg chg="ord">
          <ac:chgData name="Greenhouse, Brooke" userId="452988ab-1343-4483-bbbf-06c809cf8e3f" providerId="ADAL" clId="{20557338-D724-4BCA-9755-20A74187E981}" dt="2024-05-07T16:05:51.479" v="27"/>
          <ac:spMkLst>
            <pc:docMk/>
            <pc:sldMk cId="2290135100" sldId="466"/>
            <ac:spMk id="3" creationId="{980EBA2D-F720-C5B8-211F-23A5294D46F1}"/>
          </ac:spMkLst>
        </pc:spChg>
      </pc:sldChg>
      <pc:sldChg chg="modSp mod">
        <pc:chgData name="Greenhouse, Brooke" userId="452988ab-1343-4483-bbbf-06c809cf8e3f" providerId="ADAL" clId="{20557338-D724-4BCA-9755-20A74187E981}" dt="2024-05-07T16:05:55.461" v="28"/>
        <pc:sldMkLst>
          <pc:docMk/>
          <pc:sldMk cId="1730047680" sldId="467"/>
        </pc:sldMkLst>
        <pc:spChg chg="ord">
          <ac:chgData name="Greenhouse, Brooke" userId="452988ab-1343-4483-bbbf-06c809cf8e3f" providerId="ADAL" clId="{20557338-D724-4BCA-9755-20A74187E981}" dt="2024-05-07T16:05:55.461" v="28"/>
          <ac:spMkLst>
            <pc:docMk/>
            <pc:sldMk cId="1730047680" sldId="467"/>
            <ac:spMk id="3" creationId="{980EBA2D-F720-C5B8-211F-23A5294D46F1}"/>
          </ac:spMkLst>
        </pc:spChg>
      </pc:sldChg>
      <pc:sldChg chg="modSp mod">
        <pc:chgData name="Greenhouse, Brooke" userId="452988ab-1343-4483-bbbf-06c809cf8e3f" providerId="ADAL" clId="{20557338-D724-4BCA-9755-20A74187E981}" dt="2024-05-07T16:06:03.788" v="30"/>
        <pc:sldMkLst>
          <pc:docMk/>
          <pc:sldMk cId="3720703430" sldId="468"/>
        </pc:sldMkLst>
        <pc:spChg chg="ord">
          <ac:chgData name="Greenhouse, Brooke" userId="452988ab-1343-4483-bbbf-06c809cf8e3f" providerId="ADAL" clId="{20557338-D724-4BCA-9755-20A74187E981}" dt="2024-05-07T16:06:03.788" v="30"/>
          <ac:spMkLst>
            <pc:docMk/>
            <pc:sldMk cId="3720703430" sldId="468"/>
            <ac:spMk id="3" creationId="{916290C8-1358-16C8-4E6D-1BDC16104F85}"/>
          </ac:spMkLst>
        </pc:spChg>
      </pc:sldChg>
      <pc:sldChg chg="modSp mod">
        <pc:chgData name="Greenhouse, Brooke" userId="452988ab-1343-4483-bbbf-06c809cf8e3f" providerId="ADAL" clId="{20557338-D724-4BCA-9755-20A74187E981}" dt="2024-05-07T16:05:59.261" v="29"/>
        <pc:sldMkLst>
          <pc:docMk/>
          <pc:sldMk cId="1127368291" sldId="469"/>
        </pc:sldMkLst>
        <pc:spChg chg="ord">
          <ac:chgData name="Greenhouse, Brooke" userId="452988ab-1343-4483-bbbf-06c809cf8e3f" providerId="ADAL" clId="{20557338-D724-4BCA-9755-20A74187E981}" dt="2024-05-07T16:05:59.261" v="29"/>
          <ac:spMkLst>
            <pc:docMk/>
            <pc:sldMk cId="1127368291" sldId="469"/>
            <ac:spMk id="3" creationId="{980EBA2D-F720-C5B8-211F-23A5294D46F1}"/>
          </ac:spMkLst>
        </pc:spChg>
      </pc:sldChg>
      <pc:sldChg chg="modSp mod">
        <pc:chgData name="Greenhouse, Brooke" userId="452988ab-1343-4483-bbbf-06c809cf8e3f" providerId="ADAL" clId="{20557338-D724-4BCA-9755-20A74187E981}" dt="2024-05-07T16:06:07.672" v="31"/>
        <pc:sldMkLst>
          <pc:docMk/>
          <pc:sldMk cId="340506898" sldId="470"/>
        </pc:sldMkLst>
        <pc:spChg chg="ord">
          <ac:chgData name="Greenhouse, Brooke" userId="452988ab-1343-4483-bbbf-06c809cf8e3f" providerId="ADAL" clId="{20557338-D724-4BCA-9755-20A74187E981}" dt="2024-05-07T16:06:07.672" v="31"/>
          <ac:spMkLst>
            <pc:docMk/>
            <pc:sldMk cId="340506898" sldId="470"/>
            <ac:spMk id="3" creationId="{12068E50-365E-92C0-8FF9-A8C4225E9644}"/>
          </ac:spMkLst>
        </pc:spChg>
      </pc:sldChg>
      <pc:sldChg chg="modSp mod">
        <pc:chgData name="Greenhouse, Brooke" userId="452988ab-1343-4483-bbbf-06c809cf8e3f" providerId="ADAL" clId="{20557338-D724-4BCA-9755-20A74187E981}" dt="2024-05-07T16:06:13.077" v="32"/>
        <pc:sldMkLst>
          <pc:docMk/>
          <pc:sldMk cId="2422393214" sldId="471"/>
        </pc:sldMkLst>
        <pc:spChg chg="ord">
          <ac:chgData name="Greenhouse, Brooke" userId="452988ab-1343-4483-bbbf-06c809cf8e3f" providerId="ADAL" clId="{20557338-D724-4BCA-9755-20A74187E981}" dt="2024-05-07T16:06:13.077" v="32"/>
          <ac:spMkLst>
            <pc:docMk/>
            <pc:sldMk cId="2422393214" sldId="471"/>
            <ac:spMk id="3" creationId="{53B5A539-40E4-FD87-AE8C-B58FE4E68273}"/>
          </ac:spMkLst>
        </pc:spChg>
      </pc:sldChg>
      <pc:sldChg chg="modSp mod">
        <pc:chgData name="Greenhouse, Brooke" userId="452988ab-1343-4483-bbbf-06c809cf8e3f" providerId="ADAL" clId="{20557338-D724-4BCA-9755-20A74187E981}" dt="2024-05-07T16:06:16.544" v="33"/>
        <pc:sldMkLst>
          <pc:docMk/>
          <pc:sldMk cId="3891911998" sldId="472"/>
        </pc:sldMkLst>
        <pc:spChg chg="ord">
          <ac:chgData name="Greenhouse, Brooke" userId="452988ab-1343-4483-bbbf-06c809cf8e3f" providerId="ADAL" clId="{20557338-D724-4BCA-9755-20A74187E981}" dt="2024-05-07T16:06:16.544" v="33"/>
          <ac:spMkLst>
            <pc:docMk/>
            <pc:sldMk cId="3891911998" sldId="472"/>
            <ac:spMk id="3" creationId="{7CCA50DF-9933-AACC-8FDC-2209DE583AA6}"/>
          </ac:spMkLst>
        </pc:spChg>
      </pc:sldChg>
      <pc:sldChg chg="modSp mod">
        <pc:chgData name="Greenhouse, Brooke" userId="452988ab-1343-4483-bbbf-06c809cf8e3f" providerId="ADAL" clId="{20557338-D724-4BCA-9755-20A74187E981}" dt="2024-05-07T16:06:20.310" v="34"/>
        <pc:sldMkLst>
          <pc:docMk/>
          <pc:sldMk cId="2856919775" sldId="473"/>
        </pc:sldMkLst>
        <pc:spChg chg="ord">
          <ac:chgData name="Greenhouse, Brooke" userId="452988ab-1343-4483-bbbf-06c809cf8e3f" providerId="ADAL" clId="{20557338-D724-4BCA-9755-20A74187E981}" dt="2024-05-07T16:06:20.310" v="34"/>
          <ac:spMkLst>
            <pc:docMk/>
            <pc:sldMk cId="2856919775" sldId="473"/>
            <ac:spMk id="3" creationId="{8BC3EE04-4D56-BC6D-DCEC-D46AD929B073}"/>
          </ac:spMkLst>
        </pc:spChg>
      </pc:sldChg>
      <pc:sldChg chg="modSp mod">
        <pc:chgData name="Greenhouse, Brooke" userId="452988ab-1343-4483-bbbf-06c809cf8e3f" providerId="ADAL" clId="{20557338-D724-4BCA-9755-20A74187E981}" dt="2024-05-07T16:06:23.784" v="35"/>
        <pc:sldMkLst>
          <pc:docMk/>
          <pc:sldMk cId="3490978603" sldId="474"/>
        </pc:sldMkLst>
        <pc:spChg chg="ord">
          <ac:chgData name="Greenhouse, Brooke" userId="452988ab-1343-4483-bbbf-06c809cf8e3f" providerId="ADAL" clId="{20557338-D724-4BCA-9755-20A74187E981}" dt="2024-05-07T16:06:23.784" v="35"/>
          <ac:spMkLst>
            <pc:docMk/>
            <pc:sldMk cId="3490978603" sldId="474"/>
            <ac:spMk id="3" creationId="{AFA7F5C4-A3A4-D092-2B86-E694F8EF518B}"/>
          </ac:spMkLst>
        </pc:spChg>
      </pc:sldChg>
      <pc:sldChg chg="modSp mod">
        <pc:chgData name="Greenhouse, Brooke" userId="452988ab-1343-4483-bbbf-06c809cf8e3f" providerId="ADAL" clId="{20557338-D724-4BCA-9755-20A74187E981}" dt="2024-05-07T16:06:27.873" v="36"/>
        <pc:sldMkLst>
          <pc:docMk/>
          <pc:sldMk cId="2283386786" sldId="475"/>
        </pc:sldMkLst>
        <pc:spChg chg="ord">
          <ac:chgData name="Greenhouse, Brooke" userId="452988ab-1343-4483-bbbf-06c809cf8e3f" providerId="ADAL" clId="{20557338-D724-4BCA-9755-20A74187E981}" dt="2024-05-07T16:06:27.873" v="36"/>
          <ac:spMkLst>
            <pc:docMk/>
            <pc:sldMk cId="2283386786" sldId="475"/>
            <ac:spMk id="3" creationId="{F815529E-54F8-38D1-A963-731D2D47CB79}"/>
          </ac:spMkLst>
        </pc:spChg>
      </pc:sldChg>
      <pc:sldChg chg="modSp mod">
        <pc:chgData name="Greenhouse, Brooke" userId="452988ab-1343-4483-bbbf-06c809cf8e3f" providerId="ADAL" clId="{20557338-D724-4BCA-9755-20A74187E981}" dt="2024-05-07T16:06:31.344" v="37"/>
        <pc:sldMkLst>
          <pc:docMk/>
          <pc:sldMk cId="2107829376" sldId="476"/>
        </pc:sldMkLst>
        <pc:spChg chg="ord">
          <ac:chgData name="Greenhouse, Brooke" userId="452988ab-1343-4483-bbbf-06c809cf8e3f" providerId="ADAL" clId="{20557338-D724-4BCA-9755-20A74187E981}" dt="2024-05-07T16:06:31.344" v="37"/>
          <ac:spMkLst>
            <pc:docMk/>
            <pc:sldMk cId="2107829376" sldId="476"/>
            <ac:spMk id="3" creationId="{4455BE56-044E-BA6A-8093-2915EEA39634}"/>
          </ac:spMkLst>
        </pc:spChg>
      </pc:sldChg>
      <pc:sldChg chg="modSp mod">
        <pc:chgData name="Greenhouse, Brooke" userId="452988ab-1343-4483-bbbf-06c809cf8e3f" providerId="ADAL" clId="{20557338-D724-4BCA-9755-20A74187E981}" dt="2024-05-07T16:03:48.989" v="12" actId="962"/>
        <pc:sldMkLst>
          <pc:docMk/>
          <pc:sldMk cId="303933765" sldId="477"/>
        </pc:sldMkLst>
        <pc:picChg chg="mod">
          <ac:chgData name="Greenhouse, Brooke" userId="452988ab-1343-4483-bbbf-06c809cf8e3f" providerId="ADAL" clId="{20557338-D724-4BCA-9755-20A74187E981}" dt="2024-05-07T16:03:48.989" v="12" actId="962"/>
          <ac:picMkLst>
            <pc:docMk/>
            <pc:sldMk cId="303933765" sldId="477"/>
            <ac:picMk id="4" creationId="{706BAE39-AE5E-37F8-66EF-E69AE209C9E4}"/>
          </ac:picMkLst>
        </pc:picChg>
      </pc:sldChg>
      <pc:sldChg chg="modSp mod">
        <pc:chgData name="Greenhouse, Brooke" userId="452988ab-1343-4483-bbbf-06c809cf8e3f" providerId="ADAL" clId="{20557338-D724-4BCA-9755-20A74187E981}" dt="2024-05-07T16:04:00.790" v="14" actId="962"/>
        <pc:sldMkLst>
          <pc:docMk/>
          <pc:sldMk cId="3565517909" sldId="478"/>
        </pc:sldMkLst>
        <pc:picChg chg="mod">
          <ac:chgData name="Greenhouse, Brooke" userId="452988ab-1343-4483-bbbf-06c809cf8e3f" providerId="ADAL" clId="{20557338-D724-4BCA-9755-20A74187E981}" dt="2024-05-07T16:04:00.790" v="14" actId="962"/>
          <ac:picMkLst>
            <pc:docMk/>
            <pc:sldMk cId="3565517909" sldId="478"/>
            <ac:picMk id="4" creationId="{3BB1556C-61AB-6014-20A8-A61CF8CB6800}"/>
          </ac:picMkLst>
        </pc:pic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9: Virtual Machine Forensics and Live Acquisitions Forensics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97F0C9-5581-6127-8009-5515ED04FE36}"/>
              </a:ext>
            </a:extLst>
          </p:cNvPr>
          <p:cNvSpPr>
            <a:spLocks noGrp="1"/>
          </p:cNvSpPr>
          <p:nvPr>
            <p:ph type="title"/>
          </p:nvPr>
        </p:nvSpPr>
        <p:spPr/>
        <p:txBody>
          <a:bodyPr/>
          <a:lstStyle/>
          <a:p>
            <a:r>
              <a:rPr lang="en-US" dirty="0"/>
              <a:t>Investigating Hypervisor Systems (6 of 11)</a:t>
            </a:r>
          </a:p>
        </p:txBody>
      </p:sp>
      <p:sp>
        <p:nvSpPr>
          <p:cNvPr id="2" name="Content Placeholder 1">
            <a:extLst>
              <a:ext uri="{FF2B5EF4-FFF2-40B4-BE49-F238E27FC236}">
                <a16:creationId xmlns:a16="http://schemas.microsoft.com/office/drawing/2014/main" id="{6758BD9E-1B85-97F6-575F-D607F6A6C0FA}"/>
              </a:ext>
            </a:extLst>
          </p:cNvPr>
          <p:cNvSpPr>
            <a:spLocks noGrp="1"/>
          </p:cNvSpPr>
          <p:nvPr>
            <p:ph idx="1"/>
          </p:nvPr>
        </p:nvSpPr>
        <p:spPr>
          <a:xfrm>
            <a:off x="476843" y="1707395"/>
            <a:ext cx="11241915" cy="4351338"/>
          </a:xfrm>
        </p:spPr>
        <p:txBody>
          <a:bodyPr/>
          <a:lstStyle/>
          <a:p>
            <a:r>
              <a:rPr lang="en-US" dirty="0"/>
              <a:t>The command to convert a VirtualBox image file is </a:t>
            </a:r>
            <a:r>
              <a:rPr lang="en-US" dirty="0">
                <a:latin typeface="Courier New" panose="02070309020205020404" pitchFamily="49" charset="0"/>
                <a:cs typeface="Courier New" panose="02070309020205020404" pitchFamily="49" charset="0"/>
              </a:rPr>
              <a:t>vboxmanage</a:t>
            </a:r>
          </a:p>
          <a:p>
            <a:r>
              <a:rPr lang="en-US" dirty="0"/>
              <a:t>For Linux VirtualBox </a:t>
            </a:r>
            <a:r>
              <a:rPr lang="en-US" dirty="0">
                <a:latin typeface="Courier New" panose="02070309020205020404" pitchFamily="49" charset="0"/>
                <a:cs typeface="Courier New" panose="02070309020205020404" pitchFamily="49" charset="0"/>
              </a:rPr>
              <a:t>VBoxManage</a:t>
            </a:r>
            <a:r>
              <a:rPr lang="en-US" dirty="0"/>
              <a:t> is case sensitive</a:t>
            </a:r>
          </a:p>
          <a:p>
            <a:pPr eaLnBrk="1" hangingPunct="1"/>
            <a:r>
              <a:rPr lang="en-US" altLang="en-US" dirty="0"/>
              <a:t>To detect whether a VM is on a host computer:</a:t>
            </a:r>
          </a:p>
          <a:p>
            <a:pPr lvl="1" eaLnBrk="1" hangingPunct="1"/>
            <a:r>
              <a:rPr lang="en-US" altLang="en-US" sz="2200" dirty="0"/>
              <a:t>Look in the Users or Documents folder (in Windows) or user directories (in Linux)</a:t>
            </a:r>
          </a:p>
          <a:p>
            <a:pPr lvl="1" eaLnBrk="1" hangingPunct="1"/>
            <a:r>
              <a:rPr lang="en-US" altLang="en-US" sz="2200" dirty="0"/>
              <a:t>Check the host’s Registry for clues that VMs have been installed or uninstalled</a:t>
            </a:r>
          </a:p>
          <a:p>
            <a:pPr lvl="1" eaLnBrk="1" hangingPunct="1"/>
            <a:r>
              <a:rPr lang="en-US" altLang="en-US" sz="2200" dirty="0"/>
              <a:t>Check for existence of a virtual network adapter</a:t>
            </a:r>
          </a:p>
          <a:p>
            <a:r>
              <a:rPr lang="en-US" dirty="0"/>
              <a:t>Log files should be extracted and examined to determine the crime</a:t>
            </a:r>
          </a:p>
        </p:txBody>
      </p:sp>
    </p:spTree>
    <p:extLst>
      <p:ext uri="{BB962C8B-B14F-4D97-AF65-F5344CB8AC3E}">
        <p14:creationId xmlns:p14="http://schemas.microsoft.com/office/powerpoint/2010/main" val="325006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Investigating Hypervisor Systems (7 of 11)</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200329"/>
          </a:xfrm>
          <a:prstGeom prst="rect">
            <a:avLst/>
          </a:prstGeom>
          <a:noFill/>
        </p:spPr>
        <p:txBody>
          <a:bodyPr wrap="square" rtlCol="0">
            <a:spAutoFit/>
          </a:bodyPr>
          <a:lstStyle/>
          <a:p>
            <a:r>
              <a:rPr lang="en-US" sz="2400" b="1" dirty="0">
                <a:latin typeface="Work Sans" pitchFamily="2" charset="0"/>
              </a:rPr>
              <a:t>Figure 9-7</a:t>
            </a:r>
            <a:r>
              <a:rPr lang="en-US" sz="2400" dirty="0">
                <a:latin typeface="Work Sans" pitchFamily="2" charset="0"/>
              </a:rPr>
              <a:t>  Viewing network connections</a:t>
            </a:r>
            <a:endParaRPr lang="en-US" altLang="en-US" sz="2400" dirty="0">
              <a:latin typeface="+mj-lt"/>
            </a:endParaRPr>
          </a:p>
          <a:p>
            <a:endParaRPr lang="en-US" sz="2400" dirty="0">
              <a:latin typeface="Work Sans" pitchFamily="2" charset="0"/>
            </a:endParaRPr>
          </a:p>
        </p:txBody>
      </p:sp>
      <p:pic>
        <p:nvPicPr>
          <p:cNvPr id="4" name="Picture 3" descr="A screenshot of the Control Panel window shows the network connections under the Network and Internet. It lists the Bluetooth Network Connection, Open V P N Wintun, V M ware Network Adapter, Wi-Fi, Local Area Connection, Virtual Box Host-Only Network, and V M ware Network Adapter.">
            <a:extLst>
              <a:ext uri="{FF2B5EF4-FFF2-40B4-BE49-F238E27FC236}">
                <a16:creationId xmlns:a16="http://schemas.microsoft.com/office/drawing/2014/main" id="{08D1C15A-996C-4EB1-6447-587DEEC5FB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28257" y="1385316"/>
            <a:ext cx="4916424" cy="4087368"/>
          </a:xfrm>
          <a:prstGeom prst="rect">
            <a:avLst/>
          </a:prstGeom>
        </p:spPr>
      </p:pic>
    </p:spTree>
    <p:extLst>
      <p:ext uri="{BB962C8B-B14F-4D97-AF65-F5344CB8AC3E}">
        <p14:creationId xmlns:p14="http://schemas.microsoft.com/office/powerpoint/2010/main" val="131374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97F0C9-5581-6127-8009-5515ED04FE36}"/>
              </a:ext>
            </a:extLst>
          </p:cNvPr>
          <p:cNvSpPr>
            <a:spLocks noGrp="1"/>
          </p:cNvSpPr>
          <p:nvPr>
            <p:ph type="title"/>
          </p:nvPr>
        </p:nvSpPr>
        <p:spPr/>
        <p:txBody>
          <a:bodyPr/>
          <a:lstStyle/>
          <a:p>
            <a:r>
              <a:rPr lang="en-US" dirty="0"/>
              <a:t>Investigating Hypervisor Systems (8 of 11)</a:t>
            </a:r>
          </a:p>
        </p:txBody>
      </p:sp>
      <p:sp>
        <p:nvSpPr>
          <p:cNvPr id="2" name="Content Placeholder 1">
            <a:extLst>
              <a:ext uri="{FF2B5EF4-FFF2-40B4-BE49-F238E27FC236}">
                <a16:creationId xmlns:a16="http://schemas.microsoft.com/office/drawing/2014/main" id="{6758BD9E-1B85-97F6-575F-D607F6A6C0FA}"/>
              </a:ext>
            </a:extLst>
          </p:cNvPr>
          <p:cNvSpPr>
            <a:spLocks noGrp="1"/>
          </p:cNvSpPr>
          <p:nvPr>
            <p:ph idx="1"/>
          </p:nvPr>
        </p:nvSpPr>
        <p:spPr>
          <a:xfrm>
            <a:off x="476843" y="1707395"/>
            <a:ext cx="11241915" cy="4351338"/>
          </a:xfrm>
        </p:spPr>
        <p:txBody>
          <a:bodyPr/>
          <a:lstStyle/>
          <a:p>
            <a:r>
              <a:rPr lang="en-US" dirty="0"/>
              <a:t>In addition to searching for network adapters, you need to determine whether USB drives have been attached to the host</a:t>
            </a:r>
          </a:p>
          <a:p>
            <a:pPr lvl="1"/>
            <a:r>
              <a:rPr lang="en-US" dirty="0"/>
              <a:t>They could have live VMs running on them</a:t>
            </a:r>
          </a:p>
          <a:p>
            <a:r>
              <a:rPr lang="en-US" dirty="0"/>
              <a:t>A VM can also be nested inside other VMs on the host machine or a USB drive</a:t>
            </a:r>
          </a:p>
          <a:p>
            <a:r>
              <a:rPr lang="en-US" dirty="0"/>
              <a:t>Some newer Windows systems log when USB drives are attached</a:t>
            </a:r>
          </a:p>
          <a:p>
            <a:r>
              <a:rPr lang="en-US" dirty="0"/>
              <a:t>Search the Windows Registry or the system log files</a:t>
            </a:r>
          </a:p>
        </p:txBody>
      </p:sp>
    </p:spTree>
    <p:extLst>
      <p:ext uri="{BB962C8B-B14F-4D97-AF65-F5344CB8AC3E}">
        <p14:creationId xmlns:p14="http://schemas.microsoft.com/office/powerpoint/2010/main" val="89635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Investigating Hypervisor Systems (9 of 11)</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200329"/>
          </a:xfrm>
          <a:prstGeom prst="rect">
            <a:avLst/>
          </a:prstGeom>
          <a:noFill/>
        </p:spPr>
        <p:txBody>
          <a:bodyPr wrap="square" rtlCol="0">
            <a:spAutoFit/>
          </a:bodyPr>
          <a:lstStyle/>
          <a:p>
            <a:r>
              <a:rPr lang="en-US" sz="2400" b="1" dirty="0">
                <a:latin typeface="Work Sans" pitchFamily="2" charset="0"/>
              </a:rPr>
              <a:t>Figure 9-8</a:t>
            </a:r>
            <a:r>
              <a:rPr lang="en-US" sz="2400" dirty="0">
                <a:latin typeface="Work Sans" pitchFamily="2" charset="0"/>
              </a:rPr>
              <a:t>  A VM nested inside another VM</a:t>
            </a:r>
            <a:endParaRPr lang="en-US" altLang="en-US" sz="2400" dirty="0">
              <a:latin typeface="+mj-lt"/>
            </a:endParaRPr>
          </a:p>
          <a:p>
            <a:endParaRPr lang="en-US" sz="2400" dirty="0">
              <a:latin typeface="Work Sans" pitchFamily="2" charset="0"/>
            </a:endParaRPr>
          </a:p>
        </p:txBody>
      </p:sp>
      <p:pic>
        <p:nvPicPr>
          <p:cNvPr id="6" name="Picture 5" descr="A screenshot of the Ubuntu Test-V M ware workstation 12 player window. The left pane lists the icons of different applications. The right pane displays the Ubuntu-nested Oracle V M Virtual Box window with a Google search box.">
            <a:extLst>
              <a:ext uri="{FF2B5EF4-FFF2-40B4-BE49-F238E27FC236}">
                <a16:creationId xmlns:a16="http://schemas.microsoft.com/office/drawing/2014/main" id="{938D7003-BDD8-4E27-5624-C8BC8F9A2C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3006" y="1690692"/>
            <a:ext cx="5349240" cy="3462528"/>
          </a:xfrm>
          <a:prstGeom prst="rect">
            <a:avLst/>
          </a:prstGeom>
        </p:spPr>
      </p:pic>
    </p:spTree>
    <p:extLst>
      <p:ext uri="{BB962C8B-B14F-4D97-AF65-F5344CB8AC3E}">
        <p14:creationId xmlns:p14="http://schemas.microsoft.com/office/powerpoint/2010/main" val="77304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97F0C9-5581-6127-8009-5515ED04FE36}"/>
              </a:ext>
            </a:extLst>
          </p:cNvPr>
          <p:cNvSpPr>
            <a:spLocks noGrp="1"/>
          </p:cNvSpPr>
          <p:nvPr>
            <p:ph type="title"/>
          </p:nvPr>
        </p:nvSpPr>
        <p:spPr/>
        <p:txBody>
          <a:bodyPr/>
          <a:lstStyle/>
          <a:p>
            <a:r>
              <a:rPr lang="en-US" dirty="0"/>
              <a:t>Investigating Hypervisor Systems (10 of 11)</a:t>
            </a:r>
          </a:p>
        </p:txBody>
      </p:sp>
      <p:sp>
        <p:nvSpPr>
          <p:cNvPr id="2" name="Content Placeholder 1">
            <a:extLst>
              <a:ext uri="{FF2B5EF4-FFF2-40B4-BE49-F238E27FC236}">
                <a16:creationId xmlns:a16="http://schemas.microsoft.com/office/drawing/2014/main" id="{6758BD9E-1B85-97F6-575F-D607F6A6C0FA}"/>
              </a:ext>
            </a:extLst>
          </p:cNvPr>
          <p:cNvSpPr>
            <a:spLocks noGrp="1"/>
          </p:cNvSpPr>
          <p:nvPr>
            <p:ph idx="1"/>
          </p:nvPr>
        </p:nvSpPr>
        <p:spPr>
          <a:xfrm>
            <a:off x="476843" y="1707395"/>
            <a:ext cx="11241915" cy="4351338"/>
          </a:xfrm>
        </p:spPr>
        <p:txBody>
          <a:bodyPr/>
          <a:lstStyle/>
          <a:p>
            <a:r>
              <a:rPr lang="en-US" dirty="0"/>
              <a:t>Follow a consistent procedure when analyzing a VM:</a:t>
            </a:r>
          </a:p>
          <a:p>
            <a:pPr lvl="1"/>
            <a:r>
              <a:rPr lang="en-US" dirty="0"/>
              <a:t>1. Image the host machine</a:t>
            </a:r>
          </a:p>
          <a:p>
            <a:pPr lvl="1"/>
            <a:r>
              <a:rPr lang="en-US" dirty="0"/>
              <a:t>2. Locate the virtualization software and VMs using information learned about file extensions and network adapters</a:t>
            </a:r>
          </a:p>
          <a:p>
            <a:pPr lvl="1"/>
            <a:r>
              <a:rPr lang="en-US" dirty="0"/>
              <a:t>3. Export from the host machine all files associated with VMs</a:t>
            </a:r>
          </a:p>
          <a:p>
            <a:pPr lvl="1"/>
            <a:r>
              <a:rPr lang="en-US" dirty="0"/>
              <a:t>4. Record the hash values of associated files</a:t>
            </a:r>
          </a:p>
          <a:p>
            <a:pPr lvl="1"/>
            <a:r>
              <a:rPr lang="en-US" dirty="0"/>
              <a:t>5. Open the VM as an image file in forensics software and create a forensic image or mount the VM as a drive</a:t>
            </a:r>
          </a:p>
        </p:txBody>
      </p:sp>
    </p:spTree>
    <p:extLst>
      <p:ext uri="{BB962C8B-B14F-4D97-AF65-F5344CB8AC3E}">
        <p14:creationId xmlns:p14="http://schemas.microsoft.com/office/powerpoint/2010/main" val="276804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97F0C9-5581-6127-8009-5515ED04FE36}"/>
              </a:ext>
            </a:extLst>
          </p:cNvPr>
          <p:cNvSpPr>
            <a:spLocks noGrp="1"/>
          </p:cNvSpPr>
          <p:nvPr>
            <p:ph type="title"/>
          </p:nvPr>
        </p:nvSpPr>
        <p:spPr/>
        <p:txBody>
          <a:bodyPr/>
          <a:lstStyle/>
          <a:p>
            <a:r>
              <a:rPr lang="en-US" dirty="0"/>
              <a:t>Investigating Hypervisor Systems (11 of 11)</a:t>
            </a:r>
          </a:p>
        </p:txBody>
      </p:sp>
      <p:sp>
        <p:nvSpPr>
          <p:cNvPr id="2" name="Content Placeholder 1">
            <a:extLst>
              <a:ext uri="{FF2B5EF4-FFF2-40B4-BE49-F238E27FC236}">
                <a16:creationId xmlns:a16="http://schemas.microsoft.com/office/drawing/2014/main" id="{6758BD9E-1B85-97F6-575F-D607F6A6C0FA}"/>
              </a:ext>
            </a:extLst>
          </p:cNvPr>
          <p:cNvSpPr>
            <a:spLocks noGrp="1"/>
          </p:cNvSpPr>
          <p:nvPr>
            <p:ph idx="1"/>
          </p:nvPr>
        </p:nvSpPr>
        <p:spPr>
          <a:xfrm>
            <a:off x="476843" y="1707395"/>
            <a:ext cx="11241915" cy="4351338"/>
          </a:xfrm>
        </p:spPr>
        <p:txBody>
          <a:bodyPr/>
          <a:lstStyle/>
          <a:p>
            <a:pPr eaLnBrk="1" hangingPunct="1"/>
            <a:r>
              <a:rPr lang="en-US" altLang="en-US" dirty="0"/>
              <a:t>Live acquisitions of VMs are often necessary because they include all snapshots, which records the state of a VM at a particular moment (records only changes in state, not a complete backup)</a:t>
            </a:r>
          </a:p>
          <a:p>
            <a:pPr eaLnBrk="1" hangingPunct="1"/>
            <a:r>
              <a:rPr lang="en-US" altLang="en-US" dirty="0"/>
              <a:t>When acquiring an image of a VM file, snapshots might not be included</a:t>
            </a:r>
          </a:p>
          <a:p>
            <a:pPr lvl="1" eaLnBrk="1" hangingPunct="1"/>
            <a:r>
              <a:rPr lang="en-US" altLang="en-US" dirty="0"/>
              <a:t>In this case, you have only the original VM</a:t>
            </a:r>
          </a:p>
          <a:p>
            <a:r>
              <a:rPr lang="en-US" altLang="en-US" dirty="0"/>
              <a:t>Doing live acquisitions of VMs is important to make sure snapshots are incorporated</a:t>
            </a:r>
          </a:p>
          <a:p>
            <a:endParaRPr lang="en-US" altLang="en-US" dirty="0"/>
          </a:p>
        </p:txBody>
      </p:sp>
    </p:spTree>
    <p:extLst>
      <p:ext uri="{BB962C8B-B14F-4D97-AF65-F5344CB8AC3E}">
        <p14:creationId xmlns:p14="http://schemas.microsoft.com/office/powerpoint/2010/main" val="181849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C77E00-573E-DD59-1F74-641678E756D7}"/>
              </a:ext>
            </a:extLst>
          </p:cNvPr>
          <p:cNvSpPr>
            <a:spLocks noGrp="1"/>
          </p:cNvSpPr>
          <p:nvPr>
            <p:ph type="title"/>
          </p:nvPr>
        </p:nvSpPr>
        <p:spPr/>
        <p:txBody>
          <a:bodyPr/>
          <a:lstStyle/>
          <a:p>
            <a:r>
              <a:rPr lang="en-US" dirty="0"/>
              <a:t>Other VM Examination Methods</a:t>
            </a:r>
          </a:p>
        </p:txBody>
      </p:sp>
      <p:sp>
        <p:nvSpPr>
          <p:cNvPr id="2" name="Content Placeholder 1">
            <a:extLst>
              <a:ext uri="{FF2B5EF4-FFF2-40B4-BE49-F238E27FC236}">
                <a16:creationId xmlns:a16="http://schemas.microsoft.com/office/drawing/2014/main" id="{8222028B-1012-091C-BD43-C5926D0FF751}"/>
              </a:ext>
            </a:extLst>
          </p:cNvPr>
          <p:cNvSpPr>
            <a:spLocks noGrp="1"/>
          </p:cNvSpPr>
          <p:nvPr>
            <p:ph idx="1"/>
          </p:nvPr>
        </p:nvSpPr>
        <p:spPr>
          <a:xfrm>
            <a:off x="476843" y="1690692"/>
            <a:ext cx="11241915" cy="4351338"/>
          </a:xfrm>
        </p:spPr>
        <p:txBody>
          <a:bodyPr/>
          <a:lstStyle/>
          <a:p>
            <a:r>
              <a:rPr lang="en-US" dirty="0"/>
              <a:t>FTK Imager, Magnet AXIOM and OSForensics can mount VMs as an external drive</a:t>
            </a:r>
          </a:p>
          <a:p>
            <a:r>
              <a:rPr lang="en-US" dirty="0"/>
              <a:t>By mounting a VM as a drive, you can make it behave more like a physical computer</a:t>
            </a:r>
          </a:p>
          <a:p>
            <a:pPr lvl="1"/>
            <a:r>
              <a:rPr lang="en-US" sz="2200" dirty="0"/>
              <a:t>This allows you to use the same standard examination procedures for a static hard drive</a:t>
            </a:r>
          </a:p>
          <a:p>
            <a:r>
              <a:rPr lang="en-US" dirty="0"/>
              <a:t>Make a copy of a VM’s forensic image and open the copy while it’s running</a:t>
            </a:r>
          </a:p>
          <a:p>
            <a:pPr lvl="1"/>
            <a:r>
              <a:rPr lang="en-US" sz="2200" dirty="0"/>
              <a:t>Start it as a live VM so that forensics software can search for clues</a:t>
            </a:r>
          </a:p>
        </p:txBody>
      </p:sp>
    </p:spTree>
    <p:extLst>
      <p:ext uri="{BB962C8B-B14F-4D97-AF65-F5344CB8AC3E}">
        <p14:creationId xmlns:p14="http://schemas.microsoft.com/office/powerpoint/2010/main" val="225050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9-1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Which of the following accurately describes .ova files?</a:t>
            </a:r>
          </a:p>
          <a:p>
            <a:pPr marL="457200" indent="-457200">
              <a:buAutoNum type="alphaLcPeriod"/>
            </a:pPr>
            <a:r>
              <a:rPr lang="en-US" dirty="0"/>
              <a:t>They are only used on VirtualBox.</a:t>
            </a:r>
          </a:p>
          <a:p>
            <a:pPr marL="457200" indent="-457200">
              <a:buAutoNum type="alphaLcPeriod"/>
            </a:pPr>
            <a:r>
              <a:rPr lang="en-US" dirty="0"/>
              <a:t>They are preconfiguration files.</a:t>
            </a:r>
          </a:p>
          <a:p>
            <a:pPr marL="457200" indent="-457200">
              <a:buAutoNum type="alphaLcPeriod"/>
            </a:pPr>
            <a:r>
              <a:rPr lang="en-US" dirty="0"/>
              <a:t>They are stored configuration files.</a:t>
            </a:r>
          </a:p>
          <a:p>
            <a:pPr marL="457200" indent="-457200">
              <a:buAutoNum type="alphaLcPeriod"/>
            </a:pPr>
            <a:r>
              <a:rPr lang="en-US" dirty="0"/>
              <a:t>They contain snapshot data.</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9-1: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Which of the following accurately describes .ova files?</a:t>
            </a:r>
          </a:p>
          <a:p>
            <a:pPr marL="0" indent="0">
              <a:buNone/>
            </a:pPr>
            <a:r>
              <a:rPr lang="en-US" b="1" dirty="0"/>
              <a:t>Answer: b. </a:t>
            </a:r>
            <a:r>
              <a:rPr lang="en-US" dirty="0"/>
              <a:t>They are preconfiguration files.</a:t>
            </a:r>
          </a:p>
          <a:p>
            <a:pPr marL="0" indent="0">
              <a:buNone/>
            </a:pPr>
            <a:r>
              <a:rPr lang="en-US" dirty="0"/>
              <a:t>The .ova files for VirtualBox contain the settings for the virtual image file. It is this file that predefines the virtual image file when loaded into VirtualBox.</a:t>
            </a:r>
          </a:p>
        </p:txBody>
      </p:sp>
    </p:spTree>
    <p:extLst>
      <p:ext uri="{BB962C8B-B14F-4D97-AF65-F5344CB8AC3E}">
        <p14:creationId xmlns:p14="http://schemas.microsoft.com/office/powerpoint/2010/main" val="388910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EBA2D-F720-C5B8-211F-23A5294D46F1}"/>
              </a:ext>
            </a:extLst>
          </p:cNvPr>
          <p:cNvSpPr>
            <a:spLocks noGrp="1"/>
          </p:cNvSpPr>
          <p:nvPr>
            <p:ph type="title"/>
          </p:nvPr>
        </p:nvSpPr>
        <p:spPr/>
        <p:txBody>
          <a:bodyPr/>
          <a:lstStyle/>
          <a:p>
            <a:r>
              <a:rPr lang="en-US" dirty="0"/>
              <a:t>Performing Live Acquisitions (1 of 3)</a:t>
            </a:r>
          </a:p>
        </p:txBody>
      </p:sp>
      <p:sp>
        <p:nvSpPr>
          <p:cNvPr id="2" name="Content Placeholder 1">
            <a:extLst>
              <a:ext uri="{FF2B5EF4-FFF2-40B4-BE49-F238E27FC236}">
                <a16:creationId xmlns:a16="http://schemas.microsoft.com/office/drawing/2014/main" id="{EA97B45C-BF9E-0AE5-E3D0-C106C48D75E8}"/>
              </a:ext>
            </a:extLst>
          </p:cNvPr>
          <p:cNvSpPr>
            <a:spLocks noGrp="1"/>
          </p:cNvSpPr>
          <p:nvPr>
            <p:ph idx="1"/>
          </p:nvPr>
        </p:nvSpPr>
        <p:spPr/>
        <p:txBody>
          <a:bodyPr/>
          <a:lstStyle/>
          <a:p>
            <a:pPr eaLnBrk="1" hangingPunct="1"/>
            <a:r>
              <a:rPr lang="en-US" altLang="en-US" dirty="0"/>
              <a:t>Live acquisitions are especially useful when you’re dealing with active network intrusions or attacks</a:t>
            </a:r>
          </a:p>
          <a:p>
            <a:pPr eaLnBrk="1" hangingPunct="1"/>
            <a:r>
              <a:rPr lang="en-US" altLang="en-US" dirty="0"/>
              <a:t>Live acquisitions done before taking a system offline are also becoming a necessity</a:t>
            </a:r>
          </a:p>
          <a:p>
            <a:pPr lvl="1" eaLnBrk="1" hangingPunct="1"/>
            <a:r>
              <a:rPr lang="en-US" altLang="en-US" dirty="0"/>
              <a:t>Attacks might leave footprints only in running processes or RAM</a:t>
            </a:r>
          </a:p>
          <a:p>
            <a:pPr eaLnBrk="1" hangingPunct="1"/>
            <a:r>
              <a:rPr lang="en-US" altLang="en-US" dirty="0"/>
              <a:t>Live acquisitions don’t follow typical forensics procedures</a:t>
            </a:r>
          </a:p>
          <a:p>
            <a:pPr eaLnBrk="1" hangingPunct="1"/>
            <a:r>
              <a:rPr lang="en-US" altLang="en-US" b="1" dirty="0"/>
              <a:t>Order of volatility (OOV) </a:t>
            </a:r>
            <a:r>
              <a:rPr lang="en-US" altLang="en-US" dirty="0"/>
              <a:t>determines how long a piece of information lasts on a system</a:t>
            </a:r>
          </a:p>
          <a:p>
            <a:endParaRPr lang="en-US" dirty="0"/>
          </a:p>
        </p:txBody>
      </p:sp>
    </p:spTree>
    <p:extLst>
      <p:ext uri="{BB962C8B-B14F-4D97-AF65-F5344CB8AC3E}">
        <p14:creationId xmlns:p14="http://schemas.microsoft.com/office/powerpoint/2010/main" val="229013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dirty="0"/>
              <a:t>Describe virtual machines and virtual machine forensics</a:t>
            </a:r>
          </a:p>
          <a:p>
            <a:pPr eaLnBrk="1" hangingPunct="1">
              <a:spcAft>
                <a:spcPts val="600"/>
              </a:spcAft>
            </a:pPr>
            <a:r>
              <a:rPr lang="en-US" altLang="en-US" dirty="0"/>
              <a:t>Explain how live acquisitions are performed</a:t>
            </a:r>
          </a:p>
          <a:p>
            <a:pPr eaLnBrk="1" hangingPunct="1">
              <a:spcAft>
                <a:spcPts val="600"/>
              </a:spcAft>
            </a:pPr>
            <a:r>
              <a:rPr lang="en-US" altLang="en-US" dirty="0"/>
              <a:t>Describe tools used for remote acquisitions</a:t>
            </a:r>
          </a:p>
          <a:p>
            <a:pPr eaLnBrk="1" hangingPunct="1">
              <a:spcAft>
                <a:spcPts val="600"/>
              </a:spcAft>
            </a:pPr>
            <a:r>
              <a:rPr lang="en-US" altLang="en-US" dirty="0"/>
              <a:t>Explain how to use Microsoft’s File System Utility Command</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EBA2D-F720-C5B8-211F-23A5294D46F1}"/>
              </a:ext>
            </a:extLst>
          </p:cNvPr>
          <p:cNvSpPr>
            <a:spLocks noGrp="1"/>
          </p:cNvSpPr>
          <p:nvPr>
            <p:ph type="title"/>
          </p:nvPr>
        </p:nvSpPr>
        <p:spPr/>
        <p:txBody>
          <a:bodyPr/>
          <a:lstStyle/>
          <a:p>
            <a:r>
              <a:rPr lang="en-US" dirty="0"/>
              <a:t>Performing Live Acquisitions (2 of 3)</a:t>
            </a:r>
          </a:p>
        </p:txBody>
      </p:sp>
      <p:sp>
        <p:nvSpPr>
          <p:cNvPr id="2" name="Content Placeholder 1">
            <a:extLst>
              <a:ext uri="{FF2B5EF4-FFF2-40B4-BE49-F238E27FC236}">
                <a16:creationId xmlns:a16="http://schemas.microsoft.com/office/drawing/2014/main" id="{EA97B45C-BF9E-0AE5-E3D0-C106C48D75E8}"/>
              </a:ext>
            </a:extLst>
          </p:cNvPr>
          <p:cNvSpPr>
            <a:spLocks noGrp="1"/>
          </p:cNvSpPr>
          <p:nvPr>
            <p:ph idx="1"/>
          </p:nvPr>
        </p:nvSpPr>
        <p:spPr/>
        <p:txBody>
          <a:bodyPr/>
          <a:lstStyle/>
          <a:p>
            <a:pPr eaLnBrk="1" hangingPunct="1"/>
            <a:r>
              <a:rPr lang="en-US" altLang="en-US" dirty="0"/>
              <a:t>The following steps for a live acquisition are as follows:</a:t>
            </a:r>
          </a:p>
          <a:p>
            <a:pPr lvl="1" eaLnBrk="1" hangingPunct="1"/>
            <a:r>
              <a:rPr lang="en-US" altLang="en-US" dirty="0"/>
              <a:t>Create or download a bootable forensic CD or USB drive</a:t>
            </a:r>
          </a:p>
          <a:p>
            <a:pPr lvl="1" eaLnBrk="1" hangingPunct="1"/>
            <a:r>
              <a:rPr lang="en-US" altLang="en-US" dirty="0"/>
              <a:t>Make sure you keep a log of all your actions</a:t>
            </a:r>
          </a:p>
          <a:p>
            <a:pPr lvl="1" eaLnBrk="1" hangingPunct="1"/>
            <a:r>
              <a:rPr lang="en-US" altLang="en-US" dirty="0"/>
              <a:t>Send the information you collect to a network drive</a:t>
            </a:r>
          </a:p>
          <a:p>
            <a:pPr lvl="1" eaLnBrk="1" hangingPunct="1"/>
            <a:r>
              <a:rPr lang="en-US" altLang="en-US" dirty="0"/>
              <a:t>Copy the physical memory (RAM)</a:t>
            </a:r>
          </a:p>
          <a:p>
            <a:pPr lvl="1" eaLnBrk="1" hangingPunct="1"/>
            <a:r>
              <a:rPr lang="en-US" altLang="en-US" dirty="0"/>
              <a:t>The next step varies, depending on the incident you’re investigating</a:t>
            </a:r>
          </a:p>
          <a:p>
            <a:pPr lvl="1" eaLnBrk="1" hangingPunct="1"/>
            <a:r>
              <a:rPr lang="en-US" altLang="en-US" dirty="0"/>
              <a:t>Be sure to get a forensically sound digital hash value of all files you recover during the live acquisition</a:t>
            </a:r>
          </a:p>
          <a:p>
            <a:endParaRPr lang="en-US" dirty="0"/>
          </a:p>
        </p:txBody>
      </p:sp>
    </p:spTree>
    <p:extLst>
      <p:ext uri="{BB962C8B-B14F-4D97-AF65-F5344CB8AC3E}">
        <p14:creationId xmlns:p14="http://schemas.microsoft.com/office/powerpoint/2010/main" val="1730047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EBA2D-F720-C5B8-211F-23A5294D46F1}"/>
              </a:ext>
            </a:extLst>
          </p:cNvPr>
          <p:cNvSpPr>
            <a:spLocks noGrp="1"/>
          </p:cNvSpPr>
          <p:nvPr>
            <p:ph type="title"/>
          </p:nvPr>
        </p:nvSpPr>
        <p:spPr/>
        <p:txBody>
          <a:bodyPr/>
          <a:lstStyle/>
          <a:p>
            <a:r>
              <a:rPr lang="en-US" dirty="0"/>
              <a:t>Performing Live Acquisitions (3 of 3)</a:t>
            </a:r>
          </a:p>
        </p:txBody>
      </p:sp>
      <p:sp>
        <p:nvSpPr>
          <p:cNvPr id="2" name="Content Placeholder 1">
            <a:extLst>
              <a:ext uri="{FF2B5EF4-FFF2-40B4-BE49-F238E27FC236}">
                <a16:creationId xmlns:a16="http://schemas.microsoft.com/office/drawing/2014/main" id="{EA97B45C-BF9E-0AE5-E3D0-C106C48D75E8}"/>
              </a:ext>
            </a:extLst>
          </p:cNvPr>
          <p:cNvSpPr>
            <a:spLocks noGrp="1"/>
          </p:cNvSpPr>
          <p:nvPr>
            <p:ph idx="1"/>
          </p:nvPr>
        </p:nvSpPr>
        <p:spPr/>
        <p:txBody>
          <a:bodyPr/>
          <a:lstStyle/>
          <a:p>
            <a:pPr eaLnBrk="1" hangingPunct="1"/>
            <a:r>
              <a:rPr lang="en-US" altLang="en-US" dirty="0"/>
              <a:t>A remote acquisition is the process of monitoring, imaging, and remotely accessing/imaging a device over a network over many miles</a:t>
            </a:r>
          </a:p>
          <a:p>
            <a:pPr eaLnBrk="1" hangingPunct="1"/>
            <a:r>
              <a:rPr lang="en-US" altLang="en-US" dirty="0"/>
              <a:t>Considerations when conducting a remote acquisition include:</a:t>
            </a:r>
          </a:p>
          <a:p>
            <a:pPr lvl="1"/>
            <a:r>
              <a:rPr lang="en-US" altLang="en-US" dirty="0"/>
              <a:t>In what country is the person being investigated located?</a:t>
            </a:r>
          </a:p>
          <a:p>
            <a:pPr lvl="1"/>
            <a:r>
              <a:rPr lang="en-US" altLang="en-US" dirty="0"/>
              <a:t>What are you looking for?</a:t>
            </a:r>
          </a:p>
          <a:p>
            <a:pPr lvl="1"/>
            <a:r>
              <a:rPr lang="en-US" altLang="en-US" dirty="0"/>
              <a:t>What type of device is on the network?</a:t>
            </a:r>
          </a:p>
          <a:p>
            <a:pPr lvl="1"/>
            <a:r>
              <a:rPr lang="en-US" altLang="en-US" dirty="0"/>
              <a:t>What is the OS of the remote computer?</a:t>
            </a:r>
          </a:p>
          <a:p>
            <a:pPr lvl="1"/>
            <a:r>
              <a:rPr lang="en-US" altLang="en-US" dirty="0"/>
              <a:t>Is the machine currently on?</a:t>
            </a:r>
          </a:p>
          <a:p>
            <a:endParaRPr lang="en-US" dirty="0"/>
          </a:p>
        </p:txBody>
      </p:sp>
    </p:spTree>
    <p:extLst>
      <p:ext uri="{BB962C8B-B14F-4D97-AF65-F5344CB8AC3E}">
        <p14:creationId xmlns:p14="http://schemas.microsoft.com/office/powerpoint/2010/main" val="112736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6290C8-1358-16C8-4E6D-1BDC16104F85}"/>
              </a:ext>
            </a:extLst>
          </p:cNvPr>
          <p:cNvSpPr>
            <a:spLocks noGrp="1"/>
          </p:cNvSpPr>
          <p:nvPr>
            <p:ph type="title"/>
          </p:nvPr>
        </p:nvSpPr>
        <p:spPr/>
        <p:txBody>
          <a:bodyPr/>
          <a:lstStyle/>
          <a:p>
            <a:r>
              <a:rPr lang="en-US" dirty="0"/>
              <a:t>Performing a Live RAM Acquisition in Windows</a:t>
            </a:r>
          </a:p>
        </p:txBody>
      </p:sp>
      <p:sp>
        <p:nvSpPr>
          <p:cNvPr id="2" name="Content Placeholder 1">
            <a:extLst>
              <a:ext uri="{FF2B5EF4-FFF2-40B4-BE49-F238E27FC236}">
                <a16:creationId xmlns:a16="http://schemas.microsoft.com/office/drawing/2014/main" id="{8ADBF0AC-E48F-711C-D3D2-CDA52EA76A90}"/>
              </a:ext>
            </a:extLst>
          </p:cNvPr>
          <p:cNvSpPr>
            <a:spLocks noGrp="1"/>
          </p:cNvSpPr>
          <p:nvPr>
            <p:ph idx="1"/>
          </p:nvPr>
        </p:nvSpPr>
        <p:spPr/>
        <p:txBody>
          <a:bodyPr/>
          <a:lstStyle/>
          <a:p>
            <a:pPr eaLnBrk="1" hangingPunct="1"/>
            <a:r>
              <a:rPr lang="en-US" altLang="en-US" dirty="0"/>
              <a:t>The following tools are available for capturing RAM:</a:t>
            </a:r>
          </a:p>
          <a:p>
            <a:pPr lvl="1" eaLnBrk="1" hangingPunct="1"/>
            <a:r>
              <a:rPr lang="en-US" altLang="en-US" dirty="0"/>
              <a:t>FTK Imager and Mandiant Memoryze</a:t>
            </a:r>
          </a:p>
          <a:p>
            <a:pPr lvl="1" eaLnBrk="1" hangingPunct="1"/>
            <a:r>
              <a:rPr lang="en-US" altLang="en-US" dirty="0"/>
              <a:t>Belkasoft RamCapturer</a:t>
            </a:r>
          </a:p>
          <a:p>
            <a:pPr lvl="1" eaLnBrk="1" hangingPunct="1"/>
            <a:r>
              <a:rPr lang="en-US" altLang="en-US" dirty="0"/>
              <a:t>Kali Linux</a:t>
            </a:r>
          </a:p>
          <a:p>
            <a:pPr eaLnBrk="1" hangingPunct="1"/>
            <a:r>
              <a:rPr lang="en-US" altLang="en-US" dirty="0"/>
              <a:t>GUI tools are easy to use but they often require a lot of system resources</a:t>
            </a:r>
          </a:p>
          <a:p>
            <a:pPr lvl="1" eaLnBrk="1" hangingPunct="1"/>
            <a:r>
              <a:rPr lang="en-US" altLang="en-US" dirty="0"/>
              <a:t>They also might get false readings in Windows OSs</a:t>
            </a:r>
          </a:p>
          <a:p>
            <a:pPr eaLnBrk="1" hangingPunct="1"/>
            <a:r>
              <a:rPr lang="en-US" altLang="en-US" dirty="0"/>
              <a:t>Command-line tools give you more control</a:t>
            </a:r>
          </a:p>
          <a:p>
            <a:endParaRPr lang="en-US" dirty="0"/>
          </a:p>
        </p:txBody>
      </p:sp>
    </p:spTree>
    <p:extLst>
      <p:ext uri="{BB962C8B-B14F-4D97-AF65-F5344CB8AC3E}">
        <p14:creationId xmlns:p14="http://schemas.microsoft.com/office/powerpoint/2010/main" val="372070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068E50-365E-92C0-8FF9-A8C4225E9644}"/>
              </a:ext>
            </a:extLst>
          </p:cNvPr>
          <p:cNvSpPr>
            <a:spLocks noGrp="1"/>
          </p:cNvSpPr>
          <p:nvPr>
            <p:ph type="title"/>
          </p:nvPr>
        </p:nvSpPr>
        <p:spPr/>
        <p:txBody>
          <a:bodyPr/>
          <a:lstStyle/>
          <a:p>
            <a:r>
              <a:rPr lang="en-US" dirty="0"/>
              <a:t>Performing a Live Acquisition in Linux</a:t>
            </a:r>
          </a:p>
        </p:txBody>
      </p:sp>
      <p:sp>
        <p:nvSpPr>
          <p:cNvPr id="2" name="Content Placeholder 1">
            <a:extLst>
              <a:ext uri="{FF2B5EF4-FFF2-40B4-BE49-F238E27FC236}">
                <a16:creationId xmlns:a16="http://schemas.microsoft.com/office/drawing/2014/main" id="{C08659BD-C73A-2AD8-AF8B-907276236874}"/>
              </a:ext>
            </a:extLst>
          </p:cNvPr>
          <p:cNvSpPr>
            <a:spLocks noGrp="1"/>
          </p:cNvSpPr>
          <p:nvPr>
            <p:ph idx="1"/>
          </p:nvPr>
        </p:nvSpPr>
        <p:spPr/>
        <p:txBody>
          <a:bodyPr/>
          <a:lstStyle/>
          <a:p>
            <a:r>
              <a:rPr lang="en-US" dirty="0"/>
              <a:t>Live acquisitions in Linux differ from live acquisitions in Windows</a:t>
            </a:r>
          </a:p>
          <a:p>
            <a:pPr lvl="1"/>
            <a:r>
              <a:rPr lang="en-US" dirty="0"/>
              <a:t>There are many different flavors and kernels in Linux</a:t>
            </a:r>
          </a:p>
          <a:p>
            <a:r>
              <a:rPr lang="en-US" dirty="0"/>
              <a:t>The two tools commonly used with Linux live acquisitions are LIME and Volatility</a:t>
            </a:r>
          </a:p>
          <a:p>
            <a:r>
              <a:rPr lang="en-US" dirty="0"/>
              <a:t>RAM is the priority, followed by logs, network traffic, and the actual drive</a:t>
            </a:r>
          </a:p>
        </p:txBody>
      </p:sp>
    </p:spTree>
    <p:extLst>
      <p:ext uri="{BB962C8B-B14F-4D97-AF65-F5344CB8AC3E}">
        <p14:creationId xmlns:p14="http://schemas.microsoft.com/office/powerpoint/2010/main" val="34050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B5A539-40E4-FD87-AE8C-B58FE4E68273}"/>
              </a:ext>
            </a:extLst>
          </p:cNvPr>
          <p:cNvSpPr>
            <a:spLocks noGrp="1"/>
          </p:cNvSpPr>
          <p:nvPr>
            <p:ph type="title"/>
          </p:nvPr>
        </p:nvSpPr>
        <p:spPr/>
        <p:txBody>
          <a:bodyPr/>
          <a:lstStyle/>
          <a:p>
            <a:r>
              <a:rPr lang="en-US" dirty="0"/>
              <a:t>Selective File Live Acquisitions</a:t>
            </a:r>
          </a:p>
        </p:txBody>
      </p:sp>
      <p:sp>
        <p:nvSpPr>
          <p:cNvPr id="2" name="Content Placeholder 1">
            <a:extLst>
              <a:ext uri="{FF2B5EF4-FFF2-40B4-BE49-F238E27FC236}">
                <a16:creationId xmlns:a16="http://schemas.microsoft.com/office/drawing/2014/main" id="{3912D8C8-C64B-C3EC-E913-918F3A31925B}"/>
              </a:ext>
            </a:extLst>
          </p:cNvPr>
          <p:cNvSpPr>
            <a:spLocks noGrp="1"/>
          </p:cNvSpPr>
          <p:nvPr>
            <p:ph idx="1"/>
          </p:nvPr>
        </p:nvSpPr>
        <p:spPr/>
        <p:txBody>
          <a:bodyPr/>
          <a:lstStyle/>
          <a:p>
            <a:r>
              <a:rPr lang="en-US" dirty="0"/>
              <a:t>Many investigations require the acquisition of only certain files rather than all the data on a disk</a:t>
            </a:r>
          </a:p>
          <a:p>
            <a:r>
              <a:rPr lang="en-US" dirty="0"/>
              <a:t>Live selective acquisitions may be done using one of two methods:</a:t>
            </a:r>
          </a:p>
          <a:p>
            <a:pPr lvl="1"/>
            <a:r>
              <a:rPr lang="en-US" dirty="0"/>
              <a:t>One is on a local computer</a:t>
            </a:r>
          </a:p>
          <a:p>
            <a:pPr lvl="1"/>
            <a:r>
              <a:rPr lang="en-US" dirty="0"/>
              <a:t>The other requires accessing the computer via a network connection and copying files of interest to remote storage media</a:t>
            </a:r>
          </a:p>
          <a:p>
            <a:r>
              <a:rPr lang="en-US" dirty="0"/>
              <a:t>Tools used for a selective live acquisition may include Windows DOS commands such as </a:t>
            </a:r>
            <a:r>
              <a:rPr lang="en-US" dirty="0">
                <a:latin typeface="Courier New" panose="02070309020205020404" pitchFamily="49" charset="0"/>
                <a:cs typeface="Courier New" panose="02070309020205020404" pitchFamily="49" charset="0"/>
              </a:rPr>
              <a:t>xcopy </a:t>
            </a:r>
            <a:r>
              <a:rPr lang="en-US" dirty="0"/>
              <a:t>or </a:t>
            </a:r>
            <a:r>
              <a:rPr lang="en-US" dirty="0">
                <a:latin typeface="Courier New" panose="02070309020205020404" pitchFamily="49" charset="0"/>
                <a:cs typeface="Courier New" panose="02070309020205020404" pitchFamily="49" charset="0"/>
              </a:rPr>
              <a:t>robocopy</a:t>
            </a:r>
          </a:p>
        </p:txBody>
      </p:sp>
    </p:spTree>
    <p:extLst>
      <p:ext uri="{BB962C8B-B14F-4D97-AF65-F5344CB8AC3E}">
        <p14:creationId xmlns:p14="http://schemas.microsoft.com/office/powerpoint/2010/main" val="2422393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A50DF-9933-AACC-8FDC-2209DE583AA6}"/>
              </a:ext>
            </a:extLst>
          </p:cNvPr>
          <p:cNvSpPr>
            <a:spLocks noGrp="1"/>
          </p:cNvSpPr>
          <p:nvPr>
            <p:ph type="title"/>
          </p:nvPr>
        </p:nvSpPr>
        <p:spPr/>
        <p:txBody>
          <a:bodyPr/>
          <a:lstStyle/>
          <a:p>
            <a:r>
              <a:rPr lang="en-US" dirty="0"/>
              <a:t>Remote Acquisition Tools</a:t>
            </a:r>
          </a:p>
        </p:txBody>
      </p:sp>
      <p:sp>
        <p:nvSpPr>
          <p:cNvPr id="2" name="Content Placeholder 1">
            <a:extLst>
              <a:ext uri="{FF2B5EF4-FFF2-40B4-BE49-F238E27FC236}">
                <a16:creationId xmlns:a16="http://schemas.microsoft.com/office/drawing/2014/main" id="{34676525-4A22-C8A9-B384-9EADA099064F}"/>
              </a:ext>
            </a:extLst>
          </p:cNvPr>
          <p:cNvSpPr>
            <a:spLocks noGrp="1"/>
          </p:cNvSpPr>
          <p:nvPr>
            <p:ph idx="1"/>
          </p:nvPr>
        </p:nvSpPr>
        <p:spPr/>
        <p:txBody>
          <a:bodyPr/>
          <a:lstStyle/>
          <a:p>
            <a:r>
              <a:rPr lang="en-US" dirty="0"/>
              <a:t>Most remote acquisition tools are expensive and have special requirements to operate</a:t>
            </a:r>
          </a:p>
          <a:p>
            <a:pPr lvl="1"/>
            <a:r>
              <a:rPr lang="en-US" dirty="0"/>
              <a:t>Such as administration privileges and knowledge of network configurations</a:t>
            </a:r>
          </a:p>
          <a:p>
            <a:r>
              <a:rPr lang="en-US" dirty="0"/>
              <a:t>This section provides an overview of some of the most popular digital forensics remote acquisition tools currently available</a:t>
            </a:r>
          </a:p>
          <a:p>
            <a:r>
              <a:rPr lang="en-US" dirty="0"/>
              <a:t>Not included in this list are network investigative tools designed to provide incident response and e-discovery data collection for large networks</a:t>
            </a:r>
          </a:p>
        </p:txBody>
      </p:sp>
    </p:spTree>
    <p:extLst>
      <p:ext uri="{BB962C8B-B14F-4D97-AF65-F5344CB8AC3E}">
        <p14:creationId xmlns:p14="http://schemas.microsoft.com/office/powerpoint/2010/main" val="3891911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C3EE04-4D56-BC6D-DCEC-D46AD929B073}"/>
              </a:ext>
            </a:extLst>
          </p:cNvPr>
          <p:cNvSpPr>
            <a:spLocks noGrp="1"/>
          </p:cNvSpPr>
          <p:nvPr>
            <p:ph type="title"/>
          </p:nvPr>
        </p:nvSpPr>
        <p:spPr/>
        <p:txBody>
          <a:bodyPr/>
          <a:lstStyle/>
          <a:p>
            <a:r>
              <a:rPr lang="en-US" dirty="0"/>
              <a:t>Belkasoft Remote Acquisition</a:t>
            </a:r>
          </a:p>
        </p:txBody>
      </p:sp>
      <p:sp>
        <p:nvSpPr>
          <p:cNvPr id="2" name="Content Placeholder 1">
            <a:extLst>
              <a:ext uri="{FF2B5EF4-FFF2-40B4-BE49-F238E27FC236}">
                <a16:creationId xmlns:a16="http://schemas.microsoft.com/office/drawing/2014/main" id="{7754A231-6B53-F5E3-E9BD-67DCDA0B13BA}"/>
              </a:ext>
            </a:extLst>
          </p:cNvPr>
          <p:cNvSpPr>
            <a:spLocks noGrp="1"/>
          </p:cNvSpPr>
          <p:nvPr>
            <p:ph idx="1"/>
          </p:nvPr>
        </p:nvSpPr>
        <p:spPr>
          <a:xfrm>
            <a:off x="476843" y="1690692"/>
            <a:ext cx="11241915" cy="4351338"/>
          </a:xfrm>
        </p:spPr>
        <p:txBody>
          <a:bodyPr/>
          <a:lstStyle/>
          <a:p>
            <a:r>
              <a:rPr lang="en-US" dirty="0"/>
              <a:t>Belkasoft Remote Acquisition (Belkasoft R) can perform remote acquisitions on the following systems:</a:t>
            </a:r>
          </a:p>
          <a:p>
            <a:pPr lvl="1"/>
            <a:r>
              <a:rPr lang="en-US" dirty="0"/>
              <a:t>Computer’s internal and external connected drives</a:t>
            </a:r>
          </a:p>
          <a:p>
            <a:pPr lvl="1"/>
            <a:r>
              <a:rPr lang="en-US" dirty="0"/>
              <a:t>Memory acquisitions of remote computers</a:t>
            </a:r>
          </a:p>
          <a:p>
            <a:pPr lvl="1"/>
            <a:r>
              <a:rPr lang="en-US" dirty="0"/>
              <a:t>Mobile devices</a:t>
            </a:r>
          </a:p>
          <a:p>
            <a:r>
              <a:rPr lang="en-US" dirty="0"/>
              <a:t>Belkasoft R can deploy applications known as agents to the remote source computer, which is referred to as an endpoint</a:t>
            </a:r>
          </a:p>
          <a:p>
            <a:r>
              <a:rPr lang="en-US" dirty="0"/>
              <a:t>To deploy the agent, enter the IP address of the endpoint computer and its administrator password</a:t>
            </a:r>
          </a:p>
        </p:txBody>
      </p:sp>
    </p:spTree>
    <p:extLst>
      <p:ext uri="{BB962C8B-B14F-4D97-AF65-F5344CB8AC3E}">
        <p14:creationId xmlns:p14="http://schemas.microsoft.com/office/powerpoint/2010/main" val="2856919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7F5C4-A3A4-D092-2B86-E694F8EF518B}"/>
              </a:ext>
            </a:extLst>
          </p:cNvPr>
          <p:cNvSpPr>
            <a:spLocks noGrp="1"/>
          </p:cNvSpPr>
          <p:nvPr>
            <p:ph type="title"/>
          </p:nvPr>
        </p:nvSpPr>
        <p:spPr/>
        <p:txBody>
          <a:bodyPr/>
          <a:lstStyle/>
          <a:p>
            <a:r>
              <a:rPr lang="en-US" dirty="0"/>
              <a:t>F-Response Collect</a:t>
            </a:r>
          </a:p>
        </p:txBody>
      </p:sp>
      <p:sp>
        <p:nvSpPr>
          <p:cNvPr id="2" name="Content Placeholder 1">
            <a:extLst>
              <a:ext uri="{FF2B5EF4-FFF2-40B4-BE49-F238E27FC236}">
                <a16:creationId xmlns:a16="http://schemas.microsoft.com/office/drawing/2014/main" id="{B53244FF-AFCF-D23A-89EC-05D280A28C3A}"/>
              </a:ext>
            </a:extLst>
          </p:cNvPr>
          <p:cNvSpPr>
            <a:spLocks noGrp="1"/>
          </p:cNvSpPr>
          <p:nvPr>
            <p:ph idx="1"/>
          </p:nvPr>
        </p:nvSpPr>
        <p:spPr/>
        <p:txBody>
          <a:bodyPr/>
          <a:lstStyle/>
          <a:p>
            <a:r>
              <a:rPr lang="en-US" dirty="0"/>
              <a:t>F-Response provides a wide assortment of network management tools</a:t>
            </a:r>
          </a:p>
          <a:p>
            <a:r>
              <a:rPr lang="en-US" dirty="0"/>
              <a:t>It is designed to perform a wide range of remote data collection tasks including the following:</a:t>
            </a:r>
          </a:p>
          <a:p>
            <a:pPr lvl="1"/>
            <a:r>
              <a:rPr lang="en-US" dirty="0"/>
              <a:t>Conducting e-discovery</a:t>
            </a:r>
          </a:p>
          <a:p>
            <a:pPr lvl="1"/>
            <a:r>
              <a:rPr lang="en-US" dirty="0"/>
              <a:t>Creating raw and universally readable digital forensics images</a:t>
            </a:r>
          </a:p>
          <a:p>
            <a:pPr lvl="1"/>
            <a:r>
              <a:rPr lang="en-US" dirty="0"/>
              <a:t>Creating RAM imaging</a:t>
            </a:r>
          </a:p>
          <a:p>
            <a:pPr lvl="1"/>
            <a:r>
              <a:rPr lang="en-US" dirty="0"/>
              <a:t>Collecting custom files</a:t>
            </a:r>
          </a:p>
          <a:p>
            <a:r>
              <a:rPr lang="en-US" dirty="0"/>
              <a:t>It provides scripts that can acquire data from cloud servers</a:t>
            </a:r>
          </a:p>
        </p:txBody>
      </p:sp>
    </p:spTree>
    <p:extLst>
      <p:ext uri="{BB962C8B-B14F-4D97-AF65-F5344CB8AC3E}">
        <p14:creationId xmlns:p14="http://schemas.microsoft.com/office/powerpoint/2010/main" val="3490978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15529E-54F8-38D1-A963-731D2D47CB79}"/>
              </a:ext>
            </a:extLst>
          </p:cNvPr>
          <p:cNvSpPr>
            <a:spLocks noGrp="1"/>
          </p:cNvSpPr>
          <p:nvPr>
            <p:ph type="title"/>
          </p:nvPr>
        </p:nvSpPr>
        <p:spPr/>
        <p:txBody>
          <a:bodyPr/>
          <a:lstStyle/>
          <a:p>
            <a:r>
              <a:rPr lang="en-US" dirty="0"/>
              <a:t>Magnet AXIOM Cyber – Remote Acquisition</a:t>
            </a:r>
          </a:p>
        </p:txBody>
      </p:sp>
      <p:sp>
        <p:nvSpPr>
          <p:cNvPr id="2" name="Content Placeholder 1">
            <a:extLst>
              <a:ext uri="{FF2B5EF4-FFF2-40B4-BE49-F238E27FC236}">
                <a16:creationId xmlns:a16="http://schemas.microsoft.com/office/drawing/2014/main" id="{083C7E52-CB1E-806C-9DE4-51D20CE79DF4}"/>
              </a:ext>
            </a:extLst>
          </p:cNvPr>
          <p:cNvSpPr>
            <a:spLocks noGrp="1"/>
          </p:cNvSpPr>
          <p:nvPr>
            <p:ph idx="1"/>
          </p:nvPr>
        </p:nvSpPr>
        <p:spPr/>
        <p:txBody>
          <a:bodyPr/>
          <a:lstStyle/>
          <a:p>
            <a:r>
              <a:rPr lang="en-US" dirty="0"/>
              <a:t>The Magnet AXIOM Cyber – Remote Acquisition tool has a wide range of remote data collection capabilities</a:t>
            </a:r>
          </a:p>
          <a:p>
            <a:r>
              <a:rPr lang="en-US" dirty="0"/>
              <a:t>It can access various cloud services such as AWS S3 Buckets and EC2 Instances </a:t>
            </a:r>
          </a:p>
        </p:txBody>
      </p:sp>
    </p:spTree>
    <p:extLst>
      <p:ext uri="{BB962C8B-B14F-4D97-AF65-F5344CB8AC3E}">
        <p14:creationId xmlns:p14="http://schemas.microsoft.com/office/powerpoint/2010/main" val="2283386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55BE56-044E-BA6A-8093-2915EEA39634}"/>
              </a:ext>
            </a:extLst>
          </p:cNvPr>
          <p:cNvSpPr>
            <a:spLocks noGrp="1"/>
          </p:cNvSpPr>
          <p:nvPr>
            <p:ph type="title"/>
          </p:nvPr>
        </p:nvSpPr>
        <p:spPr/>
        <p:txBody>
          <a:bodyPr/>
          <a:lstStyle/>
          <a:p>
            <a:r>
              <a:rPr lang="en-US" dirty="0"/>
              <a:t>Using Microsoft’s File System Utility Command (1 of 4)</a:t>
            </a:r>
          </a:p>
        </p:txBody>
      </p:sp>
      <p:sp>
        <p:nvSpPr>
          <p:cNvPr id="2" name="Content Placeholder 1">
            <a:extLst>
              <a:ext uri="{FF2B5EF4-FFF2-40B4-BE49-F238E27FC236}">
                <a16:creationId xmlns:a16="http://schemas.microsoft.com/office/drawing/2014/main" id="{6F8C4155-D42A-9B87-6CF9-BC6B6A32EE30}"/>
              </a:ext>
            </a:extLst>
          </p:cNvPr>
          <p:cNvSpPr>
            <a:spLocks noGrp="1"/>
          </p:cNvSpPr>
          <p:nvPr>
            <p:ph idx="1"/>
          </p:nvPr>
        </p:nvSpPr>
        <p:spPr/>
        <p:txBody>
          <a:bodyPr/>
          <a:lstStyle/>
          <a:p>
            <a:r>
              <a:rPr lang="en-US" dirty="0"/>
              <a:t>To examine a victim’s computer for possible malware activity, examination of the $UsnJrnl file can be performed using the Windows DOS </a:t>
            </a:r>
            <a:r>
              <a:rPr lang="en-US" dirty="0">
                <a:latin typeface="Courier New" panose="02070309020205020404" pitchFamily="49" charset="0"/>
                <a:cs typeface="Courier New" panose="02070309020205020404" pitchFamily="49" charset="0"/>
              </a:rPr>
              <a:t>fsutil</a:t>
            </a:r>
            <a:r>
              <a:rPr lang="en-US" dirty="0"/>
              <a:t> command</a:t>
            </a:r>
          </a:p>
          <a:p>
            <a:pPr lvl="1"/>
            <a:r>
              <a:rPr lang="en-US" dirty="0"/>
              <a:t>Running this command requires system administrator privileges </a:t>
            </a:r>
          </a:p>
          <a:p>
            <a:r>
              <a:rPr lang="en-US" dirty="0"/>
              <a:t>For a live system, type the following:</a:t>
            </a:r>
          </a:p>
          <a:p>
            <a:pPr lvl="1"/>
            <a:r>
              <a:rPr lang="en-US" dirty="0">
                <a:latin typeface="Courier New" panose="02070309020205020404" pitchFamily="49" charset="0"/>
                <a:cs typeface="Courier New" panose="02070309020205020404" pitchFamily="49" charset="0"/>
              </a:rPr>
              <a:t>fsutil usn readjournal c:</a:t>
            </a:r>
          </a:p>
          <a:p>
            <a:r>
              <a:rPr lang="en-US" dirty="0"/>
              <a:t>To save the screen output to a text file, type the following:</a:t>
            </a:r>
          </a:p>
          <a:p>
            <a:pPr lvl="1"/>
            <a:r>
              <a:rPr lang="en-US" dirty="0">
                <a:latin typeface="Courier New" panose="02070309020205020404" pitchFamily="49" charset="0"/>
                <a:cs typeface="Courier New" panose="02070309020205020404" pitchFamily="49" charset="0"/>
              </a:rPr>
              <a:t>fsutil usn readjournal c: &gt; f:victim-usnjrnl –j –data.txt</a:t>
            </a:r>
          </a:p>
        </p:txBody>
      </p:sp>
    </p:spTree>
    <p:extLst>
      <p:ext uri="{BB962C8B-B14F-4D97-AF65-F5344CB8AC3E}">
        <p14:creationId xmlns:p14="http://schemas.microsoft.com/office/powerpoint/2010/main" val="210782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7058F-43EB-FDB4-BC4F-54C1E787E2E8}"/>
              </a:ext>
            </a:extLst>
          </p:cNvPr>
          <p:cNvSpPr>
            <a:spLocks noGrp="1"/>
          </p:cNvSpPr>
          <p:nvPr>
            <p:ph type="title"/>
          </p:nvPr>
        </p:nvSpPr>
        <p:spPr/>
        <p:txBody>
          <a:bodyPr/>
          <a:lstStyle/>
          <a:p>
            <a:r>
              <a:rPr lang="en-US" dirty="0"/>
              <a:t>An Overview of Virtual Machine Forensics (1 of 2)</a:t>
            </a:r>
          </a:p>
        </p:txBody>
      </p:sp>
      <p:sp>
        <p:nvSpPr>
          <p:cNvPr id="2" name="Content Placeholder 1">
            <a:extLst>
              <a:ext uri="{FF2B5EF4-FFF2-40B4-BE49-F238E27FC236}">
                <a16:creationId xmlns:a16="http://schemas.microsoft.com/office/drawing/2014/main" id="{C0F99AF1-80C7-B821-6321-61AD8A8BB64D}"/>
              </a:ext>
            </a:extLst>
          </p:cNvPr>
          <p:cNvSpPr>
            <a:spLocks noGrp="1"/>
          </p:cNvSpPr>
          <p:nvPr>
            <p:ph idx="1"/>
          </p:nvPr>
        </p:nvSpPr>
        <p:spPr>
          <a:xfrm>
            <a:off x="476843" y="1693695"/>
            <a:ext cx="11241915" cy="4351338"/>
          </a:xfrm>
        </p:spPr>
        <p:txBody>
          <a:bodyPr/>
          <a:lstStyle/>
          <a:p>
            <a:r>
              <a:rPr lang="en-US" dirty="0"/>
              <a:t>Digital forensic examiners need to know how to analyze virtual machines (VMs)</a:t>
            </a:r>
          </a:p>
          <a:p>
            <a:r>
              <a:rPr lang="en-US" dirty="0"/>
              <a:t>The software that runs VMs is called a hypervisor</a:t>
            </a:r>
          </a:p>
          <a:p>
            <a:r>
              <a:rPr lang="en-US" dirty="0"/>
              <a:t>The following are two types of hypervisors:</a:t>
            </a:r>
          </a:p>
          <a:p>
            <a:pPr lvl="1"/>
            <a:r>
              <a:rPr lang="en-US" dirty="0"/>
              <a:t>Type 1 hypervisor runs on “bare metal”, which means it loads on physical hardware and doesn’t require a separate OS</a:t>
            </a:r>
          </a:p>
          <a:p>
            <a:pPr lvl="1"/>
            <a:r>
              <a:rPr lang="en-US" dirty="0"/>
              <a:t>Type 2 hypervisor rests on top of an existing OS, such as Windows, Linux, or macOS</a:t>
            </a:r>
          </a:p>
          <a:p>
            <a:pPr lvl="2"/>
            <a:r>
              <a:rPr lang="en-US" dirty="0"/>
              <a:t>Type 2 are usually the ones you find loaded on a suspect device</a:t>
            </a:r>
          </a:p>
        </p:txBody>
      </p:sp>
    </p:spTree>
    <p:extLst>
      <p:ext uri="{BB962C8B-B14F-4D97-AF65-F5344CB8AC3E}">
        <p14:creationId xmlns:p14="http://schemas.microsoft.com/office/powerpoint/2010/main" val="800214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Microsoft’s File System Utility Command (2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3046988"/>
          </a:xfrm>
          <a:prstGeom prst="rect">
            <a:avLst/>
          </a:prstGeom>
          <a:noFill/>
        </p:spPr>
        <p:txBody>
          <a:bodyPr wrap="square" rtlCol="0">
            <a:spAutoFit/>
          </a:bodyPr>
          <a:lstStyle/>
          <a:p>
            <a:r>
              <a:rPr lang="en-US" sz="2400" b="1" dirty="0">
                <a:latin typeface="Work Sans" pitchFamily="2" charset="0"/>
              </a:rPr>
              <a:t>Figure 9-10</a:t>
            </a:r>
            <a:r>
              <a:rPr lang="en-US" sz="2400" dirty="0">
                <a:latin typeface="Work Sans" pitchFamily="2" charset="0"/>
              </a:rPr>
              <a:t>  Output example from the </a:t>
            </a:r>
            <a:r>
              <a:rPr lang="en-US" sz="2400" dirty="0">
                <a:latin typeface="Courier New" panose="02070309020205020404" pitchFamily="49" charset="0"/>
                <a:cs typeface="Courier New" panose="02070309020205020404" pitchFamily="49" charset="0"/>
              </a:rPr>
              <a:t>fsutil </a:t>
            </a:r>
            <a:r>
              <a:rPr lang="en-US" sz="2400" dirty="0">
                <a:latin typeface="Work Sans" pitchFamily="2" charset="0"/>
              </a:rPr>
              <a:t>command</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sz="2400" dirty="0">
              <a:latin typeface="Work Sans" pitchFamily="2" charset="0"/>
            </a:endParaRPr>
          </a:p>
        </p:txBody>
      </p:sp>
      <p:pic>
        <p:nvPicPr>
          <p:cNvPr id="6" name="Picture 5" descr="A screenshot of the command prompt window displays the output generated by the f s u t i l command. It lists a header block of information followed by record entries. The first entry in the output shows a creation date of 7, forward slash, 27, forward slash, 2022 at a time stamp of 11, colon, 27, colon, 03 for the file named Quotes, dot, t x t, and the second entry shows the created file was closed at the same day and time.">
            <a:extLst>
              <a:ext uri="{FF2B5EF4-FFF2-40B4-BE49-F238E27FC236}">
                <a16:creationId xmlns:a16="http://schemas.microsoft.com/office/drawing/2014/main" id="{9B84F29F-5F1F-0B75-A4E6-99E6885713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41983" y="1845714"/>
            <a:ext cx="3679730" cy="3688505"/>
          </a:xfrm>
          <a:prstGeom prst="rect">
            <a:avLst/>
          </a:prstGeom>
        </p:spPr>
      </p:pic>
    </p:spTree>
    <p:extLst>
      <p:ext uri="{BB962C8B-B14F-4D97-AF65-F5344CB8AC3E}">
        <p14:creationId xmlns:p14="http://schemas.microsoft.com/office/powerpoint/2010/main" val="4166079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Microsoft’s File System Utility Command (3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r>
              <a:rPr lang="en-US" sz="2400" b="1" dirty="0">
                <a:latin typeface="Work Sans" pitchFamily="2" charset="0"/>
              </a:rPr>
              <a:t>Figure 9-11</a:t>
            </a:r>
            <a:r>
              <a:rPr lang="en-US" sz="2400" dirty="0">
                <a:latin typeface="Work Sans" pitchFamily="2" charset="0"/>
              </a:rPr>
              <a:t>  </a:t>
            </a:r>
            <a:r>
              <a:rPr lang="en-US" sz="2400" dirty="0">
                <a:latin typeface="Courier New" panose="02070309020205020404" pitchFamily="49" charset="0"/>
                <a:cs typeface="Courier New" panose="02070309020205020404" pitchFamily="49" charset="0"/>
              </a:rPr>
              <a:t>fsutil  </a:t>
            </a:r>
            <a:r>
              <a:rPr lang="en-US" sz="2400" dirty="0">
                <a:latin typeface="Work Sans" pitchFamily="2" charset="0"/>
                <a:cs typeface="Courier New" panose="02070309020205020404" pitchFamily="49" charset="0"/>
              </a:rPr>
              <a:t>output showing a file’s create data and time</a:t>
            </a:r>
            <a:endParaRPr lang="en-US" altLang="en-US" sz="2400" dirty="0">
              <a:latin typeface="Work Sans" pitchFamily="2" charset="0"/>
            </a:endParaRPr>
          </a:p>
          <a:p>
            <a:endParaRPr lang="en-US" altLang="en-US" sz="2400" dirty="0">
              <a:latin typeface="Work Sans" pitchFamily="2" charset="0"/>
            </a:endParaRPr>
          </a:p>
          <a:p>
            <a:endParaRPr lang="en-US" sz="2400" dirty="0">
              <a:latin typeface="Work Sans" pitchFamily="2" charset="0"/>
            </a:endParaRPr>
          </a:p>
        </p:txBody>
      </p:sp>
      <p:pic>
        <p:nvPicPr>
          <p:cNvPr id="4" name="Picture 3" descr="A screenshot of the command prompt window displays the output generated by the f s u t i l command. It lists the additional entries for the file Quotes, dot, t x t. The first and the second entries show the reason codes of data extend and the file created on 7, forward slash, 27, forward slash, 2022 at a time stamp of 11, colon, 27, colon, 04, and the third entry shows the file was closed at the same time. The data extend reason code indicates that additional data was written to the file Quotes, dot, t x t.">
            <a:extLst>
              <a:ext uri="{FF2B5EF4-FFF2-40B4-BE49-F238E27FC236}">
                <a16:creationId xmlns:a16="http://schemas.microsoft.com/office/drawing/2014/main" id="{706BAE39-AE5E-37F8-66EF-E69AE209C9E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49896" y="1905506"/>
            <a:ext cx="5175570" cy="3806516"/>
          </a:xfrm>
          <a:prstGeom prst="rect">
            <a:avLst/>
          </a:prstGeom>
        </p:spPr>
      </p:pic>
    </p:spTree>
    <p:extLst>
      <p:ext uri="{BB962C8B-B14F-4D97-AF65-F5344CB8AC3E}">
        <p14:creationId xmlns:p14="http://schemas.microsoft.com/office/powerpoint/2010/main" val="303933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Microsoft’s File System Utility Command (4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r>
              <a:rPr lang="en-US" sz="2400" b="1" dirty="0">
                <a:latin typeface="Work Sans" pitchFamily="2" charset="0"/>
              </a:rPr>
              <a:t>Figure 9-12</a:t>
            </a:r>
            <a:r>
              <a:rPr lang="en-US" sz="2400" dirty="0">
                <a:latin typeface="Work Sans" pitchFamily="2" charset="0"/>
              </a:rPr>
              <a:t>  </a:t>
            </a:r>
            <a:r>
              <a:rPr lang="en-US" sz="2400" dirty="0">
                <a:latin typeface="Courier New" panose="02070309020205020404" pitchFamily="49" charset="0"/>
                <a:cs typeface="Courier New" panose="02070309020205020404" pitchFamily="49" charset="0"/>
              </a:rPr>
              <a:t>fsutil  </a:t>
            </a:r>
            <a:r>
              <a:rPr lang="en-US" sz="2400" dirty="0">
                <a:latin typeface="Work Sans" pitchFamily="2" charset="0"/>
                <a:cs typeface="Courier New" panose="02070309020205020404" pitchFamily="49" charset="0"/>
              </a:rPr>
              <a:t>output showing a file’s name change</a:t>
            </a:r>
            <a:endParaRPr lang="en-US" altLang="en-US" sz="2400" dirty="0">
              <a:latin typeface="Work Sans" pitchFamily="2" charset="0"/>
            </a:endParaRPr>
          </a:p>
          <a:p>
            <a:endParaRPr lang="en-US" sz="2400" dirty="0">
              <a:latin typeface="Work Sans" pitchFamily="2" charset="0"/>
            </a:endParaRPr>
          </a:p>
        </p:txBody>
      </p:sp>
      <p:pic>
        <p:nvPicPr>
          <p:cNvPr id="4" name="Picture 3" descr="A screenshot of the command prompt window displays the output generated by the f s u t i l command. It lists the additional entries for the file Quotes, dot, t x t. The first entry has a reason code of rename as the new name and a file ID number created on 7, forward slash, 27, forward slash, 2022 at a time stamp of 11, colon, 32, colon, 26. The second entry shows a file named My Quotes, dot, t x t that has a reason code of rename as a new name, and a file ID number that is identical to the previous entry for the file Quotes, dot t x t, created at the same time.">
            <a:extLst>
              <a:ext uri="{FF2B5EF4-FFF2-40B4-BE49-F238E27FC236}">
                <a16:creationId xmlns:a16="http://schemas.microsoft.com/office/drawing/2014/main" id="{3BB1556C-61AB-6014-20A8-A61CF8CB680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80243" y="1905506"/>
            <a:ext cx="4405751" cy="3804802"/>
          </a:xfrm>
          <a:prstGeom prst="rect">
            <a:avLst/>
          </a:prstGeom>
        </p:spPr>
      </p:pic>
    </p:spTree>
    <p:extLst>
      <p:ext uri="{BB962C8B-B14F-4D97-AF65-F5344CB8AC3E}">
        <p14:creationId xmlns:p14="http://schemas.microsoft.com/office/powerpoint/2010/main" val="3565517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9-2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When using a remote acquisition tool such as Belkasoft R, which of the following terms refers to the remote computer?</a:t>
            </a:r>
          </a:p>
          <a:p>
            <a:pPr marL="457200" indent="-457200">
              <a:buAutoNum type="alphaLcPeriod"/>
            </a:pPr>
            <a:r>
              <a:rPr lang="en-US" dirty="0"/>
              <a:t>Endpoint</a:t>
            </a:r>
          </a:p>
          <a:p>
            <a:pPr marL="457200" indent="-457200">
              <a:buAutoNum type="alphaLcPeriod"/>
            </a:pPr>
            <a:r>
              <a:rPr lang="en-US" dirty="0"/>
              <a:t>Server</a:t>
            </a:r>
          </a:p>
          <a:p>
            <a:pPr marL="457200" indent="-457200">
              <a:buAutoNum type="alphaLcPeriod"/>
            </a:pPr>
            <a:r>
              <a:rPr lang="en-US" dirty="0"/>
              <a:t>Terminal</a:t>
            </a:r>
          </a:p>
          <a:p>
            <a:pPr marL="457200" indent="-457200">
              <a:buAutoNum type="alphaLcPeriod"/>
            </a:pPr>
            <a:r>
              <a:rPr lang="en-US" dirty="0"/>
              <a:t>Host</a:t>
            </a:r>
          </a:p>
        </p:txBody>
      </p:sp>
    </p:spTree>
    <p:extLst>
      <p:ext uri="{BB962C8B-B14F-4D97-AF65-F5344CB8AC3E}">
        <p14:creationId xmlns:p14="http://schemas.microsoft.com/office/powerpoint/2010/main" val="622453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9-2: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When using a remote acquisition tool such as Belkasoft R, which of the following terms refers to the remote computer?</a:t>
            </a:r>
          </a:p>
          <a:p>
            <a:pPr marL="0" indent="0">
              <a:buNone/>
            </a:pPr>
            <a:r>
              <a:rPr lang="en-US" b="1" dirty="0"/>
              <a:t>Answer: a. </a:t>
            </a:r>
            <a:r>
              <a:rPr lang="en-US" dirty="0"/>
              <a:t>Endpoint</a:t>
            </a:r>
          </a:p>
          <a:p>
            <a:pPr marL="0" indent="0">
              <a:buNone/>
            </a:pPr>
            <a:r>
              <a:rPr lang="en-US" sz="2200" dirty="0"/>
              <a:t>Belkasoft R and some other remote acquisitions tools refer to the remote computer as the endpoint computer. The forensics workstation is typically referred to as the server computer.</a:t>
            </a:r>
          </a:p>
        </p:txBody>
      </p:sp>
    </p:spTree>
    <p:extLst>
      <p:ext uri="{BB962C8B-B14F-4D97-AF65-F5344CB8AC3E}">
        <p14:creationId xmlns:p14="http://schemas.microsoft.com/office/powerpoint/2010/main" val="2829668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When performing a remote acquisition in another country, what is the first thing you should do?</a:t>
            </a:r>
          </a:p>
          <a:p>
            <a:pPr marL="0" indent="0">
              <a:buNone/>
            </a:pPr>
            <a:endParaRPr lang="en-US" dirty="0"/>
          </a:p>
          <a:p>
            <a:pPr marL="0" indent="0">
              <a:buNone/>
            </a:pPr>
            <a:r>
              <a:rPr lang="en-US" dirty="0">
                <a:effectLst/>
              </a:rPr>
              <a:t>What command can you use to determine if malware viruses may have changed their name in an effort to disguise their presence on a computer?</a:t>
            </a:r>
            <a:endParaRPr lang="en-US" dirty="0"/>
          </a:p>
        </p:txBody>
      </p:sp>
    </p:spTree>
    <p:extLst>
      <p:ext uri="{BB962C8B-B14F-4D97-AF65-F5344CB8AC3E}">
        <p14:creationId xmlns:p14="http://schemas.microsoft.com/office/powerpoint/2010/main" val="1705943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dirty="0"/>
              <a:t>Describe virtual machines and virtual machine forensics</a:t>
            </a:r>
          </a:p>
          <a:p>
            <a:pPr eaLnBrk="1" hangingPunct="1">
              <a:spcAft>
                <a:spcPts val="600"/>
              </a:spcAft>
            </a:pPr>
            <a:r>
              <a:rPr lang="en-US" altLang="en-US" dirty="0"/>
              <a:t>Explain how live acquisitions are performed</a:t>
            </a:r>
          </a:p>
          <a:p>
            <a:pPr eaLnBrk="1" hangingPunct="1">
              <a:spcAft>
                <a:spcPts val="600"/>
              </a:spcAft>
            </a:pPr>
            <a:r>
              <a:rPr lang="en-US" altLang="en-US" dirty="0"/>
              <a:t>Describe tools used for remote acquisitions</a:t>
            </a:r>
          </a:p>
          <a:p>
            <a:pPr eaLnBrk="1" hangingPunct="1">
              <a:spcAft>
                <a:spcPts val="600"/>
              </a:spcAft>
            </a:pPr>
            <a:r>
              <a:rPr lang="en-US" altLang="en-US" dirty="0"/>
              <a:t>Explain how to use Microsoft’s File System Utility Command</a:t>
            </a:r>
          </a:p>
          <a:p>
            <a:pPr marL="0" indent="0">
              <a:buNone/>
            </a:pPr>
            <a:endParaRPr lang="en-US" dirty="0"/>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An Overview of Virtual Machine Forensics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9-1</a:t>
            </a:r>
            <a:r>
              <a:rPr lang="en-US" sz="2400" dirty="0">
                <a:latin typeface="Work Sans" pitchFamily="2" charset="0"/>
              </a:rPr>
              <a:t>  Type 1 and type 2 hypervisors</a:t>
            </a:r>
            <a:endParaRPr lang="en-US" altLang="en-US" sz="2400" dirty="0">
              <a:latin typeface="+mj-lt"/>
            </a:endParaRPr>
          </a:p>
          <a:p>
            <a:endParaRPr lang="en-US" sz="2400" dirty="0">
              <a:latin typeface="Work Sans" pitchFamily="2" charset="0"/>
            </a:endParaRPr>
          </a:p>
        </p:txBody>
      </p:sp>
      <p:pic>
        <p:nvPicPr>
          <p:cNvPr id="4" name="Picture 3" descr="A diagram illustrates the difference between the Type 1 and Type 2 hypervisors. Type 1 hypervisor acts as an interface between the Physical hardware of the bare metal and the V M clusters and multiple V Ms. Type 2 hypervisor acts as an interface between the multiple V Ms and the Operating system and the Physical hardware of the bare metal.">
            <a:extLst>
              <a:ext uri="{FF2B5EF4-FFF2-40B4-BE49-F238E27FC236}">
                <a16:creationId xmlns:a16="http://schemas.microsoft.com/office/drawing/2014/main" id="{77D15643-CB4D-AC63-1790-2605052CFD2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34589" y="2129028"/>
            <a:ext cx="4867656" cy="2599944"/>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967099-67E8-AB1C-FE61-872770B4B9EE}"/>
              </a:ext>
            </a:extLst>
          </p:cNvPr>
          <p:cNvSpPr>
            <a:spLocks noGrp="1"/>
          </p:cNvSpPr>
          <p:nvPr>
            <p:ph type="title"/>
          </p:nvPr>
        </p:nvSpPr>
        <p:spPr/>
        <p:txBody>
          <a:bodyPr/>
          <a:lstStyle/>
          <a:p>
            <a:r>
              <a:rPr lang="en-US" dirty="0"/>
              <a:t>Investigating Hypervisor Systems (1 of 11)</a:t>
            </a:r>
          </a:p>
        </p:txBody>
      </p:sp>
      <p:sp>
        <p:nvSpPr>
          <p:cNvPr id="2" name="Content Placeholder 1">
            <a:extLst>
              <a:ext uri="{FF2B5EF4-FFF2-40B4-BE49-F238E27FC236}">
                <a16:creationId xmlns:a16="http://schemas.microsoft.com/office/drawing/2014/main" id="{4BA8C330-6179-5A01-65CD-3D6EC0C460D8}"/>
              </a:ext>
            </a:extLst>
          </p:cNvPr>
          <p:cNvSpPr>
            <a:spLocks noGrp="1"/>
          </p:cNvSpPr>
          <p:nvPr>
            <p:ph idx="1"/>
          </p:nvPr>
        </p:nvSpPr>
        <p:spPr/>
        <p:txBody>
          <a:bodyPr/>
          <a:lstStyle/>
          <a:p>
            <a:r>
              <a:rPr lang="en-US" dirty="0"/>
              <a:t>Type 1 hypervisors are installed directly on hardware</a:t>
            </a:r>
          </a:p>
          <a:p>
            <a:r>
              <a:rPr lang="en-US" dirty="0"/>
              <a:t>Each type 1 hypervisor can host from a few to several hundred VMs per host</a:t>
            </a:r>
          </a:p>
          <a:p>
            <a:r>
              <a:rPr lang="en-US" dirty="0"/>
              <a:t>The following are some common type 1 hypervisors:</a:t>
            </a:r>
          </a:p>
          <a:p>
            <a:pPr lvl="1"/>
            <a:r>
              <a:rPr lang="en-US" dirty="0"/>
              <a:t>VMware vSphere</a:t>
            </a:r>
          </a:p>
          <a:p>
            <a:pPr lvl="1"/>
            <a:r>
              <a:rPr lang="en-US" dirty="0"/>
              <a:t>Microsoft Hyper-V Server 2019</a:t>
            </a:r>
          </a:p>
          <a:p>
            <a:pPr lvl="1"/>
            <a:r>
              <a:rPr lang="en-US" dirty="0"/>
              <a:t>Citrix Hypervisor</a:t>
            </a:r>
          </a:p>
          <a:p>
            <a:pPr lvl="1"/>
            <a:r>
              <a:rPr lang="en-US" dirty="0"/>
              <a:t>Red Hat Linux</a:t>
            </a:r>
          </a:p>
        </p:txBody>
      </p:sp>
    </p:spTree>
    <p:extLst>
      <p:ext uri="{BB962C8B-B14F-4D97-AF65-F5344CB8AC3E}">
        <p14:creationId xmlns:p14="http://schemas.microsoft.com/office/powerpoint/2010/main" val="123802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967099-67E8-AB1C-FE61-872770B4B9EE}"/>
              </a:ext>
            </a:extLst>
          </p:cNvPr>
          <p:cNvSpPr>
            <a:spLocks noGrp="1"/>
          </p:cNvSpPr>
          <p:nvPr>
            <p:ph type="title"/>
          </p:nvPr>
        </p:nvSpPr>
        <p:spPr/>
        <p:txBody>
          <a:bodyPr/>
          <a:lstStyle/>
          <a:p>
            <a:r>
              <a:rPr lang="en-US" dirty="0"/>
              <a:t>Investigating Hypervisor Systems (2 of 11)</a:t>
            </a:r>
          </a:p>
        </p:txBody>
      </p:sp>
      <p:sp>
        <p:nvSpPr>
          <p:cNvPr id="2" name="Content Placeholder 1">
            <a:extLst>
              <a:ext uri="{FF2B5EF4-FFF2-40B4-BE49-F238E27FC236}">
                <a16:creationId xmlns:a16="http://schemas.microsoft.com/office/drawing/2014/main" id="{4BA8C330-6179-5A01-65CD-3D6EC0C460D8}"/>
              </a:ext>
            </a:extLst>
          </p:cNvPr>
          <p:cNvSpPr>
            <a:spLocks noGrp="1"/>
          </p:cNvSpPr>
          <p:nvPr>
            <p:ph idx="1"/>
          </p:nvPr>
        </p:nvSpPr>
        <p:spPr/>
        <p:txBody>
          <a:bodyPr/>
          <a:lstStyle/>
          <a:p>
            <a:r>
              <a:rPr lang="en-US" dirty="0"/>
              <a:t>For an investigation involving a VM, begin by acquiring a forensic image of the host computer as well as network logs</a:t>
            </a:r>
          </a:p>
          <a:p>
            <a:r>
              <a:rPr lang="en-US" dirty="0"/>
              <a:t>Next, you should export associated VM files</a:t>
            </a:r>
          </a:p>
          <a:p>
            <a:r>
              <a:rPr lang="en-US" dirty="0"/>
              <a:t>A VM shares the host’s physical devices and can access files from peripheral devices and shared folders</a:t>
            </a:r>
          </a:p>
          <a:p>
            <a:r>
              <a:rPr lang="en-US" dirty="0"/>
              <a:t>From the VMware Workstation player window, you can create a VM, open an existing VM, or upgrade to VMware Workstation Pro</a:t>
            </a:r>
          </a:p>
        </p:txBody>
      </p:sp>
    </p:spTree>
    <p:extLst>
      <p:ext uri="{BB962C8B-B14F-4D97-AF65-F5344CB8AC3E}">
        <p14:creationId xmlns:p14="http://schemas.microsoft.com/office/powerpoint/2010/main" val="65264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4AE984-522B-1BD9-B503-9F102D767A99}"/>
              </a:ext>
            </a:extLst>
          </p:cNvPr>
          <p:cNvSpPr>
            <a:spLocks noGrp="1"/>
          </p:cNvSpPr>
          <p:nvPr>
            <p:ph type="title"/>
          </p:nvPr>
        </p:nvSpPr>
        <p:spPr/>
        <p:txBody>
          <a:bodyPr/>
          <a:lstStyle/>
          <a:p>
            <a:r>
              <a:rPr lang="en-US" dirty="0"/>
              <a:t>Investigating Hypervisor Systems (3 of 11)</a:t>
            </a:r>
          </a:p>
        </p:txBody>
      </p:sp>
      <p:sp>
        <p:nvSpPr>
          <p:cNvPr id="5" name="TextBox 4">
            <a:extLst>
              <a:ext uri="{FF2B5EF4-FFF2-40B4-BE49-F238E27FC236}">
                <a16:creationId xmlns:a16="http://schemas.microsoft.com/office/drawing/2014/main" id="{A3FABFFE-440C-1711-2759-772CE8EADAB7}"/>
              </a:ext>
            </a:extLst>
          </p:cNvPr>
          <p:cNvSpPr txBox="1"/>
          <p:nvPr/>
        </p:nvSpPr>
        <p:spPr>
          <a:xfrm>
            <a:off x="476843" y="2037424"/>
            <a:ext cx="3859390" cy="369332"/>
          </a:xfrm>
          <a:prstGeom prst="rect">
            <a:avLst/>
          </a:prstGeom>
          <a:noFill/>
        </p:spPr>
        <p:txBody>
          <a:bodyPr wrap="none" rtlCol="0">
            <a:spAutoFit/>
          </a:bodyPr>
          <a:lstStyle/>
          <a:p>
            <a:r>
              <a:rPr lang="en-US" b="1" dirty="0"/>
              <a:t>Table 9-1 </a:t>
            </a:r>
            <a:r>
              <a:rPr lang="en-US" dirty="0"/>
              <a:t>Files associated with VMware</a:t>
            </a:r>
          </a:p>
        </p:txBody>
      </p:sp>
      <p:graphicFrame>
        <p:nvGraphicFramePr>
          <p:cNvPr id="4" name="Content Placeholder 3">
            <a:extLst>
              <a:ext uri="{FF2B5EF4-FFF2-40B4-BE49-F238E27FC236}">
                <a16:creationId xmlns:a16="http://schemas.microsoft.com/office/drawing/2014/main" id="{922365E8-3FED-5B88-0AE6-CC80E1655579}"/>
              </a:ext>
            </a:extLst>
          </p:cNvPr>
          <p:cNvGraphicFramePr>
            <a:graphicFrameLocks noGrp="1"/>
          </p:cNvGraphicFramePr>
          <p:nvPr>
            <p:ph idx="1"/>
            <p:extLst>
              <p:ext uri="{D42A27DB-BD31-4B8C-83A1-F6EECF244321}">
                <p14:modId xmlns:p14="http://schemas.microsoft.com/office/powerpoint/2010/main" val="2054969008"/>
              </p:ext>
            </p:extLst>
          </p:nvPr>
        </p:nvGraphicFramePr>
        <p:xfrm>
          <a:off x="476843" y="2580999"/>
          <a:ext cx="11242674" cy="3114040"/>
        </p:xfrm>
        <a:graphic>
          <a:graphicData uri="http://schemas.openxmlformats.org/drawingml/2006/table">
            <a:tbl>
              <a:tblPr firstRow="1" bandRow="1">
                <a:tableStyleId>{5C22544A-7EE6-4342-B048-85BDC9FD1C3A}</a:tableStyleId>
              </a:tblPr>
              <a:tblGrid>
                <a:gridCol w="2127802">
                  <a:extLst>
                    <a:ext uri="{9D8B030D-6E8A-4147-A177-3AD203B41FA5}">
                      <a16:colId xmlns:a16="http://schemas.microsoft.com/office/drawing/2014/main" val="457727419"/>
                    </a:ext>
                  </a:extLst>
                </a:gridCol>
                <a:gridCol w="9114872">
                  <a:extLst>
                    <a:ext uri="{9D8B030D-6E8A-4147-A177-3AD203B41FA5}">
                      <a16:colId xmlns:a16="http://schemas.microsoft.com/office/drawing/2014/main" val="605856445"/>
                    </a:ext>
                  </a:extLst>
                </a:gridCol>
              </a:tblGrid>
              <a:tr h="370840">
                <a:tc>
                  <a:txBody>
                    <a:bodyPr/>
                    <a:lstStyle/>
                    <a:p>
                      <a:r>
                        <a:rPr lang="en-US" sz="1400" dirty="0"/>
                        <a:t>File extension</a:t>
                      </a:r>
                    </a:p>
                  </a:txBody>
                  <a:tcPr/>
                </a:tc>
                <a:tc>
                  <a:txBody>
                    <a:bodyPr/>
                    <a:lstStyle/>
                    <a:p>
                      <a:r>
                        <a:rPr lang="en-US" sz="1400" dirty="0"/>
                        <a:t>Description</a:t>
                      </a:r>
                    </a:p>
                  </a:txBody>
                  <a:tcPr/>
                </a:tc>
                <a:extLst>
                  <a:ext uri="{0D108BD9-81ED-4DB2-BD59-A6C34878D82A}">
                    <a16:rowId xmlns:a16="http://schemas.microsoft.com/office/drawing/2014/main" val="1858929639"/>
                  </a:ext>
                </a:extLst>
              </a:tr>
              <a:tr h="370840">
                <a:tc>
                  <a:txBody>
                    <a:bodyPr/>
                    <a:lstStyle/>
                    <a:p>
                      <a:r>
                        <a:rPr lang="en-US" sz="1400" dirty="0"/>
                        <a:t>.ova or .ovf</a:t>
                      </a:r>
                    </a:p>
                  </a:txBody>
                  <a:tcPr/>
                </a:tc>
                <a:tc>
                  <a:txBody>
                    <a:bodyPr/>
                    <a:lstStyle/>
                    <a:p>
                      <a:r>
                        <a:rPr lang="en-US" sz="1400" dirty="0"/>
                        <a:t>A preconfigured file used to create a virtual machine; OVF stands for “Open Virtualization Format”</a:t>
                      </a:r>
                    </a:p>
                  </a:txBody>
                  <a:tcPr/>
                </a:tc>
                <a:extLst>
                  <a:ext uri="{0D108BD9-81ED-4DB2-BD59-A6C34878D82A}">
                    <a16:rowId xmlns:a16="http://schemas.microsoft.com/office/drawing/2014/main" val="1478336910"/>
                  </a:ext>
                </a:extLst>
              </a:tr>
              <a:tr h="370840">
                <a:tc>
                  <a:txBody>
                    <a:bodyPr/>
                    <a:lstStyle/>
                    <a:p>
                      <a:r>
                        <a:rPr lang="en-US" sz="1400" dirty="0"/>
                        <a:t>.vmx</a:t>
                      </a:r>
                    </a:p>
                  </a:txBody>
                  <a:tcPr/>
                </a:tc>
                <a:tc>
                  <a:txBody>
                    <a:bodyPr/>
                    <a:lstStyle/>
                    <a:p>
                      <a:r>
                        <a:rPr lang="en-US" sz="1400" dirty="0"/>
                        <a:t>Stores configuration files</a:t>
                      </a:r>
                    </a:p>
                  </a:txBody>
                  <a:tcPr/>
                </a:tc>
                <a:extLst>
                  <a:ext uri="{0D108BD9-81ED-4DB2-BD59-A6C34878D82A}">
                    <a16:rowId xmlns:a16="http://schemas.microsoft.com/office/drawing/2014/main" val="2070759608"/>
                  </a:ext>
                </a:extLst>
              </a:tr>
              <a:tr h="370840">
                <a:tc>
                  <a:txBody>
                    <a:bodyPr/>
                    <a:lstStyle/>
                    <a:p>
                      <a:r>
                        <a:rPr lang="en-US" sz="1400" dirty="0"/>
                        <a:t>.log</a:t>
                      </a:r>
                    </a:p>
                  </a:txBody>
                  <a:tcPr/>
                </a:tc>
                <a:tc>
                  <a:txBody>
                    <a:bodyPr/>
                    <a:lstStyle/>
                    <a:p>
                      <a:r>
                        <a:rPr lang="en-US" sz="1400" dirty="0"/>
                        <a:t>Contains logs of information such as when a VM was powered off, virtual appliances added, and so on</a:t>
                      </a:r>
                    </a:p>
                  </a:txBody>
                  <a:tcPr/>
                </a:tc>
                <a:extLst>
                  <a:ext uri="{0D108BD9-81ED-4DB2-BD59-A6C34878D82A}">
                    <a16:rowId xmlns:a16="http://schemas.microsoft.com/office/drawing/2014/main" val="3508791087"/>
                  </a:ext>
                </a:extLst>
              </a:tr>
              <a:tr h="370840">
                <a:tc>
                  <a:txBody>
                    <a:bodyPr/>
                    <a:lstStyle/>
                    <a:p>
                      <a:r>
                        <a:rPr lang="en-US" sz="1400" dirty="0"/>
                        <a:t>.nvram</a:t>
                      </a:r>
                    </a:p>
                  </a:txBody>
                  <a:tcPr/>
                </a:tc>
                <a:tc>
                  <a:txBody>
                    <a:bodyPr/>
                    <a:lstStyle/>
                    <a:p>
                      <a:r>
                        <a:rPr lang="en-US" sz="1400" dirty="0"/>
                        <a:t>Keeps track of the state of a VM’s Basic Input/Output System (BIOS)</a:t>
                      </a:r>
                    </a:p>
                  </a:txBody>
                  <a:tcPr/>
                </a:tc>
                <a:extLst>
                  <a:ext uri="{0D108BD9-81ED-4DB2-BD59-A6C34878D82A}">
                    <a16:rowId xmlns:a16="http://schemas.microsoft.com/office/drawing/2014/main" val="1203583919"/>
                  </a:ext>
                </a:extLst>
              </a:tr>
              <a:tr h="370840">
                <a:tc>
                  <a:txBody>
                    <a:bodyPr/>
                    <a:lstStyle/>
                    <a:p>
                      <a:r>
                        <a:rPr lang="en-US" sz="1400" dirty="0"/>
                        <a:t>.vmdk</a:t>
                      </a:r>
                    </a:p>
                  </a:txBody>
                  <a:tcPr/>
                </a:tc>
                <a:tc>
                  <a:txBody>
                    <a:bodyPr/>
                    <a:lstStyle/>
                    <a:p>
                      <a:r>
                        <a:rPr lang="en-US" sz="1400" dirty="0"/>
                        <a:t>Stores the virtual hard drive’s contents</a:t>
                      </a:r>
                    </a:p>
                  </a:txBody>
                  <a:tcPr/>
                </a:tc>
                <a:extLst>
                  <a:ext uri="{0D108BD9-81ED-4DB2-BD59-A6C34878D82A}">
                    <a16:rowId xmlns:a16="http://schemas.microsoft.com/office/drawing/2014/main" val="1936647483"/>
                  </a:ext>
                </a:extLst>
              </a:tr>
              <a:tr h="370840">
                <a:tc>
                  <a:txBody>
                    <a:bodyPr/>
                    <a:lstStyle/>
                    <a:p>
                      <a:r>
                        <a:rPr lang="en-US" sz="1400" dirty="0"/>
                        <a:t>.vmem</a:t>
                      </a:r>
                    </a:p>
                  </a:txBody>
                  <a:tcPr/>
                </a:tc>
                <a:tc>
                  <a:txBody>
                    <a:bodyPr/>
                    <a:lstStyle/>
                    <a:p>
                      <a:r>
                        <a:rPr lang="en-US" sz="1400" dirty="0"/>
                        <a:t>Stores VM paging files, which serve as RAM</a:t>
                      </a:r>
                    </a:p>
                  </a:txBody>
                  <a:tcPr/>
                </a:tc>
                <a:extLst>
                  <a:ext uri="{0D108BD9-81ED-4DB2-BD59-A6C34878D82A}">
                    <a16:rowId xmlns:a16="http://schemas.microsoft.com/office/drawing/2014/main" val="1460057448"/>
                  </a:ext>
                </a:extLst>
              </a:tr>
              <a:tr h="370840">
                <a:tc>
                  <a:txBody>
                    <a:bodyPr/>
                    <a:lstStyle/>
                    <a:p>
                      <a:r>
                        <a:rPr lang="en-US" sz="1400" dirty="0"/>
                        <a:t>.vmsd</a:t>
                      </a:r>
                    </a:p>
                  </a:txBody>
                  <a:tcPr/>
                </a:tc>
                <a:tc>
                  <a:txBody>
                    <a:bodyPr/>
                    <a:lstStyle/>
                    <a:p>
                      <a:r>
                        <a:rPr lang="en-US" sz="1400" dirty="0"/>
                        <a:t>Contains information about snapshots</a:t>
                      </a:r>
                    </a:p>
                  </a:txBody>
                  <a:tcPr/>
                </a:tc>
                <a:extLst>
                  <a:ext uri="{0D108BD9-81ED-4DB2-BD59-A6C34878D82A}">
                    <a16:rowId xmlns:a16="http://schemas.microsoft.com/office/drawing/2014/main" val="1778677754"/>
                  </a:ext>
                </a:extLst>
              </a:tr>
            </a:tbl>
          </a:graphicData>
        </a:graphic>
      </p:graphicFrame>
    </p:spTree>
    <p:extLst>
      <p:ext uri="{BB962C8B-B14F-4D97-AF65-F5344CB8AC3E}">
        <p14:creationId xmlns:p14="http://schemas.microsoft.com/office/powerpoint/2010/main" val="371174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Investigating Hypervisor Systems (4 of 11)</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9-2</a:t>
            </a:r>
            <a:r>
              <a:rPr lang="en-US" sz="2400" dirty="0">
                <a:latin typeface="Work Sans" pitchFamily="2" charset="0"/>
              </a:rPr>
              <a:t>  The opening screen of VMware Workstation Player</a:t>
            </a:r>
            <a:endParaRPr lang="en-US" altLang="en-US" sz="2400" dirty="0">
              <a:latin typeface="+mj-lt"/>
            </a:endParaRPr>
          </a:p>
          <a:p>
            <a:endParaRPr lang="en-US" sz="2400" dirty="0">
              <a:latin typeface="Work Sans" pitchFamily="2" charset="0"/>
            </a:endParaRPr>
          </a:p>
        </p:txBody>
      </p:sp>
      <p:pic>
        <p:nvPicPr>
          <p:cNvPr id="6" name="Picture 5" descr="A screenshot of the V M ware workstation 17 player window. Home is selected on the left pane. The right pane displays the options to create and open a new V M virtual machine and upgrade to V M ware workstation Pro with the help option.">
            <a:extLst>
              <a:ext uri="{FF2B5EF4-FFF2-40B4-BE49-F238E27FC236}">
                <a16:creationId xmlns:a16="http://schemas.microsoft.com/office/drawing/2014/main" id="{61AB1F42-D57F-8F5C-2D9B-E00FC93987C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05270" y="1763632"/>
            <a:ext cx="3872948" cy="3330735"/>
          </a:xfrm>
          <a:prstGeom prst="rect">
            <a:avLst/>
          </a:prstGeom>
        </p:spPr>
      </p:pic>
    </p:spTree>
    <p:extLst>
      <p:ext uri="{BB962C8B-B14F-4D97-AF65-F5344CB8AC3E}">
        <p14:creationId xmlns:p14="http://schemas.microsoft.com/office/powerpoint/2010/main" val="348044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97F0C9-5581-6127-8009-5515ED04FE36}"/>
              </a:ext>
            </a:extLst>
          </p:cNvPr>
          <p:cNvSpPr>
            <a:spLocks noGrp="1"/>
          </p:cNvSpPr>
          <p:nvPr>
            <p:ph type="title"/>
          </p:nvPr>
        </p:nvSpPr>
        <p:spPr/>
        <p:txBody>
          <a:bodyPr/>
          <a:lstStyle/>
          <a:p>
            <a:r>
              <a:rPr lang="en-US" dirty="0"/>
              <a:t>Investigating Hypervisor Systems (5 of 11)</a:t>
            </a:r>
          </a:p>
        </p:txBody>
      </p:sp>
      <p:sp>
        <p:nvSpPr>
          <p:cNvPr id="2" name="Content Placeholder 1">
            <a:extLst>
              <a:ext uri="{FF2B5EF4-FFF2-40B4-BE49-F238E27FC236}">
                <a16:creationId xmlns:a16="http://schemas.microsoft.com/office/drawing/2014/main" id="{6758BD9E-1B85-97F6-575F-D607F6A6C0FA}"/>
              </a:ext>
            </a:extLst>
          </p:cNvPr>
          <p:cNvSpPr>
            <a:spLocks noGrp="1"/>
          </p:cNvSpPr>
          <p:nvPr>
            <p:ph idx="1"/>
          </p:nvPr>
        </p:nvSpPr>
        <p:spPr/>
        <p:txBody>
          <a:bodyPr/>
          <a:lstStyle/>
          <a:p>
            <a:r>
              <a:rPr lang="en-US" dirty="0"/>
              <a:t>Oracle VirtualBox supports Windows, Linux, macOS, and Solaris</a:t>
            </a:r>
          </a:p>
          <a:p>
            <a:r>
              <a:rPr lang="en-US" dirty="0"/>
              <a:t>Keep in mind that VMs created with one type 2 hypervisor might not be able to be read by another</a:t>
            </a:r>
          </a:p>
          <a:p>
            <a:pPr lvl="1"/>
            <a:r>
              <a:rPr lang="en-US" dirty="0"/>
              <a:t>Example: VMware doesn’t read the Parallels format</a:t>
            </a:r>
          </a:p>
          <a:p>
            <a:r>
              <a:rPr lang="en-US" dirty="0"/>
              <a:t>Forensic tools such as Autopsy, FTK Imager, and OS Forensics can only read .vmdk and .vhd VM image files</a:t>
            </a:r>
          </a:p>
          <a:p>
            <a:r>
              <a:rPr lang="en-US" dirty="0"/>
              <a:t>If you encounter a .vdi (VirtualBox image) VirtualBox can convert it to a .vmdk, .vhd, or raw file</a:t>
            </a:r>
          </a:p>
        </p:txBody>
      </p:sp>
    </p:spTree>
    <p:extLst>
      <p:ext uri="{BB962C8B-B14F-4D97-AF65-F5344CB8AC3E}">
        <p14:creationId xmlns:p14="http://schemas.microsoft.com/office/powerpoint/2010/main" val="897647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12928</TotalTime>
  <Words>2077</Words>
  <Application>Microsoft Office PowerPoint</Application>
  <PresentationFormat>Widescreen</PresentationFormat>
  <Paragraphs>206</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An Overview of Virtual Machine Forensics (1 of 2)</vt:lpstr>
      <vt:lpstr>An Overview of Virtual Machine Forensics (2 of 2)</vt:lpstr>
      <vt:lpstr>Investigating Hypervisor Systems (1 of 11)</vt:lpstr>
      <vt:lpstr>Investigating Hypervisor Systems (2 of 11)</vt:lpstr>
      <vt:lpstr>Investigating Hypervisor Systems (3 of 11)</vt:lpstr>
      <vt:lpstr>Investigating Hypervisor Systems (4 of 11)</vt:lpstr>
      <vt:lpstr>Investigating Hypervisor Systems (5 of 11)</vt:lpstr>
      <vt:lpstr>Investigating Hypervisor Systems (6 of 11)</vt:lpstr>
      <vt:lpstr>Investigating Hypervisor Systems (7 of 11)</vt:lpstr>
      <vt:lpstr>Investigating Hypervisor Systems (8 of 11)</vt:lpstr>
      <vt:lpstr>Investigating Hypervisor Systems (9 of 11)</vt:lpstr>
      <vt:lpstr>Investigating Hypervisor Systems (10 of 11)</vt:lpstr>
      <vt:lpstr>Investigating Hypervisor Systems (11 of 11)</vt:lpstr>
      <vt:lpstr>Other VM Examination Methods</vt:lpstr>
      <vt:lpstr>Knowledge Check Activity 9-1</vt:lpstr>
      <vt:lpstr>Knowledge Check Activity 9-1: Answer</vt:lpstr>
      <vt:lpstr>Performing Live Acquisitions (1 of 3)</vt:lpstr>
      <vt:lpstr>Performing Live Acquisitions (2 of 3)</vt:lpstr>
      <vt:lpstr>Performing Live Acquisitions (3 of 3)</vt:lpstr>
      <vt:lpstr>Performing a Live RAM Acquisition in Windows</vt:lpstr>
      <vt:lpstr>Performing a Live Acquisition in Linux</vt:lpstr>
      <vt:lpstr>Selective File Live Acquisitions</vt:lpstr>
      <vt:lpstr>Remote Acquisition Tools</vt:lpstr>
      <vt:lpstr>Belkasoft Remote Acquisition</vt:lpstr>
      <vt:lpstr>F-Response Collect</vt:lpstr>
      <vt:lpstr>Magnet AXIOM Cyber – Remote Acquisition</vt:lpstr>
      <vt:lpstr>Using Microsoft’s File System Utility Command (1 of 4)</vt:lpstr>
      <vt:lpstr>Using Microsoft’s File System Utility Command (2 of 4)</vt:lpstr>
      <vt:lpstr>Using Microsoft’s File System Utility Command (3 of 4)</vt:lpstr>
      <vt:lpstr>Using Microsoft’s File System Utility Command (4 of 4)</vt:lpstr>
      <vt:lpstr>Knowledge Check Activity 9-2</vt:lpstr>
      <vt:lpstr>Knowledge Check Activity 9-2: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420</cp:revision>
  <cp:lastPrinted>2016-10-03T15:29:39Z</cp:lastPrinted>
  <dcterms:created xsi:type="dcterms:W3CDTF">2021-12-10T16:21:02Z</dcterms:created>
  <dcterms:modified xsi:type="dcterms:W3CDTF">2024-05-07T16:06:56Z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