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34"/>
  </p:notesMasterIdLst>
  <p:handoutMasterIdLst>
    <p:handoutMasterId r:id="rId35"/>
  </p:handoutMasterIdLst>
  <p:sldIdLst>
    <p:sldId id="257" r:id="rId5"/>
    <p:sldId id="374" r:id="rId6"/>
    <p:sldId id="479" r:id="rId7"/>
    <p:sldId id="480" r:id="rId8"/>
    <p:sldId id="481" r:id="rId9"/>
    <p:sldId id="482" r:id="rId10"/>
    <p:sldId id="483" r:id="rId11"/>
    <p:sldId id="484" r:id="rId12"/>
    <p:sldId id="485" r:id="rId13"/>
    <p:sldId id="486" r:id="rId14"/>
    <p:sldId id="323" r:id="rId15"/>
    <p:sldId id="263" r:id="rId16"/>
    <p:sldId id="487" r:id="rId17"/>
    <p:sldId id="488" r:id="rId18"/>
    <p:sldId id="320" r:id="rId19"/>
    <p:sldId id="489" r:id="rId20"/>
    <p:sldId id="439" r:id="rId21"/>
    <p:sldId id="494" r:id="rId22"/>
    <p:sldId id="495" r:id="rId23"/>
    <p:sldId id="496" r:id="rId24"/>
    <p:sldId id="497" r:id="rId25"/>
    <p:sldId id="490" r:id="rId26"/>
    <p:sldId id="491" r:id="rId27"/>
    <p:sldId id="492" r:id="rId28"/>
    <p:sldId id="493" r:id="rId29"/>
    <p:sldId id="353" r:id="rId30"/>
    <p:sldId id="354" r:id="rId31"/>
    <p:sldId id="355" r:id="rId32"/>
    <p:sldId id="356" r:id="rId33"/>
  </p:sldIdLst>
  <p:sldSz cx="12192000" cy="6858000"/>
  <p:notesSz cx="6858000" cy="9144000"/>
  <p:custDataLst>
    <p:tags r:id="rId36"/>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FF7E1-48A8-467C-BE1F-5D3844722AFA}" v="1" dt="2024-05-07T16:11:20.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850"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366FF7E1-48A8-467C-BE1F-5D3844722AFA}"/>
    <pc:docChg chg="modSld">
      <pc:chgData name="Greenhouse, Brooke" userId="452988ab-1343-4483-bbbf-06c809cf8e3f" providerId="ADAL" clId="{366FF7E1-48A8-467C-BE1F-5D3844722AFA}" dt="2024-05-07T16:13:51.878" v="32"/>
      <pc:docMkLst>
        <pc:docMk/>
      </pc:docMkLst>
      <pc:sldChg chg="modSp mod">
        <pc:chgData name="Greenhouse, Brooke" userId="452988ab-1343-4483-bbbf-06c809cf8e3f" providerId="ADAL" clId="{366FF7E1-48A8-467C-BE1F-5D3844722AFA}" dt="2024-05-07T16:09:41.943" v="0" actId="962"/>
        <pc:sldMkLst>
          <pc:docMk/>
          <pc:sldMk cId="2293288057" sldId="257"/>
        </pc:sldMkLst>
        <pc:picChg chg="mod">
          <ac:chgData name="Greenhouse, Brooke" userId="452988ab-1343-4483-bbbf-06c809cf8e3f" providerId="ADAL" clId="{366FF7E1-48A8-467C-BE1F-5D3844722AFA}" dt="2024-05-07T16:09:41.943" v="0" actId="962"/>
          <ac:picMkLst>
            <pc:docMk/>
            <pc:sldMk cId="2293288057" sldId="257"/>
            <ac:picMk id="7" creationId="{E0F24CBE-606E-F53B-B6F0-17B364174585}"/>
          </ac:picMkLst>
        </pc:picChg>
      </pc:sldChg>
      <pc:sldChg chg="modSp mod">
        <pc:chgData name="Greenhouse, Brooke" userId="452988ab-1343-4483-bbbf-06c809cf8e3f" providerId="ADAL" clId="{366FF7E1-48A8-467C-BE1F-5D3844722AFA}" dt="2024-05-07T16:10:05.858" v="2" actId="962"/>
        <pc:sldMkLst>
          <pc:docMk/>
          <pc:sldMk cId="2895723522" sldId="320"/>
        </pc:sldMkLst>
        <pc:picChg chg="mod">
          <ac:chgData name="Greenhouse, Brooke" userId="452988ab-1343-4483-bbbf-06c809cf8e3f" providerId="ADAL" clId="{366FF7E1-48A8-467C-BE1F-5D3844722AFA}" dt="2024-05-07T16:10:05.858" v="2" actId="962"/>
          <ac:picMkLst>
            <pc:docMk/>
            <pc:sldMk cId="2895723522" sldId="320"/>
            <ac:picMk id="6" creationId="{9ABA3852-842B-3F89-401F-C1D427255605}"/>
          </ac:picMkLst>
        </pc:picChg>
      </pc:sldChg>
      <pc:sldChg chg="modSp mod">
        <pc:chgData name="Greenhouse, Brooke" userId="452988ab-1343-4483-bbbf-06c809cf8e3f" providerId="ADAL" clId="{366FF7E1-48A8-467C-BE1F-5D3844722AFA}" dt="2024-05-07T16:13:48.116" v="31"/>
        <pc:sldMkLst>
          <pc:docMk/>
          <pc:sldMk cId="1705943123" sldId="355"/>
        </pc:sldMkLst>
        <pc:spChg chg="ord">
          <ac:chgData name="Greenhouse, Brooke" userId="452988ab-1343-4483-bbbf-06c809cf8e3f" providerId="ADAL" clId="{366FF7E1-48A8-467C-BE1F-5D3844722AFA}" dt="2024-05-07T16:13:48.116" v="31"/>
          <ac:spMkLst>
            <pc:docMk/>
            <pc:sldMk cId="1705943123" sldId="355"/>
            <ac:spMk id="3" creationId="{1076C9D7-44DF-C70D-F74C-D607A28F5E06}"/>
          </ac:spMkLst>
        </pc:spChg>
      </pc:sldChg>
      <pc:sldChg chg="modSp mod">
        <pc:chgData name="Greenhouse, Brooke" userId="452988ab-1343-4483-bbbf-06c809cf8e3f" providerId="ADAL" clId="{366FF7E1-48A8-467C-BE1F-5D3844722AFA}" dt="2024-05-07T16:13:51.878" v="32"/>
        <pc:sldMkLst>
          <pc:docMk/>
          <pc:sldMk cId="328760898" sldId="356"/>
        </pc:sldMkLst>
        <pc:spChg chg="ord">
          <ac:chgData name="Greenhouse, Brooke" userId="452988ab-1343-4483-bbbf-06c809cf8e3f" providerId="ADAL" clId="{366FF7E1-48A8-467C-BE1F-5D3844722AFA}" dt="2024-05-07T16:13:51.878" v="32"/>
          <ac:spMkLst>
            <pc:docMk/>
            <pc:sldMk cId="328760898" sldId="356"/>
            <ac:spMk id="3" creationId="{B59DB9C0-A1E4-78BE-4089-F4E0C2F71CFE}"/>
          </ac:spMkLst>
        </pc:spChg>
      </pc:sldChg>
      <pc:sldChg chg="modSp mod">
        <pc:chgData name="Greenhouse, Brooke" userId="452988ab-1343-4483-bbbf-06c809cf8e3f" providerId="ADAL" clId="{366FF7E1-48A8-467C-BE1F-5D3844722AFA}" dt="2024-05-07T16:12:11.265" v="14"/>
        <pc:sldMkLst>
          <pc:docMk/>
          <pc:sldMk cId="614826646" sldId="374"/>
        </pc:sldMkLst>
        <pc:spChg chg="ord">
          <ac:chgData name="Greenhouse, Brooke" userId="452988ab-1343-4483-bbbf-06c809cf8e3f" providerId="ADAL" clId="{366FF7E1-48A8-467C-BE1F-5D3844722AFA}" dt="2024-05-07T16:12:11.265" v="14"/>
          <ac:spMkLst>
            <pc:docMk/>
            <pc:sldMk cId="614826646" sldId="374"/>
            <ac:spMk id="3" creationId="{70A8E94C-E1A3-849B-5863-D51815FE7997}"/>
          </ac:spMkLst>
        </pc:spChg>
      </pc:sldChg>
      <pc:sldChg chg="modSp mod">
        <pc:chgData name="Greenhouse, Brooke" userId="452988ab-1343-4483-bbbf-06c809cf8e3f" providerId="ADAL" clId="{366FF7E1-48A8-467C-BE1F-5D3844722AFA}" dt="2024-05-07T16:10:17.311" v="4" actId="962"/>
        <pc:sldMkLst>
          <pc:docMk/>
          <pc:sldMk cId="3480449271" sldId="439"/>
        </pc:sldMkLst>
        <pc:picChg chg="mod">
          <ac:chgData name="Greenhouse, Brooke" userId="452988ab-1343-4483-bbbf-06c809cf8e3f" providerId="ADAL" clId="{366FF7E1-48A8-467C-BE1F-5D3844722AFA}" dt="2024-05-07T16:10:17.311" v="4" actId="962"/>
          <ac:picMkLst>
            <pc:docMk/>
            <pc:sldMk cId="3480449271" sldId="439"/>
            <ac:picMk id="4" creationId="{14CD4277-CECD-4E80-012C-F4D44DCB21A0}"/>
          </ac:picMkLst>
        </pc:picChg>
      </pc:sldChg>
      <pc:sldChg chg="modSp mod">
        <pc:chgData name="Greenhouse, Brooke" userId="452988ab-1343-4483-bbbf-06c809cf8e3f" providerId="ADAL" clId="{366FF7E1-48A8-467C-BE1F-5D3844722AFA}" dt="2024-05-07T16:12:15.342" v="15"/>
        <pc:sldMkLst>
          <pc:docMk/>
          <pc:sldMk cId="1622169941" sldId="479"/>
        </pc:sldMkLst>
        <pc:spChg chg="ord">
          <ac:chgData name="Greenhouse, Brooke" userId="452988ab-1343-4483-bbbf-06c809cf8e3f" providerId="ADAL" clId="{366FF7E1-48A8-467C-BE1F-5D3844722AFA}" dt="2024-05-07T16:12:15.342" v="15"/>
          <ac:spMkLst>
            <pc:docMk/>
            <pc:sldMk cId="1622169941" sldId="479"/>
            <ac:spMk id="3" creationId="{1BCFAD45-569B-C5EB-7525-C0695FF2CE04}"/>
          </ac:spMkLst>
        </pc:spChg>
      </pc:sldChg>
      <pc:sldChg chg="modSp mod">
        <pc:chgData name="Greenhouse, Brooke" userId="452988ab-1343-4483-bbbf-06c809cf8e3f" providerId="ADAL" clId="{366FF7E1-48A8-467C-BE1F-5D3844722AFA}" dt="2024-05-07T16:12:19.079" v="16"/>
        <pc:sldMkLst>
          <pc:docMk/>
          <pc:sldMk cId="2658294793" sldId="480"/>
        </pc:sldMkLst>
        <pc:spChg chg="ord">
          <ac:chgData name="Greenhouse, Brooke" userId="452988ab-1343-4483-bbbf-06c809cf8e3f" providerId="ADAL" clId="{366FF7E1-48A8-467C-BE1F-5D3844722AFA}" dt="2024-05-07T16:12:19.079" v="16"/>
          <ac:spMkLst>
            <pc:docMk/>
            <pc:sldMk cId="2658294793" sldId="480"/>
            <ac:spMk id="3" creationId="{1BCFAD45-569B-C5EB-7525-C0695FF2CE04}"/>
          </ac:spMkLst>
        </pc:spChg>
      </pc:sldChg>
      <pc:sldChg chg="modSp mod">
        <pc:chgData name="Greenhouse, Brooke" userId="452988ab-1343-4483-bbbf-06c809cf8e3f" providerId="ADAL" clId="{366FF7E1-48A8-467C-BE1F-5D3844722AFA}" dt="2024-05-07T16:12:22.596" v="17"/>
        <pc:sldMkLst>
          <pc:docMk/>
          <pc:sldMk cId="3777693147" sldId="481"/>
        </pc:sldMkLst>
        <pc:spChg chg="ord">
          <ac:chgData name="Greenhouse, Brooke" userId="452988ab-1343-4483-bbbf-06c809cf8e3f" providerId="ADAL" clId="{366FF7E1-48A8-467C-BE1F-5D3844722AFA}" dt="2024-05-07T16:12:22.596" v="17"/>
          <ac:spMkLst>
            <pc:docMk/>
            <pc:sldMk cId="3777693147" sldId="481"/>
            <ac:spMk id="3" creationId="{02E5D791-3AC6-9A10-C82C-302AA175D651}"/>
          </ac:spMkLst>
        </pc:spChg>
      </pc:sldChg>
      <pc:sldChg chg="modSp mod">
        <pc:chgData name="Greenhouse, Brooke" userId="452988ab-1343-4483-bbbf-06c809cf8e3f" providerId="ADAL" clId="{366FF7E1-48A8-467C-BE1F-5D3844722AFA}" dt="2024-05-07T16:12:26.461" v="18"/>
        <pc:sldMkLst>
          <pc:docMk/>
          <pc:sldMk cId="786597503" sldId="482"/>
        </pc:sldMkLst>
        <pc:spChg chg="ord">
          <ac:chgData name="Greenhouse, Brooke" userId="452988ab-1343-4483-bbbf-06c809cf8e3f" providerId="ADAL" clId="{366FF7E1-48A8-467C-BE1F-5D3844722AFA}" dt="2024-05-07T16:12:26.461" v="18"/>
          <ac:spMkLst>
            <pc:docMk/>
            <pc:sldMk cId="786597503" sldId="482"/>
            <ac:spMk id="3" creationId="{F7D390A7-4B75-B867-BDF5-0134960234E9}"/>
          </ac:spMkLst>
        </pc:spChg>
      </pc:sldChg>
      <pc:sldChg chg="modSp mod">
        <pc:chgData name="Greenhouse, Brooke" userId="452988ab-1343-4483-bbbf-06c809cf8e3f" providerId="ADAL" clId="{366FF7E1-48A8-467C-BE1F-5D3844722AFA}" dt="2024-05-07T16:12:29.817" v="19"/>
        <pc:sldMkLst>
          <pc:docMk/>
          <pc:sldMk cId="798650174" sldId="483"/>
        </pc:sldMkLst>
        <pc:spChg chg="ord">
          <ac:chgData name="Greenhouse, Brooke" userId="452988ab-1343-4483-bbbf-06c809cf8e3f" providerId="ADAL" clId="{366FF7E1-48A8-467C-BE1F-5D3844722AFA}" dt="2024-05-07T16:12:29.817" v="19"/>
          <ac:spMkLst>
            <pc:docMk/>
            <pc:sldMk cId="798650174" sldId="483"/>
            <ac:spMk id="3" creationId="{F7D390A7-4B75-B867-BDF5-0134960234E9}"/>
          </ac:spMkLst>
        </pc:spChg>
      </pc:sldChg>
      <pc:sldChg chg="modSp mod">
        <pc:chgData name="Greenhouse, Brooke" userId="452988ab-1343-4483-bbbf-06c809cf8e3f" providerId="ADAL" clId="{366FF7E1-48A8-467C-BE1F-5D3844722AFA}" dt="2024-05-07T16:12:33.269" v="20"/>
        <pc:sldMkLst>
          <pc:docMk/>
          <pc:sldMk cId="478372058" sldId="484"/>
        </pc:sldMkLst>
        <pc:spChg chg="ord">
          <ac:chgData name="Greenhouse, Brooke" userId="452988ab-1343-4483-bbbf-06c809cf8e3f" providerId="ADAL" clId="{366FF7E1-48A8-467C-BE1F-5D3844722AFA}" dt="2024-05-07T16:12:33.269" v="20"/>
          <ac:spMkLst>
            <pc:docMk/>
            <pc:sldMk cId="478372058" sldId="484"/>
            <ac:spMk id="3" creationId="{758347FD-B763-9043-87AE-9DBA4AB68F53}"/>
          </ac:spMkLst>
        </pc:spChg>
      </pc:sldChg>
      <pc:sldChg chg="modSp mod">
        <pc:chgData name="Greenhouse, Brooke" userId="452988ab-1343-4483-bbbf-06c809cf8e3f" providerId="ADAL" clId="{366FF7E1-48A8-467C-BE1F-5D3844722AFA}" dt="2024-05-07T16:12:36.695" v="21"/>
        <pc:sldMkLst>
          <pc:docMk/>
          <pc:sldMk cId="1648444389" sldId="485"/>
        </pc:sldMkLst>
        <pc:spChg chg="ord">
          <ac:chgData name="Greenhouse, Brooke" userId="452988ab-1343-4483-bbbf-06c809cf8e3f" providerId="ADAL" clId="{366FF7E1-48A8-467C-BE1F-5D3844722AFA}" dt="2024-05-07T16:12:36.695" v="21"/>
          <ac:spMkLst>
            <pc:docMk/>
            <pc:sldMk cId="1648444389" sldId="485"/>
            <ac:spMk id="3" creationId="{758347FD-B763-9043-87AE-9DBA4AB68F53}"/>
          </ac:spMkLst>
        </pc:spChg>
      </pc:sldChg>
      <pc:sldChg chg="modSp mod">
        <pc:chgData name="Greenhouse, Brooke" userId="452988ab-1343-4483-bbbf-06c809cf8e3f" providerId="ADAL" clId="{366FF7E1-48A8-467C-BE1F-5D3844722AFA}" dt="2024-05-07T16:12:40.098" v="22"/>
        <pc:sldMkLst>
          <pc:docMk/>
          <pc:sldMk cId="1473530443" sldId="486"/>
        </pc:sldMkLst>
        <pc:spChg chg="ord">
          <ac:chgData name="Greenhouse, Brooke" userId="452988ab-1343-4483-bbbf-06c809cf8e3f" providerId="ADAL" clId="{366FF7E1-48A8-467C-BE1F-5D3844722AFA}" dt="2024-05-07T16:12:40.098" v="22"/>
          <ac:spMkLst>
            <pc:docMk/>
            <pc:sldMk cId="1473530443" sldId="486"/>
            <ac:spMk id="3" creationId="{BF031BAF-33F7-1F1C-51DD-C51491F4E767}"/>
          </ac:spMkLst>
        </pc:spChg>
      </pc:sldChg>
      <pc:sldChg chg="modSp mod">
        <pc:chgData name="Greenhouse, Brooke" userId="452988ab-1343-4483-bbbf-06c809cf8e3f" providerId="ADAL" clId="{366FF7E1-48A8-467C-BE1F-5D3844722AFA}" dt="2024-05-07T16:12:43.950" v="23"/>
        <pc:sldMkLst>
          <pc:docMk/>
          <pc:sldMk cId="611388712" sldId="487"/>
        </pc:sldMkLst>
        <pc:spChg chg="ord">
          <ac:chgData name="Greenhouse, Brooke" userId="452988ab-1343-4483-bbbf-06c809cf8e3f" providerId="ADAL" clId="{366FF7E1-48A8-467C-BE1F-5D3844722AFA}" dt="2024-05-07T16:12:43.950" v="23"/>
          <ac:spMkLst>
            <pc:docMk/>
            <pc:sldMk cId="611388712" sldId="487"/>
            <ac:spMk id="3" creationId="{C9A27E01-B499-1DF7-0079-2538A0B9FAB6}"/>
          </ac:spMkLst>
        </pc:spChg>
      </pc:sldChg>
      <pc:sldChg chg="modSp mod">
        <pc:chgData name="Greenhouse, Brooke" userId="452988ab-1343-4483-bbbf-06c809cf8e3f" providerId="ADAL" clId="{366FF7E1-48A8-467C-BE1F-5D3844722AFA}" dt="2024-05-07T16:12:47.642" v="24"/>
        <pc:sldMkLst>
          <pc:docMk/>
          <pc:sldMk cId="3771022142" sldId="488"/>
        </pc:sldMkLst>
        <pc:spChg chg="ord">
          <ac:chgData name="Greenhouse, Brooke" userId="452988ab-1343-4483-bbbf-06c809cf8e3f" providerId="ADAL" clId="{366FF7E1-48A8-467C-BE1F-5D3844722AFA}" dt="2024-05-07T16:12:47.642" v="24"/>
          <ac:spMkLst>
            <pc:docMk/>
            <pc:sldMk cId="3771022142" sldId="488"/>
            <ac:spMk id="3" creationId="{FDF4D09E-4B67-4962-6C59-A1BCB7AE8597}"/>
          </ac:spMkLst>
        </pc:spChg>
      </pc:sldChg>
      <pc:sldChg chg="modSp mod">
        <pc:chgData name="Greenhouse, Brooke" userId="452988ab-1343-4483-bbbf-06c809cf8e3f" providerId="ADAL" clId="{366FF7E1-48A8-467C-BE1F-5D3844722AFA}" dt="2024-05-07T16:12:55.405" v="25"/>
        <pc:sldMkLst>
          <pc:docMk/>
          <pc:sldMk cId="3193725821" sldId="489"/>
        </pc:sldMkLst>
        <pc:spChg chg="ord">
          <ac:chgData name="Greenhouse, Brooke" userId="452988ab-1343-4483-bbbf-06c809cf8e3f" providerId="ADAL" clId="{366FF7E1-48A8-467C-BE1F-5D3844722AFA}" dt="2024-05-07T16:12:55.405" v="25"/>
          <ac:spMkLst>
            <pc:docMk/>
            <pc:sldMk cId="3193725821" sldId="489"/>
            <ac:spMk id="3" creationId="{FDF4D09E-4B67-4962-6C59-A1BCB7AE8597}"/>
          </ac:spMkLst>
        </pc:spChg>
      </pc:sldChg>
      <pc:sldChg chg="modSp mod">
        <pc:chgData name="Greenhouse, Brooke" userId="452988ab-1343-4483-bbbf-06c809cf8e3f" providerId="ADAL" clId="{366FF7E1-48A8-467C-BE1F-5D3844722AFA}" dt="2024-05-07T16:13:27.045" v="27"/>
        <pc:sldMkLst>
          <pc:docMk/>
          <pc:sldMk cId="1540707683" sldId="490"/>
        </pc:sldMkLst>
        <pc:spChg chg="ord">
          <ac:chgData name="Greenhouse, Brooke" userId="452988ab-1343-4483-bbbf-06c809cf8e3f" providerId="ADAL" clId="{366FF7E1-48A8-467C-BE1F-5D3844722AFA}" dt="2024-05-07T16:13:27.045" v="27"/>
          <ac:spMkLst>
            <pc:docMk/>
            <pc:sldMk cId="1540707683" sldId="490"/>
            <ac:spMk id="3" creationId="{910AE278-40D7-EAF8-F6C2-F520389394F9}"/>
          </ac:spMkLst>
        </pc:spChg>
      </pc:sldChg>
      <pc:sldChg chg="modSp mod">
        <pc:chgData name="Greenhouse, Brooke" userId="452988ab-1343-4483-bbbf-06c809cf8e3f" providerId="ADAL" clId="{366FF7E1-48A8-467C-BE1F-5D3844722AFA}" dt="2024-05-07T16:13:31.334" v="28"/>
        <pc:sldMkLst>
          <pc:docMk/>
          <pc:sldMk cId="1330679927" sldId="491"/>
        </pc:sldMkLst>
        <pc:spChg chg="ord">
          <ac:chgData name="Greenhouse, Brooke" userId="452988ab-1343-4483-bbbf-06c809cf8e3f" providerId="ADAL" clId="{366FF7E1-48A8-467C-BE1F-5D3844722AFA}" dt="2024-05-07T16:13:31.334" v="28"/>
          <ac:spMkLst>
            <pc:docMk/>
            <pc:sldMk cId="1330679927" sldId="491"/>
            <ac:spMk id="3" creationId="{C16CE9AE-F378-9DC9-9200-0BCF800CBF2A}"/>
          </ac:spMkLst>
        </pc:spChg>
      </pc:sldChg>
      <pc:sldChg chg="modSp mod">
        <pc:chgData name="Greenhouse, Brooke" userId="452988ab-1343-4483-bbbf-06c809cf8e3f" providerId="ADAL" clId="{366FF7E1-48A8-467C-BE1F-5D3844722AFA}" dt="2024-05-07T16:13:34.858" v="29"/>
        <pc:sldMkLst>
          <pc:docMk/>
          <pc:sldMk cId="3429871764" sldId="492"/>
        </pc:sldMkLst>
        <pc:spChg chg="ord">
          <ac:chgData name="Greenhouse, Brooke" userId="452988ab-1343-4483-bbbf-06c809cf8e3f" providerId="ADAL" clId="{366FF7E1-48A8-467C-BE1F-5D3844722AFA}" dt="2024-05-07T16:13:34.858" v="29"/>
          <ac:spMkLst>
            <pc:docMk/>
            <pc:sldMk cId="3429871764" sldId="492"/>
            <ac:spMk id="3" creationId="{A179969F-F9F1-9A7C-BFE3-4F21C3AC5517}"/>
          </ac:spMkLst>
        </pc:spChg>
      </pc:sldChg>
      <pc:sldChg chg="modSp mod">
        <pc:chgData name="Greenhouse, Brooke" userId="452988ab-1343-4483-bbbf-06c809cf8e3f" providerId="ADAL" clId="{366FF7E1-48A8-467C-BE1F-5D3844722AFA}" dt="2024-05-07T16:13:43.152" v="30"/>
        <pc:sldMkLst>
          <pc:docMk/>
          <pc:sldMk cId="3667976550" sldId="493"/>
        </pc:sldMkLst>
        <pc:spChg chg="ord">
          <ac:chgData name="Greenhouse, Brooke" userId="452988ab-1343-4483-bbbf-06c809cf8e3f" providerId="ADAL" clId="{366FF7E1-48A8-467C-BE1F-5D3844722AFA}" dt="2024-05-07T16:13:43.152" v="30"/>
          <ac:spMkLst>
            <pc:docMk/>
            <pc:sldMk cId="3667976550" sldId="493"/>
            <ac:spMk id="3" creationId="{A179969F-F9F1-9A7C-BFE3-4F21C3AC5517}"/>
          </ac:spMkLst>
        </pc:spChg>
      </pc:sldChg>
      <pc:sldChg chg="modSp mod">
        <pc:chgData name="Greenhouse, Brooke" userId="452988ab-1343-4483-bbbf-06c809cf8e3f" providerId="ADAL" clId="{366FF7E1-48A8-467C-BE1F-5D3844722AFA}" dt="2024-05-07T16:11:45.846" v="13" actId="962"/>
        <pc:sldMkLst>
          <pc:docMk/>
          <pc:sldMk cId="3441167282" sldId="494"/>
        </pc:sldMkLst>
        <pc:spChg chg="mod">
          <ac:chgData name="Greenhouse, Brooke" userId="452988ab-1343-4483-bbbf-06c809cf8e3f" providerId="ADAL" clId="{366FF7E1-48A8-467C-BE1F-5D3844722AFA}" dt="2024-05-07T16:10:29.641" v="7" actId="962"/>
          <ac:spMkLst>
            <pc:docMk/>
            <pc:sldMk cId="3441167282" sldId="494"/>
            <ac:spMk id="5" creationId="{7CB0BE92-E73F-42E9-B249-3B271B6E8AA4}"/>
          </ac:spMkLst>
        </pc:spChg>
        <pc:picChg chg="mod">
          <ac:chgData name="Greenhouse, Brooke" userId="452988ab-1343-4483-bbbf-06c809cf8e3f" providerId="ADAL" clId="{366FF7E1-48A8-467C-BE1F-5D3844722AFA}" dt="2024-05-07T16:11:45.846" v="13" actId="962"/>
          <ac:picMkLst>
            <pc:docMk/>
            <pc:sldMk cId="3441167282" sldId="494"/>
            <ac:picMk id="6" creationId="{58E728AF-CC15-F4EB-A1CD-55DB8D52373F}"/>
          </ac:picMkLst>
        </pc:picChg>
      </pc:sldChg>
      <pc:sldChg chg="modSp mod">
        <pc:chgData name="Greenhouse, Brooke" userId="452988ab-1343-4483-bbbf-06c809cf8e3f" providerId="ADAL" clId="{366FF7E1-48A8-467C-BE1F-5D3844722AFA}" dt="2024-05-07T16:13:13.627" v="26"/>
        <pc:sldMkLst>
          <pc:docMk/>
          <pc:sldMk cId="2657071713" sldId="495"/>
        </pc:sldMkLst>
        <pc:spChg chg="ord">
          <ac:chgData name="Greenhouse, Brooke" userId="452988ab-1343-4483-bbbf-06c809cf8e3f" providerId="ADAL" clId="{366FF7E1-48A8-467C-BE1F-5D3844722AFA}" dt="2024-05-07T16:13:13.627" v="26"/>
          <ac:spMkLst>
            <pc:docMk/>
            <pc:sldMk cId="2657071713" sldId="495"/>
            <ac:spMk id="3" creationId="{DFA65D25-60DD-7B9A-D690-E69F6F9AD964}"/>
          </ac:spMkLst>
        </pc:spChg>
      </pc:sldChg>
      <pc:sldChg chg="modSp mod">
        <pc:chgData name="Greenhouse, Brooke" userId="452988ab-1343-4483-bbbf-06c809cf8e3f" providerId="ADAL" clId="{366FF7E1-48A8-467C-BE1F-5D3844722AFA}" dt="2024-05-07T16:10:49.123" v="9" actId="962"/>
        <pc:sldMkLst>
          <pc:docMk/>
          <pc:sldMk cId="682029815" sldId="496"/>
        </pc:sldMkLst>
        <pc:picChg chg="mod">
          <ac:chgData name="Greenhouse, Brooke" userId="452988ab-1343-4483-bbbf-06c809cf8e3f" providerId="ADAL" clId="{366FF7E1-48A8-467C-BE1F-5D3844722AFA}" dt="2024-05-07T16:10:49.123" v="9" actId="962"/>
          <ac:picMkLst>
            <pc:docMk/>
            <pc:sldMk cId="682029815" sldId="496"/>
            <ac:picMk id="4" creationId="{42682043-3D1C-084B-EBF9-9F2E85F933F8}"/>
          </ac:picMkLst>
        </pc:picChg>
      </pc:sldChg>
      <pc:sldChg chg="modSp mod">
        <pc:chgData name="Greenhouse, Brooke" userId="452988ab-1343-4483-bbbf-06c809cf8e3f" providerId="ADAL" clId="{366FF7E1-48A8-467C-BE1F-5D3844722AFA}" dt="2024-05-07T16:11:00.494" v="11" actId="962"/>
        <pc:sldMkLst>
          <pc:docMk/>
          <pc:sldMk cId="736650525" sldId="497"/>
        </pc:sldMkLst>
        <pc:picChg chg="mod">
          <ac:chgData name="Greenhouse, Brooke" userId="452988ab-1343-4483-bbbf-06c809cf8e3f" providerId="ADAL" clId="{366FF7E1-48A8-467C-BE1F-5D3844722AFA}" dt="2024-05-07T16:11:00.494" v="11" actId="962"/>
          <ac:picMkLst>
            <pc:docMk/>
            <pc:sldMk cId="736650525" sldId="497"/>
            <ac:picMk id="6" creationId="{80FBDD80-7B0F-0B95-A4CC-7CB942DE9C95}"/>
          </ac:picMkLst>
        </pc:pic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10: Network Forensics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031BAF-33F7-1F1C-51DD-C51491F4E767}"/>
              </a:ext>
            </a:extLst>
          </p:cNvPr>
          <p:cNvSpPr>
            <a:spLocks noGrp="1"/>
          </p:cNvSpPr>
          <p:nvPr>
            <p:ph type="title"/>
          </p:nvPr>
        </p:nvSpPr>
        <p:spPr/>
        <p:txBody>
          <a:bodyPr/>
          <a:lstStyle/>
          <a:p>
            <a:r>
              <a:rPr lang="en-US" dirty="0"/>
              <a:t>Effectively Reading Network Logs</a:t>
            </a:r>
          </a:p>
        </p:txBody>
      </p:sp>
      <p:sp>
        <p:nvSpPr>
          <p:cNvPr id="2" name="Content Placeholder 1">
            <a:extLst>
              <a:ext uri="{FF2B5EF4-FFF2-40B4-BE49-F238E27FC236}">
                <a16:creationId xmlns:a16="http://schemas.microsoft.com/office/drawing/2014/main" id="{9B20DE93-7276-5C9F-7F69-8E73F3296F9F}"/>
              </a:ext>
            </a:extLst>
          </p:cNvPr>
          <p:cNvSpPr>
            <a:spLocks noGrp="1"/>
          </p:cNvSpPr>
          <p:nvPr>
            <p:ph idx="1"/>
          </p:nvPr>
        </p:nvSpPr>
        <p:spPr/>
        <p:txBody>
          <a:bodyPr/>
          <a:lstStyle/>
          <a:p>
            <a:pPr eaLnBrk="1" hangingPunct="1"/>
            <a:r>
              <a:rPr lang="en-US" altLang="en-US" dirty="0"/>
              <a:t>Network logs record traffic in and out of a network</a:t>
            </a:r>
          </a:p>
          <a:p>
            <a:pPr lvl="1" eaLnBrk="1" hangingPunct="1"/>
            <a:r>
              <a:rPr lang="en-US" altLang="en-US" dirty="0"/>
              <a:t>Network servers, routers, and firewalls record activity and events that move through them</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tcpdump </a:t>
            </a:r>
            <a:r>
              <a:rPr lang="en-US" altLang="en-US" dirty="0"/>
              <a:t>command and Wireshark are good tools for examining network traffic</a:t>
            </a:r>
          </a:p>
          <a:p>
            <a:pPr lvl="1" eaLnBrk="1" hangingPunct="1"/>
            <a:r>
              <a:rPr lang="en-US" altLang="en-US" dirty="0"/>
              <a:t>Wireshark can generate top 10 lists of websites visited as well as the top 10 internal users</a:t>
            </a:r>
          </a:p>
          <a:p>
            <a:r>
              <a:rPr lang="en-US" altLang="en-US" dirty="0"/>
              <a:t>Network logs can identify patterns, such as an employee transmitting data to or from a particular IP address frequently</a:t>
            </a:r>
          </a:p>
          <a:p>
            <a:endParaRPr lang="en-US" dirty="0"/>
          </a:p>
        </p:txBody>
      </p:sp>
    </p:spTree>
    <p:extLst>
      <p:ext uri="{BB962C8B-B14F-4D97-AF65-F5344CB8AC3E}">
        <p14:creationId xmlns:p14="http://schemas.microsoft.com/office/powerpoint/2010/main" val="147353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10-1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The defense in depth strategy uses all but which of the following as modes of protection?</a:t>
            </a:r>
          </a:p>
          <a:p>
            <a:pPr marL="457200" indent="-457200">
              <a:buAutoNum type="alphaLcPeriod"/>
            </a:pPr>
            <a:r>
              <a:rPr lang="en-US" dirty="0"/>
              <a:t>People</a:t>
            </a:r>
          </a:p>
          <a:p>
            <a:pPr marL="457200" indent="-457200">
              <a:buAutoNum type="alphaLcPeriod"/>
            </a:pPr>
            <a:r>
              <a:rPr lang="en-US" dirty="0"/>
              <a:t>Operations</a:t>
            </a:r>
          </a:p>
          <a:p>
            <a:pPr marL="457200" indent="-457200">
              <a:buAutoNum type="alphaLcPeriod"/>
            </a:pPr>
            <a:r>
              <a:rPr lang="en-US" dirty="0"/>
              <a:t>Policies</a:t>
            </a:r>
          </a:p>
          <a:p>
            <a:pPr marL="457200" indent="-457200">
              <a:buAutoNum type="alphaLcPeriod"/>
            </a:pPr>
            <a:r>
              <a:rPr lang="en-US" dirty="0"/>
              <a:t>Technology</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10-1: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The defense in depth strategy uses all but which of the following as modes of protection?</a:t>
            </a:r>
          </a:p>
          <a:p>
            <a:pPr marL="0" indent="0">
              <a:buNone/>
            </a:pPr>
            <a:r>
              <a:rPr lang="en-US" b="1" dirty="0"/>
              <a:t>Answer: c. </a:t>
            </a:r>
            <a:r>
              <a:rPr lang="en-US" dirty="0"/>
              <a:t>Policies</a:t>
            </a:r>
          </a:p>
          <a:p>
            <a:pPr marL="0" indent="0">
              <a:buNone/>
            </a:pPr>
            <a:r>
              <a:rPr lang="en-US" dirty="0"/>
              <a:t>The defense in depth strategy uses people, operations, and technology.</a:t>
            </a:r>
          </a:p>
        </p:txBody>
      </p:sp>
    </p:spTree>
    <p:extLst>
      <p:ext uri="{BB962C8B-B14F-4D97-AF65-F5344CB8AC3E}">
        <p14:creationId xmlns:p14="http://schemas.microsoft.com/office/powerpoint/2010/main" val="388910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A27E01-B499-1DF7-0079-2538A0B9FAB6}"/>
              </a:ext>
            </a:extLst>
          </p:cNvPr>
          <p:cNvSpPr>
            <a:spLocks noGrp="1"/>
          </p:cNvSpPr>
          <p:nvPr>
            <p:ph type="title"/>
          </p:nvPr>
        </p:nvSpPr>
        <p:spPr/>
        <p:txBody>
          <a:bodyPr/>
          <a:lstStyle/>
          <a:p>
            <a:r>
              <a:rPr lang="en-US" dirty="0"/>
              <a:t>Exploring Common Network Forensics Tools</a:t>
            </a:r>
          </a:p>
        </p:txBody>
      </p:sp>
      <p:sp>
        <p:nvSpPr>
          <p:cNvPr id="2" name="Content Placeholder 1">
            <a:extLst>
              <a:ext uri="{FF2B5EF4-FFF2-40B4-BE49-F238E27FC236}">
                <a16:creationId xmlns:a16="http://schemas.microsoft.com/office/drawing/2014/main" id="{9D3E7396-4EDF-A1F3-C4D0-3C5DA7BB98F5}"/>
              </a:ext>
            </a:extLst>
          </p:cNvPr>
          <p:cNvSpPr>
            <a:spLocks noGrp="1"/>
          </p:cNvSpPr>
          <p:nvPr>
            <p:ph idx="1"/>
          </p:nvPr>
        </p:nvSpPr>
        <p:spPr/>
        <p:txBody>
          <a:bodyPr/>
          <a:lstStyle/>
          <a:p>
            <a:pPr eaLnBrk="1" hangingPunct="1"/>
            <a:r>
              <a:rPr lang="en-US" altLang="en-US" dirty="0"/>
              <a:t>A variety of tools are available for network administrators to perform remote shutdown, monitor device use, and more</a:t>
            </a:r>
          </a:p>
          <a:p>
            <a:pPr eaLnBrk="1" hangingPunct="1"/>
            <a:r>
              <a:rPr lang="en-US" altLang="en-US" dirty="0"/>
              <a:t>Examples of network forensics tools include the following:</a:t>
            </a:r>
          </a:p>
          <a:p>
            <a:pPr lvl="1" eaLnBrk="1" hangingPunct="1"/>
            <a:r>
              <a:rPr lang="en-US" altLang="en-US" dirty="0"/>
              <a:t>Splunk</a:t>
            </a:r>
          </a:p>
          <a:p>
            <a:pPr lvl="1" eaLnBrk="1" hangingPunct="1"/>
            <a:r>
              <a:rPr lang="en-US" altLang="en-US" dirty="0"/>
              <a:t>Spiceworks</a:t>
            </a:r>
          </a:p>
          <a:p>
            <a:pPr lvl="1" eaLnBrk="1" hangingPunct="1"/>
            <a:r>
              <a:rPr lang="en-US" altLang="en-US" dirty="0"/>
              <a:t>Nagios</a:t>
            </a:r>
          </a:p>
          <a:p>
            <a:pPr lvl="1" eaLnBrk="1" hangingPunct="1"/>
            <a:r>
              <a:rPr lang="en-US" altLang="en-US" dirty="0"/>
              <a:t>Cacti</a:t>
            </a:r>
            <a:endParaRPr lang="en-US" dirty="0"/>
          </a:p>
        </p:txBody>
      </p:sp>
    </p:spTree>
    <p:extLst>
      <p:ext uri="{BB962C8B-B14F-4D97-AF65-F5344CB8AC3E}">
        <p14:creationId xmlns:p14="http://schemas.microsoft.com/office/powerpoint/2010/main" val="61138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4D09E-4B67-4962-6C59-A1BCB7AE8597}"/>
              </a:ext>
            </a:extLst>
          </p:cNvPr>
          <p:cNvSpPr>
            <a:spLocks noGrp="1"/>
          </p:cNvSpPr>
          <p:nvPr>
            <p:ph type="title"/>
          </p:nvPr>
        </p:nvSpPr>
        <p:spPr/>
        <p:txBody>
          <a:bodyPr/>
          <a:lstStyle/>
          <a:p>
            <a:r>
              <a:rPr lang="en-US" dirty="0"/>
              <a:t>Packet Analyzers (1 of 8)</a:t>
            </a:r>
          </a:p>
        </p:txBody>
      </p:sp>
      <p:sp>
        <p:nvSpPr>
          <p:cNvPr id="2" name="Content Placeholder 1">
            <a:extLst>
              <a:ext uri="{FF2B5EF4-FFF2-40B4-BE49-F238E27FC236}">
                <a16:creationId xmlns:a16="http://schemas.microsoft.com/office/drawing/2014/main" id="{3090148F-28AE-148A-A3C1-0027E041629E}"/>
              </a:ext>
            </a:extLst>
          </p:cNvPr>
          <p:cNvSpPr>
            <a:spLocks noGrp="1"/>
          </p:cNvSpPr>
          <p:nvPr>
            <p:ph idx="1"/>
          </p:nvPr>
        </p:nvSpPr>
        <p:spPr/>
        <p:txBody>
          <a:bodyPr/>
          <a:lstStyle/>
          <a:p>
            <a:pPr eaLnBrk="1" hangingPunct="1"/>
            <a:r>
              <a:rPr lang="en-US" altLang="en-US" dirty="0"/>
              <a:t>A </a:t>
            </a:r>
            <a:r>
              <a:rPr lang="en-US" altLang="en-US" b="1" dirty="0"/>
              <a:t>packet analyzer </a:t>
            </a:r>
            <a:r>
              <a:rPr lang="en-US" altLang="en-US" dirty="0"/>
              <a:t>is a device or software that monitors network traffic</a:t>
            </a:r>
          </a:p>
          <a:p>
            <a:pPr lvl="1" eaLnBrk="1" hangingPunct="1"/>
            <a:r>
              <a:rPr lang="en-US" altLang="en-US" dirty="0"/>
              <a:t>Most work at layer 2 or 3 of the OSI model</a:t>
            </a:r>
          </a:p>
          <a:p>
            <a:pPr eaLnBrk="1" hangingPunct="1"/>
            <a:r>
              <a:rPr lang="en-US" altLang="en-US" dirty="0"/>
              <a:t>Most tools follow the pcap (packet capture) format</a:t>
            </a:r>
          </a:p>
          <a:p>
            <a:pPr eaLnBrk="1" hangingPunct="1"/>
            <a:r>
              <a:rPr lang="en-US" altLang="en-US" dirty="0"/>
              <a:t>Some packets can be identified by examining the flags in their TCP headers</a:t>
            </a:r>
          </a:p>
          <a:p>
            <a:pPr eaLnBrk="1" hangingPunct="1"/>
            <a:r>
              <a:rPr lang="en-US" altLang="en-US" dirty="0"/>
              <a:t>To take advantage of the strengths of different tools, many investigators do a capture with </a:t>
            </a:r>
            <a:r>
              <a:rPr lang="en-US" altLang="en-US" dirty="0">
                <a:latin typeface="Courier New" panose="02070309020205020404" pitchFamily="49" charset="0"/>
                <a:cs typeface="Courier New" panose="02070309020205020404" pitchFamily="49" charset="0"/>
              </a:rPr>
              <a:t>tcpdump </a:t>
            </a:r>
            <a:r>
              <a:rPr lang="en-US" altLang="en-US" dirty="0">
                <a:cs typeface="Courier New" panose="02070309020205020404" pitchFamily="49" charset="0"/>
              </a:rPr>
              <a:t>and then analyze the capture in </a:t>
            </a:r>
            <a:r>
              <a:rPr lang="en-US" dirty="0"/>
              <a:t>Wireshark</a:t>
            </a:r>
          </a:p>
        </p:txBody>
      </p:sp>
    </p:spTree>
    <p:extLst>
      <p:ext uri="{BB962C8B-B14F-4D97-AF65-F5344CB8AC3E}">
        <p14:creationId xmlns:p14="http://schemas.microsoft.com/office/powerpoint/2010/main" val="377102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Packet Analyzers (2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200329"/>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10-1</a:t>
            </a:r>
            <a:r>
              <a:rPr lang="en-US" sz="2400" dirty="0">
                <a:latin typeface="Work Sans" pitchFamily="2" charset="0"/>
              </a:rPr>
              <a:t>  TCP header</a:t>
            </a:r>
            <a:endParaRPr lang="en-US" altLang="en-US" sz="2400" dirty="0">
              <a:latin typeface="+mj-lt"/>
            </a:endParaRPr>
          </a:p>
          <a:p>
            <a:endParaRPr lang="en-US" sz="2400" dirty="0">
              <a:latin typeface="Work Sans" pitchFamily="2" charset="0"/>
            </a:endParaRPr>
          </a:p>
        </p:txBody>
      </p:sp>
      <p:pic>
        <p:nvPicPr>
          <p:cNvPr id="6" name="Picture 5" descr="Bifurcation of the T C P header. Layer 1: Source port for 16-bit and Destination port for 32-bit. Layer 2: Sequence number for 16-bit and 32-bit. Layer 3: Acknowledgment number (A C K) for 16-bit and 32-bit. Layer 4: Offset reserved flags U, A, P, R, S, and F for 16-bit and Window for 32-bit. Layer 5: Checksum for 16-bit and Urgent pointer for 32-bit. Layer 6: Options and padding for 16-bit and 32-bit.">
            <a:extLst>
              <a:ext uri="{FF2B5EF4-FFF2-40B4-BE49-F238E27FC236}">
                <a16:creationId xmlns:a16="http://schemas.microsoft.com/office/drawing/2014/main" id="{9ABA3852-842B-3F89-401F-C1D427255605}"/>
              </a:ext>
            </a:extLst>
          </p:cNvPr>
          <p:cNvPicPr>
            <a:picLocks noChangeAspect="1"/>
          </p:cNvPicPr>
          <p:nvPr/>
        </p:nvPicPr>
        <p:blipFill>
          <a:blip r:embed="rId2"/>
          <a:stretch>
            <a:fillRect/>
          </a:stretch>
        </p:blipFill>
        <p:spPr>
          <a:xfrm>
            <a:off x="1746238" y="2047980"/>
            <a:ext cx="5303115" cy="2762039"/>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4D09E-4B67-4962-6C59-A1BCB7AE8597}"/>
              </a:ext>
            </a:extLst>
          </p:cNvPr>
          <p:cNvSpPr>
            <a:spLocks noGrp="1"/>
          </p:cNvSpPr>
          <p:nvPr>
            <p:ph type="title"/>
          </p:nvPr>
        </p:nvSpPr>
        <p:spPr/>
        <p:txBody>
          <a:bodyPr/>
          <a:lstStyle/>
          <a:p>
            <a:r>
              <a:rPr lang="en-US" dirty="0"/>
              <a:t>Packet Analyzers (3 of 8)</a:t>
            </a:r>
          </a:p>
        </p:txBody>
      </p:sp>
      <p:sp>
        <p:nvSpPr>
          <p:cNvPr id="2" name="Content Placeholder 1">
            <a:extLst>
              <a:ext uri="{FF2B5EF4-FFF2-40B4-BE49-F238E27FC236}">
                <a16:creationId xmlns:a16="http://schemas.microsoft.com/office/drawing/2014/main" id="{3090148F-28AE-148A-A3C1-0027E041629E}"/>
              </a:ext>
            </a:extLst>
          </p:cNvPr>
          <p:cNvSpPr>
            <a:spLocks noGrp="1"/>
          </p:cNvSpPr>
          <p:nvPr>
            <p:ph idx="1"/>
          </p:nvPr>
        </p:nvSpPr>
        <p:spPr/>
        <p:txBody>
          <a:bodyPr/>
          <a:lstStyle/>
          <a:p>
            <a:pPr eaLnBrk="1" hangingPunct="1"/>
            <a:r>
              <a:rPr lang="en-US" altLang="en-US" dirty="0"/>
              <a:t>Other network forensics tools include the following:</a:t>
            </a:r>
          </a:p>
          <a:p>
            <a:pPr lvl="1" eaLnBrk="1" hangingPunct="1"/>
            <a:r>
              <a:rPr lang="en-US" altLang="en-US" sz="2200" dirty="0"/>
              <a:t>Tcpslice</a:t>
            </a:r>
          </a:p>
          <a:p>
            <a:pPr lvl="1" eaLnBrk="1" hangingPunct="1"/>
            <a:r>
              <a:rPr lang="en-US" altLang="en-US" sz="2200" dirty="0"/>
              <a:t>Tcpreplay</a:t>
            </a:r>
          </a:p>
          <a:p>
            <a:pPr lvl="1" eaLnBrk="1" hangingPunct="1"/>
            <a:r>
              <a:rPr lang="en-US" altLang="en-US" sz="2200" dirty="0"/>
              <a:t>Etherape</a:t>
            </a:r>
          </a:p>
          <a:p>
            <a:pPr lvl="1" eaLnBrk="1" hangingPunct="1"/>
            <a:r>
              <a:rPr lang="en-US" altLang="en-US" sz="2200" dirty="0"/>
              <a:t>Netdude</a:t>
            </a:r>
          </a:p>
          <a:p>
            <a:pPr lvl="1" eaLnBrk="1" hangingPunct="1"/>
            <a:r>
              <a:rPr lang="en-US" altLang="en-US" sz="2200" dirty="0"/>
              <a:t>Argus</a:t>
            </a:r>
          </a:p>
          <a:p>
            <a:r>
              <a:rPr lang="en-US" altLang="en-US" dirty="0"/>
              <a:t>Follow the steps starting on page 459 to see how the Wireshark tool works</a:t>
            </a:r>
          </a:p>
        </p:txBody>
      </p:sp>
    </p:spTree>
    <p:extLst>
      <p:ext uri="{BB962C8B-B14F-4D97-AF65-F5344CB8AC3E}">
        <p14:creationId xmlns:p14="http://schemas.microsoft.com/office/powerpoint/2010/main" val="319372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Packet Analyzers (4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10-2</a:t>
            </a:r>
            <a:r>
              <a:rPr lang="en-US" sz="2400" dirty="0">
                <a:latin typeface="Work Sans" pitchFamily="2" charset="0"/>
              </a:rPr>
              <a:t>  Wireshark opening screen</a:t>
            </a:r>
            <a:endParaRPr lang="en-US" altLang="en-US" sz="2400" dirty="0">
              <a:latin typeface="+mj-lt"/>
            </a:endParaRPr>
          </a:p>
          <a:p>
            <a:endParaRPr lang="en-US" sz="2400" dirty="0">
              <a:latin typeface="Work Sans" pitchFamily="2" charset="0"/>
            </a:endParaRPr>
          </a:p>
        </p:txBody>
      </p:sp>
      <p:pic>
        <p:nvPicPr>
          <p:cNvPr id="4" name="Picture 3" descr="Wireshark's opening screen presents an interface designed for analyzing network traffic. Users can navigate through various options with a menu bar at the top. The central packet list pane displays captured packets with details such as time, addresses, and protocol summaries, offering an overview of network activity. The packet details pane below analyzes the selected packet, breaking its contents into individual protocol layers. A filter bar allows users to refine their views based on specific criteria.">
            <a:extLst>
              <a:ext uri="{FF2B5EF4-FFF2-40B4-BE49-F238E27FC236}">
                <a16:creationId xmlns:a16="http://schemas.microsoft.com/office/drawing/2014/main" id="{14CD4277-CECD-4E80-012C-F4D44DCB21A0}"/>
              </a:ext>
            </a:extLst>
          </p:cNvPr>
          <p:cNvPicPr>
            <a:picLocks noChangeAspect="1"/>
          </p:cNvPicPr>
          <p:nvPr/>
        </p:nvPicPr>
        <p:blipFill>
          <a:blip r:embed="rId2"/>
          <a:stretch>
            <a:fillRect/>
          </a:stretch>
        </p:blipFill>
        <p:spPr>
          <a:xfrm>
            <a:off x="1759226" y="1360457"/>
            <a:ext cx="5213074" cy="4373958"/>
          </a:xfrm>
          <a:prstGeom prst="rect">
            <a:avLst/>
          </a:prstGeom>
        </p:spPr>
      </p:pic>
    </p:spTree>
    <p:extLst>
      <p:ext uri="{BB962C8B-B14F-4D97-AF65-F5344CB8AC3E}">
        <p14:creationId xmlns:p14="http://schemas.microsoft.com/office/powerpoint/2010/main" val="348044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Packet Analyzers (5 of 8)</a:t>
            </a:r>
          </a:p>
        </p:txBody>
      </p:sp>
      <p:sp>
        <p:nvSpPr>
          <p:cNvPr id="5" name="TextBox 4" descr="A screenshot that follows an U D P stream in Wireshark. Line 1. NOTIFY, asterisk, H T T P, forward slash 1 dot 1. Line 2. Host colon 239 dot 255 dot 2554250 colon 1900. Line 3. Cache-Control colon main-age equals 4. Line 4. Location colon 192 dot 168 dot 175 dot 1 colon 57797. Line 5. N T colon u u i d colon 4 E 50646 A dash B 607 dash 4 E C B-9676-8 D C 10 A B E 8 A 5 F colon colon. Line 6. N T S colon s s d p colon alive. Line 7. SERVER colon windows, backslash, 6.2 Intel U S B over I P colon 1, forward slash, 1. Line 8. U S N colon u u i d colon 4 E 50646 A dash B 607 dash 4 E C B-9676-8 D C 10 A B E 8 A 5 F colon colon Intel U S B over I P colon 1. Line 9. Blank. Line 10. NOTIFY, asterisk, H T T P, forward slash 1 dot 1. Line 11. Host colon 239 dot 255 dot 2554250 colon 1900. Line 12. Cache-Control colon main-age equals 4. Line 13. Location colon 192 dot 168 dot 175 dot 1 colon 57797. Line 14. N T colon u u i d colon 4 E 50646 A dash B 607 dash 4 E C B-9676-8 D C 10 A B E 8 A 5 F colon colon. Line 15. N T S colon s s d p colon alive. Line 16. SERVER colon windows, backslash, 6.2 Intel U S B over I P colon 1, forward slash, 1. Line 17. U S N colon u u i d colon 4 E 50646 A dash B 607 dash 4 E C B-9676-8 D C 10 A B E 8 A 5 F colon colon Intel U S B over I P colon 1. Line 18. Blank. Line 19. NOTIFY, asterisk, H T T P, forward slash 1 dot 1. Line 20. Host colon 239 dot 255 dot 2554250 colon 1900. Line 21. Cache-Control colon main-age equals 4. Line 22. Location colon 192 dot 168 dot 175 dot 1 colon 57797. Line 23. N T colon u u i d colon 4 E 50646 A dash B 607 dash 4 E C B-9676-8 D C 10 A B E 8 A 5 F colon colon. Line 24. N T S colon s s d p colon alive. Line 25. SERVER colon windows, backslash, 6.2 Intel U S B over I P colon 1, forward slash, 1. Line 26. U S N colon u u i d colon 4 E 50646 A dash B 607 dash 4 E C B-9676-8 D C 10 A B E 8 A 5 F colon colon Intel U S B over I P colon 1. Line 27. Blank. Line 28. NOTIFY, asterisk, H T T P, forward slash 1 dot 1. Line 29. Host colon 239 dot 255 dot 2554250 colon 1900. Line 30. Cache-Control colon main-age equals 4. Line 31. Location colon 192 dot 168 dot 175 dot 1 colon 57797. Line 32. N T colon u u i d colon 4 E 50646 A dash B 607 dash 4 E C B-9676-8 D C 10 A B E 8 A 5 F colon colon. Line 33. N T S colon s s d p colon alive. Line 34. SERVER colon windows, backslash, 6.2 Intel U S B over I P colon 1, forward slash, 1. Line 35. U S N colon u u i d colon 4 E 50646 A dash B 607 dash 4 E C B-9676-8 D C 10 A B E 8 A 5 F colon colon Intel U S B over I P colon 1. The data is saved as A S C I I.">
            <a:extLst>
              <a:ext uri="{FF2B5EF4-FFF2-40B4-BE49-F238E27FC236}">
                <a16:creationId xmlns:a16="http://schemas.microsoft.com/office/drawing/2014/main" id="{7CB0BE92-E73F-42E9-B249-3B271B6E8AA4}"/>
              </a:ext>
            </a:extLst>
          </p:cNvPr>
          <p:cNvSpPr txBox="1"/>
          <p:nvPr/>
        </p:nvSpPr>
        <p:spPr>
          <a:xfrm>
            <a:off x="7315200" y="1859340"/>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10-3</a:t>
            </a:r>
            <a:r>
              <a:rPr lang="en-US" sz="2400" dirty="0">
                <a:latin typeface="Work Sans" pitchFamily="2" charset="0"/>
              </a:rPr>
              <a:t>  Following a UDP stream in Wireshark</a:t>
            </a:r>
            <a:endParaRPr lang="en-US" altLang="en-US" sz="2400" dirty="0">
              <a:latin typeface="+mj-lt"/>
            </a:endParaRPr>
          </a:p>
          <a:p>
            <a:endParaRPr lang="en-US" sz="2400" dirty="0">
              <a:latin typeface="Work Sans" pitchFamily="2" charset="0"/>
            </a:endParaRPr>
          </a:p>
        </p:txBody>
      </p:sp>
      <p:pic>
        <p:nvPicPr>
          <p:cNvPr id="6" name="Picture 5" descr="A screenshot that follows an U D P stream in Wireshark. Line 1. NOTIFY, asterisk, H T T P, forward slash 1 dot 1. Line 2. Host colon 239 dot 255 dot 2554250 colon 1900. Line 3. Cache-Control colon main-age equals 4. Line 4. Location colon 192 dot 168 dot 175 dot 1 colon 57797. Line 5. N T colon u u i d colon 4 E 50646 A dash B 607 dash 4 E C B-9676-8 D C 10 A B E 8 A 5 F colon colon. Line 6. N T S colon s s d p colon alive. Line 7. SERVER colon windows, backslash, 6.2 Intel U S B over I P colon 1, forward slash, 1. Line 8. U S N colon u u i d colon 4 E 50646 A dash B 607 dash 4 E C B-9676-8 D C 10 A B E 8 A 5 F colon colon Intel U S B over I P colon 1. Line 9. Blank. Line 10. NOTIFY, asterisk, H T T P, forward slash 1 dot 1. Line 11. Host colon 239 dot 255 dot 2554250 colon 1900. Line 12. Cache-Control colon main-age equals 4. Line 13. Location colon 192 dot 168 dot 175 dot 1 colon 57797. Line 14. N T colon u u i d colon 4 E 50646 A dash B 607 dash 4 E C B-9676-8 D C 10 A B E 8 A 5 F colon colon. Line 15. N T S colon s s d p colon alive. Line 16. SERVER colon windows, backslash, 6.2 Intel U S B over I P colon 1, forward slash, 1. Line 17. U S N colon u u i d colon 4 E 50646 A dash B 607 dash 4 E C B-9676-8 D C 10 A B E 8 A 5 F colon colon Intel U S B over I P colon 1. Line 18. Blank. Line 19. NOTIFY, asterisk, H T T P, forward slash 1 dot 1. Line 20. Host colon 239 dot 255 dot 2554250 colon 1900. Line 21. Cache-Control colon main-age equals 4. Line 22. Location colon 192 dot 168 dot 175 dot 1 colon 57797. Line 23. N T colon u u i d colon 4 E 50646 A dash B 607 dash 4 E C B-9676-8 D C 10 A B E 8 A 5 F colon colon. Line 24. N T S colon s s d p colon alive. Line 25. SERVER colon windows, backslash, 6.2 Intel U S B over I P colon 1, forward slash, 1. Line 26. U S N colon u u i d colon 4 E 50646 A dash B 607 dash 4 E C B-9676-8 D C 10 A B E 8 A 5 F colon colon Intel U S B over I P colon 1. Line 27. Blank. Line 28. NOTIFY, asterisk, H T T P, forward slash 1 dot 1. Line 29. Host colon 239 dot 255 dot 2554250 colon 1900. Line 30. Cache-Control colon main-age equals 4. Line 31. Location colon 192 dot 168 dot 175 dot 1 colon 57797. Line 32. N T colon u u i d colon 4 E 50646 A dash B 607 dash 4 E C B-9676-8 D C 10 A B E 8 A 5 F colon colon. Line 33. N T S colon s s d p colon alive. Line 34. SERVER colon windows, backslash, 6.2 Intel U S B over I P colon 1, forward slash, 1. Line 35. U S N colon u u i d colon 4 E 50646 A dash B 607 dash 4 E C B-9676-8 D C 10 A B E 8 A 5 F colon colon Intel U S B over I P colon 1. The data is saved as A S C I I.">
            <a:extLst>
              <a:ext uri="{FF2B5EF4-FFF2-40B4-BE49-F238E27FC236}">
                <a16:creationId xmlns:a16="http://schemas.microsoft.com/office/drawing/2014/main" id="{58E728AF-CC15-F4EB-A1CD-55DB8D52373F}"/>
              </a:ext>
            </a:extLst>
          </p:cNvPr>
          <p:cNvPicPr>
            <a:picLocks noChangeAspect="1"/>
          </p:cNvPicPr>
          <p:nvPr/>
        </p:nvPicPr>
        <p:blipFill>
          <a:blip r:embed="rId2"/>
          <a:stretch>
            <a:fillRect/>
          </a:stretch>
        </p:blipFill>
        <p:spPr>
          <a:xfrm>
            <a:off x="3255198" y="1545303"/>
            <a:ext cx="3243205" cy="3859725"/>
          </a:xfrm>
          <a:prstGeom prst="rect">
            <a:avLst/>
          </a:prstGeom>
        </p:spPr>
      </p:pic>
    </p:spTree>
    <p:extLst>
      <p:ext uri="{BB962C8B-B14F-4D97-AF65-F5344CB8AC3E}">
        <p14:creationId xmlns:p14="http://schemas.microsoft.com/office/powerpoint/2010/main" val="344116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A65D25-60DD-7B9A-D690-E69F6F9AD964}"/>
              </a:ext>
            </a:extLst>
          </p:cNvPr>
          <p:cNvSpPr>
            <a:spLocks noGrp="1"/>
          </p:cNvSpPr>
          <p:nvPr>
            <p:ph type="title"/>
          </p:nvPr>
        </p:nvSpPr>
        <p:spPr/>
        <p:txBody>
          <a:bodyPr/>
          <a:lstStyle/>
          <a:p>
            <a:r>
              <a:rPr lang="en-US" dirty="0"/>
              <a:t>Packet Analyzers (6 of 8)</a:t>
            </a:r>
          </a:p>
        </p:txBody>
      </p:sp>
      <p:sp>
        <p:nvSpPr>
          <p:cNvPr id="2" name="Content Placeholder 1">
            <a:extLst>
              <a:ext uri="{FF2B5EF4-FFF2-40B4-BE49-F238E27FC236}">
                <a16:creationId xmlns:a16="http://schemas.microsoft.com/office/drawing/2014/main" id="{D749E7A2-4531-A0F1-981B-1EDC508620C3}"/>
              </a:ext>
            </a:extLst>
          </p:cNvPr>
          <p:cNvSpPr>
            <a:spLocks noGrp="1"/>
          </p:cNvSpPr>
          <p:nvPr>
            <p:ph idx="1"/>
          </p:nvPr>
        </p:nvSpPr>
        <p:spPr/>
        <p:txBody>
          <a:bodyPr/>
          <a:lstStyle/>
          <a:p>
            <a:r>
              <a:rPr lang="en-US" dirty="0"/>
              <a:t>Complete Activity 10-1 to explore Wireshark</a:t>
            </a:r>
          </a:p>
          <a:p>
            <a:endParaRPr lang="en-US" dirty="0"/>
          </a:p>
          <a:p>
            <a:r>
              <a:rPr lang="en-US" dirty="0"/>
              <a:t>Complete Activity 10-2 to analyze the file from Activity 10-1 using </a:t>
            </a:r>
            <a:r>
              <a:rPr lang="en-US" dirty="0">
                <a:latin typeface="Courier New" panose="02070309020205020404" pitchFamily="49" charset="0"/>
                <a:cs typeface="Courier New" panose="02070309020205020404" pitchFamily="49" charset="0"/>
              </a:rPr>
              <a:t>tcpdump</a:t>
            </a:r>
          </a:p>
        </p:txBody>
      </p:sp>
    </p:spTree>
    <p:extLst>
      <p:ext uri="{BB962C8B-B14F-4D97-AF65-F5344CB8AC3E}">
        <p14:creationId xmlns:p14="http://schemas.microsoft.com/office/powerpoint/2010/main" val="265707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Describe network forensics</a:t>
            </a:r>
          </a:p>
          <a:p>
            <a:pPr eaLnBrk="1" hangingPunct="1">
              <a:spcAft>
                <a:spcPts val="600"/>
              </a:spcAft>
            </a:pPr>
            <a:r>
              <a:rPr lang="en-US" altLang="en-US" dirty="0"/>
              <a:t>Explain the process of a network investigation</a:t>
            </a:r>
          </a:p>
          <a:p>
            <a:pPr eaLnBrk="1" hangingPunct="1">
              <a:spcAft>
                <a:spcPts val="600"/>
              </a:spcAft>
            </a:pPr>
            <a:r>
              <a:rPr lang="en-US" altLang="en-US" dirty="0"/>
              <a:t>Use network forensics tools</a:t>
            </a:r>
          </a:p>
          <a:p>
            <a:pPr eaLnBrk="1" hangingPunct="1">
              <a:spcAft>
                <a:spcPts val="600"/>
              </a:spcAft>
            </a:pPr>
            <a:r>
              <a:rPr lang="en-US" altLang="en-US" dirty="0"/>
              <a:t>Describe virtual network forensics</a:t>
            </a:r>
          </a:p>
          <a:p>
            <a:pPr eaLnBrk="1" hangingPunct="1">
              <a:spcAft>
                <a:spcPts val="600"/>
              </a:spcAft>
            </a:pPr>
            <a:r>
              <a:rPr lang="en-US" altLang="en-US" dirty="0"/>
              <a:t>Describe how to research and investigate types of attacks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Packet Analyzers (7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10-4</a:t>
            </a:r>
            <a:r>
              <a:rPr lang="en-US" sz="2400" dirty="0">
                <a:latin typeface="Work Sans" pitchFamily="2" charset="0"/>
              </a:rPr>
              <a:t>  Sample capture file in Wireshark</a:t>
            </a:r>
            <a:endParaRPr lang="en-US" altLang="en-US" sz="2400" dirty="0">
              <a:latin typeface="+mj-lt"/>
            </a:endParaRPr>
          </a:p>
          <a:p>
            <a:endParaRPr lang="en-US" sz="2400" dirty="0">
              <a:latin typeface="Work Sans" pitchFamily="2" charset="0"/>
            </a:endParaRPr>
          </a:p>
        </p:txBody>
      </p:sp>
      <p:pic>
        <p:nvPicPr>
          <p:cNvPr id="4" name="Picture 3" descr="Wireshark's main window is structured to facilitate the analysis of captured network traffic. The top section contains a menu bar, while a toolbar below provides quick access to commonly used tasks. The central part of the window is dominated by the packet list pane, displaying a concise summary of captured packets, including essential details like packet number, time, and source and destination addresses. Below this, the packet details pane offers a more comprehensive analysis of the selected packet's content, breaking it into individual protocol layers. ">
            <a:extLst>
              <a:ext uri="{FF2B5EF4-FFF2-40B4-BE49-F238E27FC236}">
                <a16:creationId xmlns:a16="http://schemas.microsoft.com/office/drawing/2014/main" id="{42682043-3D1C-084B-EBF9-9F2E85F933F8}"/>
              </a:ext>
            </a:extLst>
          </p:cNvPr>
          <p:cNvPicPr>
            <a:picLocks noChangeAspect="1"/>
          </p:cNvPicPr>
          <p:nvPr/>
        </p:nvPicPr>
        <p:blipFill>
          <a:blip r:embed="rId2"/>
          <a:stretch>
            <a:fillRect/>
          </a:stretch>
        </p:blipFill>
        <p:spPr>
          <a:xfrm>
            <a:off x="677518" y="1607820"/>
            <a:ext cx="6324600" cy="3642360"/>
          </a:xfrm>
          <a:prstGeom prst="rect">
            <a:avLst/>
          </a:prstGeom>
        </p:spPr>
      </p:pic>
    </p:spTree>
    <p:extLst>
      <p:ext uri="{BB962C8B-B14F-4D97-AF65-F5344CB8AC3E}">
        <p14:creationId xmlns:p14="http://schemas.microsoft.com/office/powerpoint/2010/main" val="68202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Packet Analyzers (8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10-5</a:t>
            </a:r>
            <a:r>
              <a:rPr lang="en-US" sz="2400" dirty="0">
                <a:latin typeface="Work Sans" pitchFamily="2" charset="0"/>
              </a:rPr>
              <a:t>  Exploring in Wireshark</a:t>
            </a:r>
            <a:endParaRPr lang="en-US" altLang="en-US" sz="2400" dirty="0">
              <a:latin typeface="+mj-lt"/>
            </a:endParaRPr>
          </a:p>
          <a:p>
            <a:endParaRPr lang="en-US" sz="2400" dirty="0">
              <a:latin typeface="Work Sans" pitchFamily="2" charset="0"/>
            </a:endParaRPr>
          </a:p>
        </p:txBody>
      </p:sp>
      <p:pic>
        <p:nvPicPr>
          <p:cNvPr id="6" name="Picture 5" descr="Wireshark's main window is structured to facilitate the analysis of captured network traffic. The top section contains a menu bar, while a toolbar below provides quick access to commonly used tasks. The central part of the window is dominated by the packet list pane, displaying a concise summary of captured packets, including essential details like packet number, time, and source and destination addresses. Below this, the packet details pane offers a more comprehensive analysis of the selected packet's content, breaking it into individual protocol layers. The bottom-left frame shows the frame number and the various protocols, including I P and U D P.">
            <a:extLst>
              <a:ext uri="{FF2B5EF4-FFF2-40B4-BE49-F238E27FC236}">
                <a16:creationId xmlns:a16="http://schemas.microsoft.com/office/drawing/2014/main" id="{80FBDD80-7B0F-0B95-A4CC-7CB942DE9C95}"/>
              </a:ext>
            </a:extLst>
          </p:cNvPr>
          <p:cNvPicPr>
            <a:picLocks noChangeAspect="1"/>
          </p:cNvPicPr>
          <p:nvPr/>
        </p:nvPicPr>
        <p:blipFill>
          <a:blip r:embed="rId2"/>
          <a:stretch>
            <a:fillRect/>
          </a:stretch>
        </p:blipFill>
        <p:spPr>
          <a:xfrm>
            <a:off x="747091" y="1607820"/>
            <a:ext cx="6324600" cy="3642360"/>
          </a:xfrm>
          <a:prstGeom prst="rect">
            <a:avLst/>
          </a:prstGeom>
        </p:spPr>
      </p:pic>
    </p:spTree>
    <p:extLst>
      <p:ext uri="{BB962C8B-B14F-4D97-AF65-F5344CB8AC3E}">
        <p14:creationId xmlns:p14="http://schemas.microsoft.com/office/powerpoint/2010/main" val="73665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0AE278-40D7-EAF8-F6C2-F520389394F9}"/>
              </a:ext>
            </a:extLst>
          </p:cNvPr>
          <p:cNvSpPr>
            <a:spLocks noGrp="1"/>
          </p:cNvSpPr>
          <p:nvPr>
            <p:ph type="title"/>
          </p:nvPr>
        </p:nvSpPr>
        <p:spPr/>
        <p:txBody>
          <a:bodyPr/>
          <a:lstStyle/>
          <a:p>
            <a:r>
              <a:rPr lang="en-US" dirty="0"/>
              <a:t>Intrusion Detection and Intrusion Prevention Tools</a:t>
            </a:r>
          </a:p>
        </p:txBody>
      </p:sp>
      <p:sp>
        <p:nvSpPr>
          <p:cNvPr id="2" name="Content Placeholder 1">
            <a:extLst>
              <a:ext uri="{FF2B5EF4-FFF2-40B4-BE49-F238E27FC236}">
                <a16:creationId xmlns:a16="http://schemas.microsoft.com/office/drawing/2014/main" id="{0DDC3F08-72F3-D619-2BB9-F288B3432C61}"/>
              </a:ext>
            </a:extLst>
          </p:cNvPr>
          <p:cNvSpPr>
            <a:spLocks noGrp="1"/>
          </p:cNvSpPr>
          <p:nvPr>
            <p:ph idx="1"/>
          </p:nvPr>
        </p:nvSpPr>
        <p:spPr/>
        <p:txBody>
          <a:bodyPr/>
          <a:lstStyle/>
          <a:p>
            <a:r>
              <a:rPr lang="en-US" dirty="0"/>
              <a:t>Snort is one of the more powerful network tools </a:t>
            </a:r>
          </a:p>
          <a:p>
            <a:pPr lvl="1"/>
            <a:r>
              <a:rPr lang="en-US" dirty="0"/>
              <a:t>It is an intrusion detection and intrusion prevention tool that can also be used for network forensics</a:t>
            </a:r>
          </a:p>
          <a:p>
            <a:r>
              <a:rPr lang="en-US" dirty="0"/>
              <a:t>It is Linux based and open source</a:t>
            </a:r>
          </a:p>
          <a:p>
            <a:r>
              <a:rPr lang="en-US" dirty="0"/>
              <a:t>Snort looks at incoming packets and compares them against set rules</a:t>
            </a:r>
          </a:p>
          <a:p>
            <a:r>
              <a:rPr lang="en-US" dirty="0"/>
              <a:t>It also looks for malware, does network analysis, and inspects for port scanners</a:t>
            </a:r>
          </a:p>
          <a:p>
            <a:r>
              <a:rPr lang="en-US" dirty="0"/>
              <a:t>Snort has three modes: sniffer, packet logger, and intrusion detection</a:t>
            </a:r>
          </a:p>
        </p:txBody>
      </p:sp>
    </p:spTree>
    <p:extLst>
      <p:ext uri="{BB962C8B-B14F-4D97-AF65-F5344CB8AC3E}">
        <p14:creationId xmlns:p14="http://schemas.microsoft.com/office/powerpoint/2010/main" val="154070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6CE9AE-F378-9DC9-9200-0BCF800CBF2A}"/>
              </a:ext>
            </a:extLst>
          </p:cNvPr>
          <p:cNvSpPr>
            <a:spLocks noGrp="1"/>
          </p:cNvSpPr>
          <p:nvPr>
            <p:ph type="title"/>
          </p:nvPr>
        </p:nvSpPr>
        <p:spPr/>
        <p:txBody>
          <a:bodyPr/>
          <a:lstStyle/>
          <a:p>
            <a:r>
              <a:rPr lang="en-US" dirty="0"/>
              <a:t>Investigating Virtual Networks</a:t>
            </a:r>
          </a:p>
        </p:txBody>
      </p:sp>
      <p:sp>
        <p:nvSpPr>
          <p:cNvPr id="2" name="Content Placeholder 1">
            <a:extLst>
              <a:ext uri="{FF2B5EF4-FFF2-40B4-BE49-F238E27FC236}">
                <a16:creationId xmlns:a16="http://schemas.microsoft.com/office/drawing/2014/main" id="{E958F5DD-7FBA-443B-9696-3917C6607096}"/>
              </a:ext>
            </a:extLst>
          </p:cNvPr>
          <p:cNvSpPr>
            <a:spLocks noGrp="1"/>
          </p:cNvSpPr>
          <p:nvPr>
            <p:ph idx="1"/>
          </p:nvPr>
        </p:nvSpPr>
        <p:spPr>
          <a:xfrm>
            <a:off x="476843" y="1690692"/>
            <a:ext cx="11241915" cy="4351338"/>
          </a:xfrm>
        </p:spPr>
        <p:txBody>
          <a:bodyPr/>
          <a:lstStyle/>
          <a:p>
            <a:r>
              <a:rPr lang="en-US" dirty="0"/>
              <a:t>A virtual switch is a little different from a physical switch</a:t>
            </a:r>
          </a:p>
          <a:p>
            <a:pPr lvl="1"/>
            <a:r>
              <a:rPr lang="en-US" sz="2200" dirty="0"/>
              <a:t>There’s no spanning tree between virtual switches</a:t>
            </a:r>
          </a:p>
          <a:p>
            <a:r>
              <a:rPr lang="en-US" dirty="0"/>
              <a:t>Additional complications include the following:</a:t>
            </a:r>
          </a:p>
          <a:p>
            <a:pPr lvl="1"/>
            <a:r>
              <a:rPr lang="en-US" sz="2200" dirty="0"/>
              <a:t>Hypervisors can assign MAC addresses to virtual devices</a:t>
            </a:r>
          </a:p>
          <a:p>
            <a:pPr lvl="1"/>
            <a:r>
              <a:rPr lang="en-US" sz="2200" dirty="0"/>
              <a:t>Devices can have the same MAC address on different virtual networks</a:t>
            </a:r>
          </a:p>
          <a:p>
            <a:pPr lvl="1"/>
            <a:r>
              <a:rPr lang="en-US" sz="2200" dirty="0"/>
              <a:t>Cloud service providers host networks for several to hundreds of companies</a:t>
            </a:r>
          </a:p>
          <a:p>
            <a:r>
              <a:rPr lang="en-US" dirty="0"/>
              <a:t>Tools that can analyze virtual network are Wireshark and Network Miner</a:t>
            </a:r>
          </a:p>
        </p:txBody>
      </p:sp>
    </p:spTree>
    <p:extLst>
      <p:ext uri="{BB962C8B-B14F-4D97-AF65-F5344CB8AC3E}">
        <p14:creationId xmlns:p14="http://schemas.microsoft.com/office/powerpoint/2010/main" val="133067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79969F-F9F1-9A7C-BFE3-4F21C3AC5517}"/>
              </a:ext>
            </a:extLst>
          </p:cNvPr>
          <p:cNvSpPr>
            <a:spLocks noGrp="1"/>
          </p:cNvSpPr>
          <p:nvPr>
            <p:ph type="title"/>
          </p:nvPr>
        </p:nvSpPr>
        <p:spPr/>
        <p:txBody>
          <a:bodyPr/>
          <a:lstStyle/>
          <a:p>
            <a:r>
              <a:rPr lang="en-US" dirty="0"/>
              <a:t>Researching and Investigating Types of Attacks (1 of 2)</a:t>
            </a:r>
          </a:p>
        </p:txBody>
      </p:sp>
      <p:sp>
        <p:nvSpPr>
          <p:cNvPr id="2" name="Content Placeholder 1">
            <a:extLst>
              <a:ext uri="{FF2B5EF4-FFF2-40B4-BE49-F238E27FC236}">
                <a16:creationId xmlns:a16="http://schemas.microsoft.com/office/drawing/2014/main" id="{1EF1E06F-7E2E-1CF4-C863-D2DEE196DAEA}"/>
              </a:ext>
            </a:extLst>
          </p:cNvPr>
          <p:cNvSpPr>
            <a:spLocks noGrp="1"/>
          </p:cNvSpPr>
          <p:nvPr>
            <p:ph idx="1"/>
          </p:nvPr>
        </p:nvSpPr>
        <p:spPr/>
        <p:txBody>
          <a:bodyPr/>
          <a:lstStyle/>
          <a:p>
            <a:pPr eaLnBrk="1" hangingPunct="1"/>
            <a:r>
              <a:rPr lang="en-US" altLang="en-US" dirty="0"/>
              <a:t>The Honeynet Project was developed to make information widely available in an attempt to thwart Internet and network attackers</a:t>
            </a:r>
          </a:p>
          <a:p>
            <a:pPr lvl="1" eaLnBrk="1" hangingPunct="1"/>
            <a:r>
              <a:rPr lang="en-US" altLang="en-US" dirty="0"/>
              <a:t>Provides information about attacks methods and how to protect against them</a:t>
            </a:r>
          </a:p>
          <a:p>
            <a:pPr eaLnBrk="1" hangingPunct="1"/>
            <a:r>
              <a:rPr lang="en-US" altLang="en-US" dirty="0"/>
              <a:t>Objectives are awareness, information, and tools</a:t>
            </a:r>
          </a:p>
          <a:p>
            <a:pPr eaLnBrk="1" hangingPunct="1"/>
            <a:r>
              <a:rPr lang="en-US" altLang="en-US" b="1" dirty="0"/>
              <a:t>Distributed denial-of-service (DDoS) attack </a:t>
            </a:r>
            <a:r>
              <a:rPr lang="en-US" altLang="en-US" dirty="0"/>
              <a:t>is a type of attack in which online machines are used, without the owners’ knowledge</a:t>
            </a:r>
            <a:endParaRPr lang="en-US" altLang="en-US" b="1" dirty="0"/>
          </a:p>
          <a:p>
            <a:pPr lvl="1" eaLnBrk="1" hangingPunct="1"/>
            <a:r>
              <a:rPr lang="en-US" altLang="en-US" dirty="0"/>
              <a:t>Hundreds or even thousands of machines (</a:t>
            </a:r>
            <a:r>
              <a:rPr lang="en-US" altLang="en-US" b="1" dirty="0"/>
              <a:t>zombies</a:t>
            </a:r>
            <a:r>
              <a:rPr lang="en-US" altLang="en-US" dirty="0"/>
              <a:t>) can be used in a DDoS attack</a:t>
            </a:r>
          </a:p>
          <a:p>
            <a:endParaRPr lang="en-US" dirty="0"/>
          </a:p>
        </p:txBody>
      </p:sp>
    </p:spTree>
    <p:extLst>
      <p:ext uri="{BB962C8B-B14F-4D97-AF65-F5344CB8AC3E}">
        <p14:creationId xmlns:p14="http://schemas.microsoft.com/office/powerpoint/2010/main" val="3429871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79969F-F9F1-9A7C-BFE3-4F21C3AC5517}"/>
              </a:ext>
            </a:extLst>
          </p:cNvPr>
          <p:cNvSpPr>
            <a:spLocks noGrp="1"/>
          </p:cNvSpPr>
          <p:nvPr>
            <p:ph type="title"/>
          </p:nvPr>
        </p:nvSpPr>
        <p:spPr/>
        <p:txBody>
          <a:bodyPr/>
          <a:lstStyle/>
          <a:p>
            <a:r>
              <a:rPr lang="en-US" dirty="0"/>
              <a:t>Researching and Investigating Types of Attacks (2 of 2)</a:t>
            </a:r>
          </a:p>
        </p:txBody>
      </p:sp>
      <p:sp>
        <p:nvSpPr>
          <p:cNvPr id="2" name="Content Placeholder 1">
            <a:extLst>
              <a:ext uri="{FF2B5EF4-FFF2-40B4-BE49-F238E27FC236}">
                <a16:creationId xmlns:a16="http://schemas.microsoft.com/office/drawing/2014/main" id="{1EF1E06F-7E2E-1CF4-C863-D2DEE196DAEA}"/>
              </a:ext>
            </a:extLst>
          </p:cNvPr>
          <p:cNvSpPr>
            <a:spLocks noGrp="1"/>
          </p:cNvSpPr>
          <p:nvPr>
            <p:ph idx="1"/>
          </p:nvPr>
        </p:nvSpPr>
        <p:spPr/>
        <p:txBody>
          <a:bodyPr/>
          <a:lstStyle/>
          <a:p>
            <a:pPr eaLnBrk="1" hangingPunct="1"/>
            <a:r>
              <a:rPr lang="en-US" altLang="en-US" b="1" dirty="0"/>
              <a:t>Zero-day attacks</a:t>
            </a:r>
            <a:r>
              <a:rPr lang="en-US" altLang="en-US" dirty="0"/>
              <a:t> is another major threat</a:t>
            </a:r>
          </a:p>
          <a:p>
            <a:pPr lvl="1" eaLnBrk="1" hangingPunct="1"/>
            <a:r>
              <a:rPr lang="en-US" altLang="en-US" dirty="0"/>
              <a:t>Attackers look for holes in networks and OSs and exploit these weaknesses before patches are available</a:t>
            </a:r>
          </a:p>
          <a:p>
            <a:pPr eaLnBrk="1" hangingPunct="1"/>
            <a:r>
              <a:rPr lang="en-US" altLang="en-US" dirty="0"/>
              <a:t>A </a:t>
            </a:r>
            <a:r>
              <a:rPr lang="en-US" altLang="en-US" b="1" dirty="0"/>
              <a:t>honeypot</a:t>
            </a:r>
            <a:r>
              <a:rPr lang="en-US" altLang="en-US" dirty="0"/>
              <a:t> is a computer, set up to look like any other machine on a network, that lures attackers to it</a:t>
            </a:r>
          </a:p>
          <a:p>
            <a:pPr eaLnBrk="1" hangingPunct="1"/>
            <a:r>
              <a:rPr lang="en-US" altLang="en-US" dirty="0"/>
              <a:t>A </a:t>
            </a:r>
            <a:r>
              <a:rPr lang="en-US" altLang="en-US" b="1" dirty="0"/>
              <a:t>honeywall </a:t>
            </a:r>
            <a:r>
              <a:rPr lang="en-US" altLang="en-US" dirty="0"/>
              <a:t>is a computer set up to monitor what is happening to honeypots on your network and record what attackers are doing</a:t>
            </a:r>
          </a:p>
          <a:p>
            <a:r>
              <a:rPr lang="en-US" dirty="0"/>
              <a:t>Honeypots and honeywalls are used to attract intruders and see what they are attempting to do on a network</a:t>
            </a:r>
          </a:p>
        </p:txBody>
      </p:sp>
    </p:spTree>
    <p:extLst>
      <p:ext uri="{BB962C8B-B14F-4D97-AF65-F5344CB8AC3E}">
        <p14:creationId xmlns:p14="http://schemas.microsoft.com/office/powerpoint/2010/main" val="3667976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10-2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A honeypot is designed to do which of the following?</a:t>
            </a:r>
          </a:p>
          <a:p>
            <a:pPr marL="457200" indent="-457200">
              <a:buAutoNum type="alphaLcPeriod"/>
            </a:pPr>
            <a:r>
              <a:rPr lang="en-US" dirty="0"/>
              <a:t>Lure attackers to the network</a:t>
            </a:r>
          </a:p>
          <a:p>
            <a:pPr marL="457200" indent="-457200">
              <a:buAutoNum type="alphaLcPeriod"/>
            </a:pPr>
            <a:r>
              <a:rPr lang="en-US" dirty="0"/>
              <a:t>Appear as part of the network</a:t>
            </a:r>
          </a:p>
          <a:p>
            <a:pPr marL="457200" indent="-457200">
              <a:buAutoNum type="alphaLcPeriod"/>
            </a:pPr>
            <a:r>
              <a:rPr lang="en-US" dirty="0"/>
              <a:t>Crash the network</a:t>
            </a:r>
          </a:p>
          <a:p>
            <a:pPr marL="457200" indent="-457200">
              <a:buAutoNum type="alphaLcPeriod"/>
            </a:pPr>
            <a:r>
              <a:rPr lang="en-US" dirty="0"/>
              <a:t>a and b</a:t>
            </a:r>
          </a:p>
        </p:txBody>
      </p:sp>
    </p:spTree>
    <p:extLst>
      <p:ext uri="{BB962C8B-B14F-4D97-AF65-F5344CB8AC3E}">
        <p14:creationId xmlns:p14="http://schemas.microsoft.com/office/powerpoint/2010/main" val="62245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10-2: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A honeypot is designed to do which of the following?</a:t>
            </a:r>
          </a:p>
          <a:p>
            <a:pPr marL="0" indent="0">
              <a:buNone/>
            </a:pPr>
            <a:r>
              <a:rPr lang="en-US" b="1" dirty="0"/>
              <a:t>Answer: d. </a:t>
            </a:r>
            <a:r>
              <a:rPr lang="en-US" dirty="0"/>
              <a:t>a and b</a:t>
            </a:r>
          </a:p>
          <a:p>
            <a:pPr marL="0" indent="0">
              <a:buNone/>
            </a:pPr>
            <a:r>
              <a:rPr lang="en-US" sz="2200" dirty="0"/>
              <a:t>A honeypot is designed to lure attackers to the network and to appear as part of the network. This allows the network administrator to see how an attacker gained access to the network and gather insights on the changes required to improve the security of the network.</a:t>
            </a:r>
          </a:p>
        </p:txBody>
      </p:sp>
    </p:spTree>
    <p:extLst>
      <p:ext uri="{BB962C8B-B14F-4D97-AF65-F5344CB8AC3E}">
        <p14:creationId xmlns:p14="http://schemas.microsoft.com/office/powerpoint/2010/main" val="282966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Packet analyzers are normally used on which layer(s) of the OSI model?</a:t>
            </a:r>
          </a:p>
          <a:p>
            <a:pPr marL="0" indent="0">
              <a:buNone/>
            </a:pPr>
            <a:endParaRPr lang="en-US" dirty="0"/>
          </a:p>
          <a:p>
            <a:pPr marL="0" indent="0">
              <a:buNone/>
            </a:pPr>
            <a:r>
              <a:rPr lang="en-US" dirty="0">
                <a:effectLst/>
              </a:rPr>
              <a:t>On a type 1 hypervisor, users can have the same IP address on their virtual network as another user without interference. True or False?</a:t>
            </a:r>
            <a:endParaRPr lang="en-US" dirty="0"/>
          </a:p>
        </p:txBody>
      </p:sp>
    </p:spTree>
    <p:extLst>
      <p:ext uri="{BB962C8B-B14F-4D97-AF65-F5344CB8AC3E}">
        <p14:creationId xmlns:p14="http://schemas.microsoft.com/office/powerpoint/2010/main" val="170594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Describe network forensics</a:t>
            </a:r>
          </a:p>
          <a:p>
            <a:pPr eaLnBrk="1" hangingPunct="1">
              <a:spcAft>
                <a:spcPts val="600"/>
              </a:spcAft>
            </a:pPr>
            <a:r>
              <a:rPr lang="en-US" altLang="en-US" dirty="0"/>
              <a:t>Explain the process of a network investigation</a:t>
            </a:r>
          </a:p>
          <a:p>
            <a:pPr eaLnBrk="1" hangingPunct="1">
              <a:spcAft>
                <a:spcPts val="600"/>
              </a:spcAft>
            </a:pPr>
            <a:r>
              <a:rPr lang="en-US" altLang="en-US" dirty="0"/>
              <a:t>Use network forensics tools</a:t>
            </a:r>
          </a:p>
          <a:p>
            <a:pPr eaLnBrk="1" hangingPunct="1">
              <a:spcAft>
                <a:spcPts val="600"/>
              </a:spcAft>
            </a:pPr>
            <a:r>
              <a:rPr lang="en-US" altLang="en-US" dirty="0"/>
              <a:t>Describe virtual network forensics</a:t>
            </a:r>
          </a:p>
          <a:p>
            <a:pPr eaLnBrk="1" hangingPunct="1">
              <a:spcAft>
                <a:spcPts val="600"/>
              </a:spcAft>
            </a:pPr>
            <a:r>
              <a:rPr lang="en-US" altLang="en-US" dirty="0"/>
              <a:t>Describe how to research and investigate types of attacks</a:t>
            </a:r>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CFAD45-569B-C5EB-7525-C0695FF2CE04}"/>
              </a:ext>
            </a:extLst>
          </p:cNvPr>
          <p:cNvSpPr>
            <a:spLocks noGrp="1"/>
          </p:cNvSpPr>
          <p:nvPr>
            <p:ph type="title"/>
          </p:nvPr>
        </p:nvSpPr>
        <p:spPr/>
        <p:txBody>
          <a:bodyPr/>
          <a:lstStyle/>
          <a:p>
            <a:r>
              <a:rPr lang="en-US" dirty="0"/>
              <a:t>Network Forensics Overview (1 of 2)</a:t>
            </a:r>
          </a:p>
        </p:txBody>
      </p:sp>
      <p:sp>
        <p:nvSpPr>
          <p:cNvPr id="2" name="Content Placeholder 1">
            <a:extLst>
              <a:ext uri="{FF2B5EF4-FFF2-40B4-BE49-F238E27FC236}">
                <a16:creationId xmlns:a16="http://schemas.microsoft.com/office/drawing/2014/main" id="{578BACE2-3F6B-FAAC-CADA-115CC87F9AE4}"/>
              </a:ext>
            </a:extLst>
          </p:cNvPr>
          <p:cNvSpPr>
            <a:spLocks noGrp="1"/>
          </p:cNvSpPr>
          <p:nvPr>
            <p:ph idx="1"/>
          </p:nvPr>
        </p:nvSpPr>
        <p:spPr/>
        <p:txBody>
          <a:bodyPr/>
          <a:lstStyle/>
          <a:p>
            <a:pPr eaLnBrk="1" hangingPunct="1"/>
            <a:r>
              <a:rPr lang="en-US" altLang="en-US" b="1" dirty="0"/>
              <a:t>Network forensics </a:t>
            </a:r>
            <a:r>
              <a:rPr lang="en-US" altLang="en-US" dirty="0"/>
              <a:t>is the process of collecting and analyzing raw network data and tracking network traffic</a:t>
            </a:r>
          </a:p>
          <a:p>
            <a:pPr lvl="1"/>
            <a:r>
              <a:rPr lang="en-US" altLang="en-US" dirty="0"/>
              <a:t>The purpose is to ascertain how an attack was carried out or how an event occurred on a network</a:t>
            </a:r>
          </a:p>
          <a:p>
            <a:pPr eaLnBrk="1" hangingPunct="1"/>
            <a:r>
              <a:rPr lang="en-US" altLang="en-US" dirty="0"/>
              <a:t>Intruders leave a trail behind</a:t>
            </a:r>
          </a:p>
          <a:p>
            <a:pPr lvl="1" eaLnBrk="1" hangingPunct="1"/>
            <a:r>
              <a:rPr lang="en-US" altLang="en-US" dirty="0"/>
              <a:t>Knowing your network’s typical traffic patterns is important in spotting variations in network traffic</a:t>
            </a:r>
          </a:p>
          <a:p>
            <a:r>
              <a:rPr lang="en-US" dirty="0"/>
              <a:t>It can also help you determine whether a network is truly under attack</a:t>
            </a:r>
          </a:p>
          <a:p>
            <a:endParaRPr lang="en-US" dirty="0"/>
          </a:p>
        </p:txBody>
      </p:sp>
    </p:spTree>
    <p:extLst>
      <p:ext uri="{BB962C8B-B14F-4D97-AF65-F5344CB8AC3E}">
        <p14:creationId xmlns:p14="http://schemas.microsoft.com/office/powerpoint/2010/main" val="162216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CFAD45-569B-C5EB-7525-C0695FF2CE04}"/>
              </a:ext>
            </a:extLst>
          </p:cNvPr>
          <p:cNvSpPr>
            <a:spLocks noGrp="1"/>
          </p:cNvSpPr>
          <p:nvPr>
            <p:ph type="title"/>
          </p:nvPr>
        </p:nvSpPr>
        <p:spPr/>
        <p:txBody>
          <a:bodyPr/>
          <a:lstStyle/>
          <a:p>
            <a:r>
              <a:rPr lang="en-US" dirty="0"/>
              <a:t>Network Forensics Overview (2 of 2)</a:t>
            </a:r>
          </a:p>
        </p:txBody>
      </p:sp>
      <p:sp>
        <p:nvSpPr>
          <p:cNvPr id="2" name="Content Placeholder 1">
            <a:extLst>
              <a:ext uri="{FF2B5EF4-FFF2-40B4-BE49-F238E27FC236}">
                <a16:creationId xmlns:a16="http://schemas.microsoft.com/office/drawing/2014/main" id="{578BACE2-3F6B-FAAC-CADA-115CC87F9AE4}"/>
              </a:ext>
            </a:extLst>
          </p:cNvPr>
          <p:cNvSpPr>
            <a:spLocks noGrp="1"/>
          </p:cNvSpPr>
          <p:nvPr>
            <p:ph idx="1"/>
          </p:nvPr>
        </p:nvSpPr>
        <p:spPr/>
        <p:txBody>
          <a:bodyPr/>
          <a:lstStyle/>
          <a:p>
            <a:r>
              <a:rPr lang="en-US" dirty="0"/>
              <a:t>Vulnerabilities can come from a variety of issues, including the following:</a:t>
            </a:r>
          </a:p>
          <a:p>
            <a:pPr lvl="1"/>
            <a:r>
              <a:rPr lang="en-US" dirty="0"/>
              <a:t>Misconfigured servers</a:t>
            </a:r>
          </a:p>
          <a:p>
            <a:pPr lvl="1"/>
            <a:r>
              <a:rPr lang="en-US" dirty="0"/>
              <a:t>Open ports – particularly port 23, the default port for Telnet</a:t>
            </a:r>
          </a:p>
          <a:p>
            <a:pPr lvl="1"/>
            <a:r>
              <a:rPr lang="en-US" dirty="0"/>
              <a:t>Settings and validation options used when installing additional servers, such as a database server</a:t>
            </a:r>
          </a:p>
          <a:p>
            <a:r>
              <a:rPr lang="en-US" dirty="0"/>
              <a:t>Auditing network logs is the key to network forensics</a:t>
            </a:r>
          </a:p>
          <a:p>
            <a:pPr lvl="1"/>
            <a:r>
              <a:rPr lang="en-US" dirty="0"/>
              <a:t>Tools that can digest large volumes of data is needed</a:t>
            </a:r>
          </a:p>
        </p:txBody>
      </p:sp>
    </p:spTree>
    <p:extLst>
      <p:ext uri="{BB962C8B-B14F-4D97-AF65-F5344CB8AC3E}">
        <p14:creationId xmlns:p14="http://schemas.microsoft.com/office/powerpoint/2010/main" val="265829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E5D791-3AC6-9A10-C82C-302AA175D651}"/>
              </a:ext>
            </a:extLst>
          </p:cNvPr>
          <p:cNvSpPr>
            <a:spLocks noGrp="1"/>
          </p:cNvSpPr>
          <p:nvPr>
            <p:ph type="title"/>
          </p:nvPr>
        </p:nvSpPr>
        <p:spPr/>
        <p:txBody>
          <a:bodyPr/>
          <a:lstStyle/>
          <a:p>
            <a:r>
              <a:rPr lang="en-US" dirty="0"/>
              <a:t>Network Forensics Standard Procedures</a:t>
            </a:r>
          </a:p>
        </p:txBody>
      </p:sp>
      <p:sp>
        <p:nvSpPr>
          <p:cNvPr id="2" name="Content Placeholder 1">
            <a:extLst>
              <a:ext uri="{FF2B5EF4-FFF2-40B4-BE49-F238E27FC236}">
                <a16:creationId xmlns:a16="http://schemas.microsoft.com/office/drawing/2014/main" id="{D036F160-F8CB-1CFA-18C6-4FA748BFF03C}"/>
              </a:ext>
            </a:extLst>
          </p:cNvPr>
          <p:cNvSpPr>
            <a:spLocks noGrp="1"/>
          </p:cNvSpPr>
          <p:nvPr>
            <p:ph idx="1"/>
          </p:nvPr>
        </p:nvSpPr>
        <p:spPr/>
        <p:txBody>
          <a:bodyPr/>
          <a:lstStyle/>
          <a:p>
            <a:pPr eaLnBrk="1" hangingPunct="1"/>
            <a:r>
              <a:rPr lang="en-US" altLang="en-US" dirty="0"/>
              <a:t>Network forensics examiners must establish standard procedures for how to acquire data after an attack or intrusion</a:t>
            </a:r>
          </a:p>
          <a:p>
            <a:pPr lvl="1" eaLnBrk="1" hangingPunct="1"/>
            <a:r>
              <a:rPr lang="en-US" altLang="en-US" dirty="0"/>
              <a:t>It is essential to ensure that all compromised systems have been found, brought offline, and restored as quickly as possible</a:t>
            </a:r>
          </a:p>
          <a:p>
            <a:pPr eaLnBrk="1" hangingPunct="1"/>
            <a:r>
              <a:rPr lang="en-US" altLang="en-US" dirty="0"/>
              <a:t>Procedures must be based on an organization’s needs and complement the network infrastructure</a:t>
            </a:r>
          </a:p>
          <a:p>
            <a:pPr eaLnBrk="1" hangingPunct="1"/>
            <a:r>
              <a:rPr lang="en-US" altLang="en-US" dirty="0"/>
              <a:t>NIST created the “Guide to Integrating Forensic Techniques into Incident Response” to address these needs</a:t>
            </a:r>
          </a:p>
          <a:p>
            <a:endParaRPr lang="en-US" dirty="0"/>
          </a:p>
        </p:txBody>
      </p:sp>
    </p:spTree>
    <p:extLst>
      <p:ext uri="{BB962C8B-B14F-4D97-AF65-F5344CB8AC3E}">
        <p14:creationId xmlns:p14="http://schemas.microsoft.com/office/powerpoint/2010/main" val="377769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D390A7-4B75-B867-BDF5-0134960234E9}"/>
              </a:ext>
            </a:extLst>
          </p:cNvPr>
          <p:cNvSpPr>
            <a:spLocks noGrp="1"/>
          </p:cNvSpPr>
          <p:nvPr>
            <p:ph type="title"/>
          </p:nvPr>
        </p:nvSpPr>
        <p:spPr/>
        <p:txBody>
          <a:bodyPr/>
          <a:lstStyle/>
          <a:p>
            <a:r>
              <a:rPr lang="en-US" dirty="0"/>
              <a:t>Securing a Network (1 of 2)</a:t>
            </a:r>
          </a:p>
        </p:txBody>
      </p:sp>
      <p:sp>
        <p:nvSpPr>
          <p:cNvPr id="2" name="Content Placeholder 1">
            <a:extLst>
              <a:ext uri="{FF2B5EF4-FFF2-40B4-BE49-F238E27FC236}">
                <a16:creationId xmlns:a16="http://schemas.microsoft.com/office/drawing/2014/main" id="{B66AFBFD-805D-7173-2821-A8DB7BDABD9B}"/>
              </a:ext>
            </a:extLst>
          </p:cNvPr>
          <p:cNvSpPr>
            <a:spLocks noGrp="1"/>
          </p:cNvSpPr>
          <p:nvPr>
            <p:ph idx="1"/>
          </p:nvPr>
        </p:nvSpPr>
        <p:spPr/>
        <p:txBody>
          <a:bodyPr/>
          <a:lstStyle/>
          <a:p>
            <a:pPr eaLnBrk="1" hangingPunct="1"/>
            <a:r>
              <a:rPr lang="en-US" altLang="en-US" dirty="0"/>
              <a:t>A </a:t>
            </a:r>
            <a:r>
              <a:rPr lang="en-US" altLang="en-US" b="1" dirty="0"/>
              <a:t>layered network defense strategy </a:t>
            </a:r>
            <a:r>
              <a:rPr lang="en-US" altLang="en-US" dirty="0"/>
              <a:t>sets up layers of protection to hide the most valuable data at the innermost part of the network</a:t>
            </a:r>
          </a:p>
          <a:p>
            <a:pPr eaLnBrk="1" hangingPunct="1"/>
            <a:r>
              <a:rPr lang="en-US" altLang="en-US" b="1" dirty="0"/>
              <a:t>Defense in depth (DiD) </a:t>
            </a:r>
            <a:r>
              <a:rPr lang="en-US" altLang="en-US" dirty="0"/>
              <a:t>is a similar approach developed by the NSA</a:t>
            </a:r>
          </a:p>
          <a:p>
            <a:pPr lvl="1" eaLnBrk="1" hangingPunct="1"/>
            <a:r>
              <a:rPr lang="en-US" altLang="en-US" dirty="0"/>
              <a:t>DiD has three modes of protection:</a:t>
            </a:r>
          </a:p>
          <a:p>
            <a:pPr lvl="2" eaLnBrk="1" hangingPunct="1"/>
            <a:r>
              <a:rPr lang="en-US" altLang="en-US" dirty="0"/>
              <a:t>People</a:t>
            </a:r>
          </a:p>
          <a:p>
            <a:pPr lvl="2" eaLnBrk="1" hangingPunct="1"/>
            <a:r>
              <a:rPr lang="en-US" altLang="en-US" dirty="0"/>
              <a:t>Technology</a:t>
            </a:r>
          </a:p>
          <a:p>
            <a:pPr lvl="2" eaLnBrk="1" hangingPunct="1"/>
            <a:r>
              <a:rPr lang="en-US" altLang="en-US" dirty="0"/>
              <a:t>Operations</a:t>
            </a:r>
            <a:endParaRPr lang="en-US" dirty="0"/>
          </a:p>
        </p:txBody>
      </p:sp>
    </p:spTree>
    <p:extLst>
      <p:ext uri="{BB962C8B-B14F-4D97-AF65-F5344CB8AC3E}">
        <p14:creationId xmlns:p14="http://schemas.microsoft.com/office/powerpoint/2010/main" val="78659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D390A7-4B75-B867-BDF5-0134960234E9}"/>
              </a:ext>
            </a:extLst>
          </p:cNvPr>
          <p:cNvSpPr>
            <a:spLocks noGrp="1"/>
          </p:cNvSpPr>
          <p:nvPr>
            <p:ph type="title"/>
          </p:nvPr>
        </p:nvSpPr>
        <p:spPr/>
        <p:txBody>
          <a:bodyPr/>
          <a:lstStyle/>
          <a:p>
            <a:r>
              <a:rPr lang="en-US" dirty="0"/>
              <a:t>Securing a Network (2 of 2)</a:t>
            </a:r>
          </a:p>
        </p:txBody>
      </p:sp>
      <p:sp>
        <p:nvSpPr>
          <p:cNvPr id="2" name="Content Placeholder 1">
            <a:extLst>
              <a:ext uri="{FF2B5EF4-FFF2-40B4-BE49-F238E27FC236}">
                <a16:creationId xmlns:a16="http://schemas.microsoft.com/office/drawing/2014/main" id="{B66AFBFD-805D-7173-2821-A8DB7BDABD9B}"/>
              </a:ext>
            </a:extLst>
          </p:cNvPr>
          <p:cNvSpPr>
            <a:spLocks noGrp="1"/>
          </p:cNvSpPr>
          <p:nvPr>
            <p:ph idx="1"/>
          </p:nvPr>
        </p:nvSpPr>
        <p:spPr/>
        <p:txBody>
          <a:bodyPr/>
          <a:lstStyle/>
          <a:p>
            <a:pPr eaLnBrk="1" hangingPunct="1"/>
            <a:r>
              <a:rPr lang="en-US" altLang="en-US" dirty="0"/>
              <a:t>Testing networks is as important as testing servers</a:t>
            </a:r>
          </a:p>
          <a:p>
            <a:pPr eaLnBrk="1" hangingPunct="1"/>
            <a:r>
              <a:rPr lang="en-US" altLang="en-US" dirty="0"/>
              <a:t>Digital forensics investigators need to be up to date on the latest methods intruders use to infiltrate networks</a:t>
            </a:r>
          </a:p>
          <a:p>
            <a:pPr lvl="1" eaLnBrk="1" hangingPunct="1"/>
            <a:r>
              <a:rPr lang="en-US" altLang="en-US" dirty="0"/>
              <a:t>As well as methods internal employees use to sabotage networks</a:t>
            </a:r>
          </a:p>
          <a:p>
            <a:pPr eaLnBrk="1" hangingPunct="1"/>
            <a:r>
              <a:rPr lang="en-US" altLang="en-US" dirty="0"/>
              <a:t>Small companies of fewer than 10 employees often don’t consider security precautions against internal threats necessary</a:t>
            </a:r>
          </a:p>
          <a:p>
            <a:pPr lvl="1" eaLnBrk="1" hangingPunct="1"/>
            <a:r>
              <a:rPr lang="en-US" altLang="en-US" dirty="0"/>
              <a:t>Can be more susceptible to problems caused by employees revealing proprietary information to competitors</a:t>
            </a:r>
          </a:p>
        </p:txBody>
      </p:sp>
    </p:spTree>
    <p:extLst>
      <p:ext uri="{BB962C8B-B14F-4D97-AF65-F5344CB8AC3E}">
        <p14:creationId xmlns:p14="http://schemas.microsoft.com/office/powerpoint/2010/main" val="79865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8347FD-B763-9043-87AE-9DBA4AB68F53}"/>
              </a:ext>
            </a:extLst>
          </p:cNvPr>
          <p:cNvSpPr>
            <a:spLocks noGrp="1"/>
          </p:cNvSpPr>
          <p:nvPr>
            <p:ph type="title"/>
          </p:nvPr>
        </p:nvSpPr>
        <p:spPr/>
        <p:txBody>
          <a:bodyPr/>
          <a:lstStyle/>
          <a:p>
            <a:r>
              <a:rPr lang="en-US" dirty="0"/>
              <a:t>Developing Procedures and Models for Network Forensics (1 of 2)</a:t>
            </a:r>
          </a:p>
        </p:txBody>
      </p:sp>
      <p:sp>
        <p:nvSpPr>
          <p:cNvPr id="2" name="Content Placeholder 1">
            <a:extLst>
              <a:ext uri="{FF2B5EF4-FFF2-40B4-BE49-F238E27FC236}">
                <a16:creationId xmlns:a16="http://schemas.microsoft.com/office/drawing/2014/main" id="{E635DB39-05AE-886E-2A32-0E262C55544A}"/>
              </a:ext>
            </a:extLst>
          </p:cNvPr>
          <p:cNvSpPr>
            <a:spLocks noGrp="1"/>
          </p:cNvSpPr>
          <p:nvPr>
            <p:ph idx="1"/>
          </p:nvPr>
        </p:nvSpPr>
        <p:spPr/>
        <p:txBody>
          <a:bodyPr/>
          <a:lstStyle/>
          <a:p>
            <a:pPr eaLnBrk="1" hangingPunct="1"/>
            <a:r>
              <a:rPr lang="en-US" altLang="en-US" dirty="0"/>
              <a:t>Network forensics can be a long, tedious process</a:t>
            </a:r>
          </a:p>
          <a:p>
            <a:pPr eaLnBrk="1" hangingPunct="1"/>
            <a:r>
              <a:rPr lang="en-US" altLang="en-US" dirty="0"/>
              <a:t>A standard procedure often used in network forensics is as follows:</a:t>
            </a:r>
          </a:p>
          <a:p>
            <a:pPr lvl="1" eaLnBrk="1" hangingPunct="1"/>
            <a:r>
              <a:rPr lang="en-US" altLang="en-US" dirty="0"/>
              <a:t>Always use a standard installation image for systems on a network</a:t>
            </a:r>
          </a:p>
          <a:p>
            <a:pPr lvl="1" eaLnBrk="1" hangingPunct="1"/>
            <a:r>
              <a:rPr lang="en-US" altLang="en-US" dirty="0"/>
              <a:t>Fix any vulnerability as quickly as possible after an attack</a:t>
            </a:r>
          </a:p>
          <a:p>
            <a:pPr lvl="1" eaLnBrk="1" hangingPunct="1"/>
            <a:r>
              <a:rPr lang="en-US" altLang="en-US" dirty="0"/>
              <a:t>Attempt to retrieve all volatile data</a:t>
            </a:r>
          </a:p>
          <a:p>
            <a:pPr lvl="1" eaLnBrk="1" hangingPunct="1"/>
            <a:r>
              <a:rPr lang="en-US" altLang="en-US" dirty="0"/>
              <a:t>Acquire all compromised drives and make a forensic image of it</a:t>
            </a:r>
          </a:p>
          <a:p>
            <a:pPr lvl="1" eaLnBrk="1" hangingPunct="1"/>
            <a:r>
              <a:rPr lang="en-US" altLang="en-US" dirty="0"/>
              <a:t>Compare files on the forensic image to the original installation image</a:t>
            </a:r>
            <a:endParaRPr lang="en-US" dirty="0"/>
          </a:p>
        </p:txBody>
      </p:sp>
    </p:spTree>
    <p:extLst>
      <p:ext uri="{BB962C8B-B14F-4D97-AF65-F5344CB8AC3E}">
        <p14:creationId xmlns:p14="http://schemas.microsoft.com/office/powerpoint/2010/main" val="47837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8347FD-B763-9043-87AE-9DBA4AB68F53}"/>
              </a:ext>
            </a:extLst>
          </p:cNvPr>
          <p:cNvSpPr>
            <a:spLocks noGrp="1"/>
          </p:cNvSpPr>
          <p:nvPr>
            <p:ph type="title"/>
          </p:nvPr>
        </p:nvSpPr>
        <p:spPr/>
        <p:txBody>
          <a:bodyPr/>
          <a:lstStyle/>
          <a:p>
            <a:r>
              <a:rPr lang="en-US" dirty="0"/>
              <a:t>Developing Procedures and Models for Network Forensics (2 of 2)</a:t>
            </a:r>
          </a:p>
        </p:txBody>
      </p:sp>
      <p:sp>
        <p:nvSpPr>
          <p:cNvPr id="2" name="Content Placeholder 1">
            <a:extLst>
              <a:ext uri="{FF2B5EF4-FFF2-40B4-BE49-F238E27FC236}">
                <a16:creationId xmlns:a16="http://schemas.microsoft.com/office/drawing/2014/main" id="{E635DB39-05AE-886E-2A32-0E262C55544A}"/>
              </a:ext>
            </a:extLst>
          </p:cNvPr>
          <p:cNvSpPr>
            <a:spLocks noGrp="1"/>
          </p:cNvSpPr>
          <p:nvPr>
            <p:ph idx="1"/>
          </p:nvPr>
        </p:nvSpPr>
        <p:spPr/>
        <p:txBody>
          <a:bodyPr/>
          <a:lstStyle/>
          <a:p>
            <a:pPr eaLnBrk="1" hangingPunct="1"/>
            <a:r>
              <a:rPr lang="en-US" altLang="en-US" dirty="0"/>
              <a:t>In digital forensics</a:t>
            </a:r>
          </a:p>
          <a:p>
            <a:pPr lvl="1" eaLnBrk="1" hangingPunct="1"/>
            <a:r>
              <a:rPr lang="en-US" altLang="en-US" dirty="0"/>
              <a:t>You can work from the image to find most of the deleted or hidden files and partitions</a:t>
            </a:r>
          </a:p>
          <a:p>
            <a:pPr eaLnBrk="1" hangingPunct="1"/>
            <a:r>
              <a:rPr lang="en-US" altLang="en-US" dirty="0"/>
              <a:t>In network forensics</a:t>
            </a:r>
          </a:p>
          <a:p>
            <a:pPr lvl="1" eaLnBrk="1" hangingPunct="1"/>
            <a:r>
              <a:rPr lang="en-US" altLang="en-US" dirty="0"/>
              <a:t>You have to restore the drive to see how malware that attackers have installed on the system works</a:t>
            </a:r>
          </a:p>
        </p:txBody>
      </p:sp>
    </p:spTree>
    <p:extLst>
      <p:ext uri="{BB962C8B-B14F-4D97-AF65-F5344CB8AC3E}">
        <p14:creationId xmlns:p14="http://schemas.microsoft.com/office/powerpoint/2010/main" val="1648444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13010</TotalTime>
  <Words>1494</Words>
  <Application>Microsoft Office PowerPoint</Application>
  <PresentationFormat>Widescreen</PresentationFormat>
  <Paragraphs>159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Network Forensics Overview (1 of 2)</vt:lpstr>
      <vt:lpstr>Network Forensics Overview (2 of 2)</vt:lpstr>
      <vt:lpstr>Network Forensics Standard Procedures</vt:lpstr>
      <vt:lpstr>Securing a Network (1 of 2)</vt:lpstr>
      <vt:lpstr>Securing a Network (2 of 2)</vt:lpstr>
      <vt:lpstr>Developing Procedures and Models for Network Forensics (1 of 2)</vt:lpstr>
      <vt:lpstr>Developing Procedures and Models for Network Forensics (2 of 2)</vt:lpstr>
      <vt:lpstr>Effectively Reading Network Logs</vt:lpstr>
      <vt:lpstr>Knowledge Check Activity 10-1</vt:lpstr>
      <vt:lpstr>Knowledge Check Activity 10-1: Answer</vt:lpstr>
      <vt:lpstr>Exploring Common Network Forensics Tools</vt:lpstr>
      <vt:lpstr>Packet Analyzers (1 of 8)</vt:lpstr>
      <vt:lpstr>Packet Analyzers (2 of 8)</vt:lpstr>
      <vt:lpstr>Packet Analyzers (3 of 8)</vt:lpstr>
      <vt:lpstr>Packet Analyzers (4 of 8)</vt:lpstr>
      <vt:lpstr>Packet Analyzers (5 of 8)</vt:lpstr>
      <vt:lpstr>Packet Analyzers (6 of 8)</vt:lpstr>
      <vt:lpstr>Packet Analyzers (7 of 8)</vt:lpstr>
      <vt:lpstr>Packet Analyzers (8 of 8)</vt:lpstr>
      <vt:lpstr>Intrusion Detection and Intrusion Prevention Tools</vt:lpstr>
      <vt:lpstr>Investigating Virtual Networks</vt:lpstr>
      <vt:lpstr>Researching and Investigating Types of Attacks (1 of 2)</vt:lpstr>
      <vt:lpstr>Researching and Investigating Types of Attacks (2 of 2)</vt:lpstr>
      <vt:lpstr>Knowledge Check Activity 10-2</vt:lpstr>
      <vt:lpstr>Knowledge Check Activity 10-2: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452</cp:revision>
  <cp:lastPrinted>2016-10-03T15:29:39Z</cp:lastPrinted>
  <dcterms:created xsi:type="dcterms:W3CDTF">2021-12-10T16:21:02Z</dcterms:created>
  <dcterms:modified xsi:type="dcterms:W3CDTF">2024-05-07T16:13:57Z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