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60"/>
  </p:notesMasterIdLst>
  <p:handoutMasterIdLst>
    <p:handoutMasterId r:id="rId61"/>
  </p:handoutMasterIdLst>
  <p:sldIdLst>
    <p:sldId id="257" r:id="rId5"/>
    <p:sldId id="374" r:id="rId6"/>
    <p:sldId id="498" r:id="rId7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4" r:id="rId21"/>
    <p:sldId id="513" r:id="rId22"/>
    <p:sldId id="515" r:id="rId23"/>
    <p:sldId id="516" r:id="rId24"/>
    <p:sldId id="323" r:id="rId25"/>
    <p:sldId id="263" r:id="rId26"/>
    <p:sldId id="517" r:id="rId27"/>
    <p:sldId id="518" r:id="rId28"/>
    <p:sldId id="519" r:id="rId29"/>
    <p:sldId id="520" r:id="rId30"/>
    <p:sldId id="521" r:id="rId31"/>
    <p:sldId id="522" r:id="rId32"/>
    <p:sldId id="523" r:id="rId33"/>
    <p:sldId id="524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2" r:id="rId42"/>
    <p:sldId id="533" r:id="rId43"/>
    <p:sldId id="534" r:id="rId44"/>
    <p:sldId id="535" r:id="rId45"/>
    <p:sldId id="536" r:id="rId46"/>
    <p:sldId id="537" r:id="rId47"/>
    <p:sldId id="538" r:id="rId48"/>
    <p:sldId id="539" r:id="rId49"/>
    <p:sldId id="540" r:id="rId50"/>
    <p:sldId id="541" r:id="rId51"/>
    <p:sldId id="542" r:id="rId52"/>
    <p:sldId id="543" r:id="rId53"/>
    <p:sldId id="544" r:id="rId54"/>
    <p:sldId id="353" r:id="rId55"/>
    <p:sldId id="354" r:id="rId56"/>
    <p:sldId id="355" r:id="rId57"/>
    <p:sldId id="356" r:id="rId58"/>
    <p:sldId id="499" r:id="rId59"/>
  </p:sldIdLst>
  <p:sldSz cx="12192000" cy="6858000"/>
  <p:notesSz cx="6858000" cy="9144000"/>
  <p:custDataLst>
    <p:tags r:id="rId6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 Williams" initials="NW" lastIdx="1" clrIdx="1">
    <p:extLst>
      <p:ext uri="{19B8F6BF-5375-455C-9EA6-DF929625EA0E}">
        <p15:presenceInfo xmlns:p15="http://schemas.microsoft.com/office/powerpoint/2012/main" userId="N Willia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F7C"/>
    <a:srgbClr val="F2F2F2"/>
    <a:srgbClr val="0098D4"/>
    <a:srgbClr val="003865"/>
    <a:srgbClr val="000000"/>
    <a:srgbClr val="004A78"/>
    <a:srgbClr val="006298"/>
    <a:srgbClr val="FF6300"/>
    <a:srgbClr val="E9255F"/>
    <a:srgbClr val="00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136" autoAdjust="0"/>
  </p:normalViewPr>
  <p:slideViewPr>
    <p:cSldViewPr snapToGrid="0" snapToObjects="1">
      <p:cViewPr varScale="1">
        <p:scale>
          <a:sx n="79" d="100"/>
          <a:sy n="79" d="100"/>
        </p:scale>
        <p:origin x="197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08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commentAuthors" Target="commentAuthors.xml"/><Relationship Id="rId68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notesMaster" Target="notesMasters/notesMaster1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enhouse, Brooke" userId="452988ab-1343-4483-bbbf-06c809cf8e3f" providerId="ADAL" clId="{ADEF63BA-FFD9-4D4D-B938-6843F4160741}"/>
    <pc:docChg chg="modSld">
      <pc:chgData name="Greenhouse, Brooke" userId="452988ab-1343-4483-bbbf-06c809cf8e3f" providerId="ADAL" clId="{ADEF63BA-FFD9-4D4D-B938-6843F4160741}" dt="2024-05-07T16:38:35.381" v="51"/>
      <pc:docMkLst>
        <pc:docMk/>
      </pc:docMkLst>
      <pc:sldChg chg="modSp mod">
        <pc:chgData name="Greenhouse, Brooke" userId="452988ab-1343-4483-bbbf-06c809cf8e3f" providerId="ADAL" clId="{ADEF63BA-FFD9-4D4D-B938-6843F4160741}" dt="2024-05-07T16:34:38.114" v="0" actId="962"/>
        <pc:sldMkLst>
          <pc:docMk/>
          <pc:sldMk cId="2293288057" sldId="257"/>
        </pc:sldMkLst>
        <pc:picChg chg="mod">
          <ac:chgData name="Greenhouse, Brooke" userId="452988ab-1343-4483-bbbf-06c809cf8e3f" providerId="ADAL" clId="{ADEF63BA-FFD9-4D4D-B938-6843F4160741}" dt="2024-05-07T16:34:38.114" v="0" actId="962"/>
          <ac:picMkLst>
            <pc:docMk/>
            <pc:sldMk cId="2293288057" sldId="257"/>
            <ac:picMk id="7" creationId="{E0F24CBE-606E-F53B-B6F0-17B364174585}"/>
          </ac:picMkLst>
        </pc:picChg>
      </pc:sldChg>
      <pc:sldChg chg="modSp mod">
        <pc:chgData name="Greenhouse, Brooke" userId="452988ab-1343-4483-bbbf-06c809cf8e3f" providerId="ADAL" clId="{ADEF63BA-FFD9-4D4D-B938-6843F4160741}" dt="2024-05-07T16:38:27.281" v="49"/>
        <pc:sldMkLst>
          <pc:docMk/>
          <pc:sldMk cId="1705943123" sldId="355"/>
        </pc:sldMkLst>
        <pc:spChg chg="ord">
          <ac:chgData name="Greenhouse, Brooke" userId="452988ab-1343-4483-bbbf-06c809cf8e3f" providerId="ADAL" clId="{ADEF63BA-FFD9-4D4D-B938-6843F4160741}" dt="2024-05-07T16:38:27.281" v="49"/>
          <ac:spMkLst>
            <pc:docMk/>
            <pc:sldMk cId="1705943123" sldId="355"/>
            <ac:spMk id="3" creationId="{1076C9D7-44DF-C70D-F74C-D607A28F5E06}"/>
          </ac:spMkLst>
        </pc:spChg>
      </pc:sldChg>
      <pc:sldChg chg="modSp mod">
        <pc:chgData name="Greenhouse, Brooke" userId="452988ab-1343-4483-bbbf-06c809cf8e3f" providerId="ADAL" clId="{ADEF63BA-FFD9-4D4D-B938-6843F4160741}" dt="2024-05-07T16:38:31.473" v="50"/>
        <pc:sldMkLst>
          <pc:docMk/>
          <pc:sldMk cId="328760898" sldId="356"/>
        </pc:sldMkLst>
        <pc:spChg chg="ord">
          <ac:chgData name="Greenhouse, Brooke" userId="452988ab-1343-4483-bbbf-06c809cf8e3f" providerId="ADAL" clId="{ADEF63BA-FFD9-4D4D-B938-6843F4160741}" dt="2024-05-07T16:38:31.473" v="50"/>
          <ac:spMkLst>
            <pc:docMk/>
            <pc:sldMk cId="328760898" sldId="356"/>
            <ac:spMk id="3" creationId="{B59DB9C0-A1E4-78BE-4089-F4E0C2F71CFE}"/>
          </ac:spMkLst>
        </pc:spChg>
      </pc:sldChg>
      <pc:sldChg chg="modSp mod">
        <pc:chgData name="Greenhouse, Brooke" userId="452988ab-1343-4483-bbbf-06c809cf8e3f" providerId="ADAL" clId="{ADEF63BA-FFD9-4D4D-B938-6843F4160741}" dt="2024-05-07T16:35:27.045" v="1"/>
        <pc:sldMkLst>
          <pc:docMk/>
          <pc:sldMk cId="614826646" sldId="374"/>
        </pc:sldMkLst>
        <pc:spChg chg="ord">
          <ac:chgData name="Greenhouse, Brooke" userId="452988ab-1343-4483-bbbf-06c809cf8e3f" providerId="ADAL" clId="{ADEF63BA-FFD9-4D4D-B938-6843F4160741}" dt="2024-05-07T16:35:27.045" v="1"/>
          <ac:spMkLst>
            <pc:docMk/>
            <pc:sldMk cId="614826646" sldId="374"/>
            <ac:spMk id="3" creationId="{70A8E94C-E1A3-849B-5863-D51815FE7997}"/>
          </ac:spMkLst>
        </pc:spChg>
      </pc:sldChg>
      <pc:sldChg chg="modSp mod">
        <pc:chgData name="Greenhouse, Brooke" userId="452988ab-1343-4483-bbbf-06c809cf8e3f" providerId="ADAL" clId="{ADEF63BA-FFD9-4D4D-B938-6843F4160741}" dt="2024-05-07T16:35:33.194" v="2"/>
        <pc:sldMkLst>
          <pc:docMk/>
          <pc:sldMk cId="3273487409" sldId="498"/>
        </pc:sldMkLst>
        <pc:spChg chg="ord">
          <ac:chgData name="Greenhouse, Brooke" userId="452988ab-1343-4483-bbbf-06c809cf8e3f" providerId="ADAL" clId="{ADEF63BA-FFD9-4D4D-B938-6843F4160741}" dt="2024-05-07T16:35:33.194" v="2"/>
          <ac:spMkLst>
            <pc:docMk/>
            <pc:sldMk cId="3273487409" sldId="498"/>
            <ac:spMk id="3" creationId="{70A8E94C-E1A3-849B-5863-D51815FE7997}"/>
          </ac:spMkLst>
        </pc:spChg>
      </pc:sldChg>
      <pc:sldChg chg="modSp mod">
        <pc:chgData name="Greenhouse, Brooke" userId="452988ab-1343-4483-bbbf-06c809cf8e3f" providerId="ADAL" clId="{ADEF63BA-FFD9-4D4D-B938-6843F4160741}" dt="2024-05-07T16:38:35.381" v="51"/>
        <pc:sldMkLst>
          <pc:docMk/>
          <pc:sldMk cId="1719600383" sldId="499"/>
        </pc:sldMkLst>
        <pc:spChg chg="ord">
          <ac:chgData name="Greenhouse, Brooke" userId="452988ab-1343-4483-bbbf-06c809cf8e3f" providerId="ADAL" clId="{ADEF63BA-FFD9-4D4D-B938-6843F4160741}" dt="2024-05-07T16:38:35.381" v="51"/>
          <ac:spMkLst>
            <pc:docMk/>
            <pc:sldMk cId="1719600383" sldId="499"/>
            <ac:spMk id="3" creationId="{B59DB9C0-A1E4-78BE-4089-F4E0C2F71CFE}"/>
          </ac:spMkLst>
        </pc:spChg>
      </pc:sldChg>
      <pc:sldChg chg="modSp mod">
        <pc:chgData name="Greenhouse, Brooke" userId="452988ab-1343-4483-bbbf-06c809cf8e3f" providerId="ADAL" clId="{ADEF63BA-FFD9-4D4D-B938-6843F4160741}" dt="2024-05-07T16:35:37.006" v="3"/>
        <pc:sldMkLst>
          <pc:docMk/>
          <pc:sldMk cId="490224092" sldId="500"/>
        </pc:sldMkLst>
        <pc:spChg chg="ord">
          <ac:chgData name="Greenhouse, Brooke" userId="452988ab-1343-4483-bbbf-06c809cf8e3f" providerId="ADAL" clId="{ADEF63BA-FFD9-4D4D-B938-6843F4160741}" dt="2024-05-07T16:35:37.006" v="3"/>
          <ac:spMkLst>
            <pc:docMk/>
            <pc:sldMk cId="490224092" sldId="500"/>
            <ac:spMk id="3" creationId="{2FB4F932-68F1-E488-241D-2759B0714C9D}"/>
          </ac:spMkLst>
        </pc:spChg>
      </pc:sldChg>
      <pc:sldChg chg="modSp mod">
        <pc:chgData name="Greenhouse, Brooke" userId="452988ab-1343-4483-bbbf-06c809cf8e3f" providerId="ADAL" clId="{ADEF63BA-FFD9-4D4D-B938-6843F4160741}" dt="2024-05-07T16:35:40.208" v="4"/>
        <pc:sldMkLst>
          <pc:docMk/>
          <pc:sldMk cId="1199348933" sldId="501"/>
        </pc:sldMkLst>
        <pc:spChg chg="ord">
          <ac:chgData name="Greenhouse, Brooke" userId="452988ab-1343-4483-bbbf-06c809cf8e3f" providerId="ADAL" clId="{ADEF63BA-FFD9-4D4D-B938-6843F4160741}" dt="2024-05-07T16:35:40.208" v="4"/>
          <ac:spMkLst>
            <pc:docMk/>
            <pc:sldMk cId="1199348933" sldId="501"/>
            <ac:spMk id="3" creationId="{AA7E9029-F9E0-0809-94D1-495B4A4D6101}"/>
          </ac:spMkLst>
        </pc:spChg>
      </pc:sldChg>
      <pc:sldChg chg="modSp mod">
        <pc:chgData name="Greenhouse, Brooke" userId="452988ab-1343-4483-bbbf-06c809cf8e3f" providerId="ADAL" clId="{ADEF63BA-FFD9-4D4D-B938-6843F4160741}" dt="2024-05-07T16:35:43.386" v="5"/>
        <pc:sldMkLst>
          <pc:docMk/>
          <pc:sldMk cId="590961470" sldId="502"/>
        </pc:sldMkLst>
        <pc:spChg chg="ord">
          <ac:chgData name="Greenhouse, Brooke" userId="452988ab-1343-4483-bbbf-06c809cf8e3f" providerId="ADAL" clId="{ADEF63BA-FFD9-4D4D-B938-6843F4160741}" dt="2024-05-07T16:35:43.386" v="5"/>
          <ac:spMkLst>
            <pc:docMk/>
            <pc:sldMk cId="590961470" sldId="502"/>
            <ac:spMk id="3" creationId="{AF5016B8-DDBF-2ACF-C4AC-E0980F7E83F3}"/>
          </ac:spMkLst>
        </pc:spChg>
      </pc:sldChg>
      <pc:sldChg chg="modSp mod">
        <pc:chgData name="Greenhouse, Brooke" userId="452988ab-1343-4483-bbbf-06c809cf8e3f" providerId="ADAL" clId="{ADEF63BA-FFD9-4D4D-B938-6843F4160741}" dt="2024-05-07T16:35:46.796" v="6"/>
        <pc:sldMkLst>
          <pc:docMk/>
          <pc:sldMk cId="4127720447" sldId="503"/>
        </pc:sldMkLst>
        <pc:spChg chg="ord">
          <ac:chgData name="Greenhouse, Brooke" userId="452988ab-1343-4483-bbbf-06c809cf8e3f" providerId="ADAL" clId="{ADEF63BA-FFD9-4D4D-B938-6843F4160741}" dt="2024-05-07T16:35:46.796" v="6"/>
          <ac:spMkLst>
            <pc:docMk/>
            <pc:sldMk cId="4127720447" sldId="503"/>
            <ac:spMk id="3" creationId="{AF5016B8-DDBF-2ACF-C4AC-E0980F7E83F3}"/>
          </ac:spMkLst>
        </pc:spChg>
      </pc:sldChg>
      <pc:sldChg chg="modSp mod">
        <pc:chgData name="Greenhouse, Brooke" userId="452988ab-1343-4483-bbbf-06c809cf8e3f" providerId="ADAL" clId="{ADEF63BA-FFD9-4D4D-B938-6843F4160741}" dt="2024-05-07T16:35:50.040" v="7"/>
        <pc:sldMkLst>
          <pc:docMk/>
          <pc:sldMk cId="4063554663" sldId="504"/>
        </pc:sldMkLst>
        <pc:spChg chg="ord">
          <ac:chgData name="Greenhouse, Brooke" userId="452988ab-1343-4483-bbbf-06c809cf8e3f" providerId="ADAL" clId="{ADEF63BA-FFD9-4D4D-B938-6843F4160741}" dt="2024-05-07T16:35:50.040" v="7"/>
          <ac:spMkLst>
            <pc:docMk/>
            <pc:sldMk cId="4063554663" sldId="504"/>
            <ac:spMk id="3" creationId="{F4667B41-44FD-85CC-5A8D-30762A8BD933}"/>
          </ac:spMkLst>
        </pc:spChg>
      </pc:sldChg>
      <pc:sldChg chg="modSp mod">
        <pc:chgData name="Greenhouse, Brooke" userId="452988ab-1343-4483-bbbf-06c809cf8e3f" providerId="ADAL" clId="{ADEF63BA-FFD9-4D4D-B938-6843F4160741}" dt="2024-05-07T16:35:53.461" v="8"/>
        <pc:sldMkLst>
          <pc:docMk/>
          <pc:sldMk cId="2817770152" sldId="505"/>
        </pc:sldMkLst>
        <pc:spChg chg="ord">
          <ac:chgData name="Greenhouse, Brooke" userId="452988ab-1343-4483-bbbf-06c809cf8e3f" providerId="ADAL" clId="{ADEF63BA-FFD9-4D4D-B938-6843F4160741}" dt="2024-05-07T16:35:53.461" v="8"/>
          <ac:spMkLst>
            <pc:docMk/>
            <pc:sldMk cId="2817770152" sldId="505"/>
            <ac:spMk id="3" creationId="{F4667B41-44FD-85CC-5A8D-30762A8BD933}"/>
          </ac:spMkLst>
        </pc:spChg>
      </pc:sldChg>
      <pc:sldChg chg="modSp mod">
        <pc:chgData name="Greenhouse, Brooke" userId="452988ab-1343-4483-bbbf-06c809cf8e3f" providerId="ADAL" clId="{ADEF63BA-FFD9-4D4D-B938-6843F4160741}" dt="2024-05-07T16:35:56.898" v="9"/>
        <pc:sldMkLst>
          <pc:docMk/>
          <pc:sldMk cId="2333087015" sldId="506"/>
        </pc:sldMkLst>
        <pc:spChg chg="ord">
          <ac:chgData name="Greenhouse, Brooke" userId="452988ab-1343-4483-bbbf-06c809cf8e3f" providerId="ADAL" clId="{ADEF63BA-FFD9-4D4D-B938-6843F4160741}" dt="2024-05-07T16:35:56.898" v="9"/>
          <ac:spMkLst>
            <pc:docMk/>
            <pc:sldMk cId="2333087015" sldId="506"/>
            <ac:spMk id="3" creationId="{ACA95D97-9ED3-389A-EE0A-1CC39F0C2C62}"/>
          </ac:spMkLst>
        </pc:spChg>
      </pc:sldChg>
      <pc:sldChg chg="modSp mod">
        <pc:chgData name="Greenhouse, Brooke" userId="452988ab-1343-4483-bbbf-06c809cf8e3f" providerId="ADAL" clId="{ADEF63BA-FFD9-4D4D-B938-6843F4160741}" dt="2024-05-07T16:35:59.891" v="10"/>
        <pc:sldMkLst>
          <pc:docMk/>
          <pc:sldMk cId="62542271" sldId="507"/>
        </pc:sldMkLst>
        <pc:spChg chg="ord">
          <ac:chgData name="Greenhouse, Brooke" userId="452988ab-1343-4483-bbbf-06c809cf8e3f" providerId="ADAL" clId="{ADEF63BA-FFD9-4D4D-B938-6843F4160741}" dt="2024-05-07T16:35:59.891" v="10"/>
          <ac:spMkLst>
            <pc:docMk/>
            <pc:sldMk cId="62542271" sldId="507"/>
            <ac:spMk id="3" creationId="{ACA95D97-9ED3-389A-EE0A-1CC39F0C2C62}"/>
          </ac:spMkLst>
        </pc:spChg>
      </pc:sldChg>
      <pc:sldChg chg="modSp mod">
        <pc:chgData name="Greenhouse, Brooke" userId="452988ab-1343-4483-bbbf-06c809cf8e3f" providerId="ADAL" clId="{ADEF63BA-FFD9-4D4D-B938-6843F4160741}" dt="2024-05-07T16:36:03.295" v="11"/>
        <pc:sldMkLst>
          <pc:docMk/>
          <pc:sldMk cId="827957131" sldId="508"/>
        </pc:sldMkLst>
        <pc:spChg chg="ord">
          <ac:chgData name="Greenhouse, Brooke" userId="452988ab-1343-4483-bbbf-06c809cf8e3f" providerId="ADAL" clId="{ADEF63BA-FFD9-4D4D-B938-6843F4160741}" dt="2024-05-07T16:36:03.295" v="11"/>
          <ac:spMkLst>
            <pc:docMk/>
            <pc:sldMk cId="827957131" sldId="508"/>
            <ac:spMk id="3" creationId="{54C6103D-C980-B208-FFEC-651A096D41E6}"/>
          </ac:spMkLst>
        </pc:spChg>
      </pc:sldChg>
      <pc:sldChg chg="modSp mod">
        <pc:chgData name="Greenhouse, Brooke" userId="452988ab-1343-4483-bbbf-06c809cf8e3f" providerId="ADAL" clId="{ADEF63BA-FFD9-4D4D-B938-6843F4160741}" dt="2024-05-07T16:36:07.038" v="12"/>
        <pc:sldMkLst>
          <pc:docMk/>
          <pc:sldMk cId="3100400298" sldId="509"/>
        </pc:sldMkLst>
        <pc:spChg chg="ord">
          <ac:chgData name="Greenhouse, Brooke" userId="452988ab-1343-4483-bbbf-06c809cf8e3f" providerId="ADAL" clId="{ADEF63BA-FFD9-4D4D-B938-6843F4160741}" dt="2024-05-07T16:36:07.038" v="12"/>
          <ac:spMkLst>
            <pc:docMk/>
            <pc:sldMk cId="3100400298" sldId="509"/>
            <ac:spMk id="3" creationId="{54C6103D-C980-B208-FFEC-651A096D41E6}"/>
          </ac:spMkLst>
        </pc:spChg>
      </pc:sldChg>
      <pc:sldChg chg="modSp mod">
        <pc:chgData name="Greenhouse, Brooke" userId="452988ab-1343-4483-bbbf-06c809cf8e3f" providerId="ADAL" clId="{ADEF63BA-FFD9-4D4D-B938-6843F4160741}" dt="2024-05-07T16:36:10.520" v="13"/>
        <pc:sldMkLst>
          <pc:docMk/>
          <pc:sldMk cId="1712727624" sldId="510"/>
        </pc:sldMkLst>
        <pc:spChg chg="ord">
          <ac:chgData name="Greenhouse, Brooke" userId="452988ab-1343-4483-bbbf-06c809cf8e3f" providerId="ADAL" clId="{ADEF63BA-FFD9-4D4D-B938-6843F4160741}" dt="2024-05-07T16:36:10.520" v="13"/>
          <ac:spMkLst>
            <pc:docMk/>
            <pc:sldMk cId="1712727624" sldId="510"/>
            <ac:spMk id="3" creationId="{54C6103D-C980-B208-FFEC-651A096D41E6}"/>
          </ac:spMkLst>
        </pc:spChg>
      </pc:sldChg>
      <pc:sldChg chg="modSp mod">
        <pc:chgData name="Greenhouse, Brooke" userId="452988ab-1343-4483-bbbf-06c809cf8e3f" providerId="ADAL" clId="{ADEF63BA-FFD9-4D4D-B938-6843F4160741}" dt="2024-05-07T16:36:13.578" v="14"/>
        <pc:sldMkLst>
          <pc:docMk/>
          <pc:sldMk cId="4107427180" sldId="511"/>
        </pc:sldMkLst>
        <pc:spChg chg="ord">
          <ac:chgData name="Greenhouse, Brooke" userId="452988ab-1343-4483-bbbf-06c809cf8e3f" providerId="ADAL" clId="{ADEF63BA-FFD9-4D4D-B938-6843F4160741}" dt="2024-05-07T16:36:13.578" v="14"/>
          <ac:spMkLst>
            <pc:docMk/>
            <pc:sldMk cId="4107427180" sldId="511"/>
            <ac:spMk id="3" creationId="{54C6103D-C980-B208-FFEC-651A096D41E6}"/>
          </ac:spMkLst>
        </pc:spChg>
      </pc:sldChg>
      <pc:sldChg chg="modSp mod">
        <pc:chgData name="Greenhouse, Brooke" userId="452988ab-1343-4483-bbbf-06c809cf8e3f" providerId="ADAL" clId="{ADEF63BA-FFD9-4D4D-B938-6843F4160741}" dt="2024-05-07T16:36:16.738" v="15"/>
        <pc:sldMkLst>
          <pc:docMk/>
          <pc:sldMk cId="4060470243" sldId="512"/>
        </pc:sldMkLst>
        <pc:spChg chg="ord">
          <ac:chgData name="Greenhouse, Brooke" userId="452988ab-1343-4483-bbbf-06c809cf8e3f" providerId="ADAL" clId="{ADEF63BA-FFD9-4D4D-B938-6843F4160741}" dt="2024-05-07T16:36:16.738" v="15"/>
          <ac:spMkLst>
            <pc:docMk/>
            <pc:sldMk cId="4060470243" sldId="512"/>
            <ac:spMk id="3" creationId="{2EF22BBB-98EF-E14D-766E-9ED4EFED5AA5}"/>
          </ac:spMkLst>
        </pc:spChg>
      </pc:sldChg>
      <pc:sldChg chg="modSp mod">
        <pc:chgData name="Greenhouse, Brooke" userId="452988ab-1343-4483-bbbf-06c809cf8e3f" providerId="ADAL" clId="{ADEF63BA-FFD9-4D4D-B938-6843F4160741}" dt="2024-05-07T16:36:39.525" v="20"/>
        <pc:sldMkLst>
          <pc:docMk/>
          <pc:sldMk cId="837706085" sldId="513"/>
        </pc:sldMkLst>
        <pc:spChg chg="ord">
          <ac:chgData name="Greenhouse, Brooke" userId="452988ab-1343-4483-bbbf-06c809cf8e3f" providerId="ADAL" clId="{ADEF63BA-FFD9-4D4D-B938-6843F4160741}" dt="2024-05-07T16:36:39.525" v="20"/>
          <ac:spMkLst>
            <pc:docMk/>
            <pc:sldMk cId="837706085" sldId="513"/>
            <ac:spMk id="3" creationId="{49088FF8-0AA8-2FCA-9495-85EDD88371B1}"/>
          </ac:spMkLst>
        </pc:spChg>
      </pc:sldChg>
      <pc:sldChg chg="modSp mod">
        <pc:chgData name="Greenhouse, Brooke" userId="452988ab-1343-4483-bbbf-06c809cf8e3f" providerId="ADAL" clId="{ADEF63BA-FFD9-4D4D-B938-6843F4160741}" dt="2024-05-07T16:36:28.305" v="18"/>
        <pc:sldMkLst>
          <pc:docMk/>
          <pc:sldMk cId="1760254543" sldId="514"/>
        </pc:sldMkLst>
        <pc:graphicFrameChg chg="mod ord">
          <ac:chgData name="Greenhouse, Brooke" userId="452988ab-1343-4483-bbbf-06c809cf8e3f" providerId="ADAL" clId="{ADEF63BA-FFD9-4D4D-B938-6843F4160741}" dt="2024-05-07T16:36:28.305" v="18"/>
          <ac:graphicFrameMkLst>
            <pc:docMk/>
            <pc:sldMk cId="1760254543" sldId="514"/>
            <ac:graphicFrameMk id="4" creationId="{F4BFFEC6-A6EE-D2DC-97E8-67DA460732C1}"/>
          </ac:graphicFrameMkLst>
        </pc:graphicFrameChg>
      </pc:sldChg>
      <pc:sldChg chg="modSp mod">
        <pc:chgData name="Greenhouse, Brooke" userId="452988ab-1343-4483-bbbf-06c809cf8e3f" providerId="ADAL" clId="{ADEF63BA-FFD9-4D4D-B938-6843F4160741}" dt="2024-05-07T16:36:34.456" v="19"/>
        <pc:sldMkLst>
          <pc:docMk/>
          <pc:sldMk cId="4223257568" sldId="515"/>
        </pc:sldMkLst>
        <pc:spChg chg="ord">
          <ac:chgData name="Greenhouse, Brooke" userId="452988ab-1343-4483-bbbf-06c809cf8e3f" providerId="ADAL" clId="{ADEF63BA-FFD9-4D4D-B938-6843F4160741}" dt="2024-05-07T16:36:34.456" v="19"/>
          <ac:spMkLst>
            <pc:docMk/>
            <pc:sldMk cId="4223257568" sldId="515"/>
            <ac:spMk id="3" creationId="{49088FF8-0AA8-2FCA-9495-85EDD88371B1}"/>
          </ac:spMkLst>
        </pc:spChg>
      </pc:sldChg>
      <pc:sldChg chg="modSp mod">
        <pc:chgData name="Greenhouse, Brooke" userId="452988ab-1343-4483-bbbf-06c809cf8e3f" providerId="ADAL" clId="{ADEF63BA-FFD9-4D4D-B938-6843F4160741}" dt="2024-05-07T16:36:43.646" v="21"/>
        <pc:sldMkLst>
          <pc:docMk/>
          <pc:sldMk cId="971736584" sldId="516"/>
        </pc:sldMkLst>
        <pc:spChg chg="ord">
          <ac:chgData name="Greenhouse, Brooke" userId="452988ab-1343-4483-bbbf-06c809cf8e3f" providerId="ADAL" clId="{ADEF63BA-FFD9-4D4D-B938-6843F4160741}" dt="2024-05-07T16:36:43.646" v="21"/>
          <ac:spMkLst>
            <pc:docMk/>
            <pc:sldMk cId="971736584" sldId="516"/>
            <ac:spMk id="3" creationId="{49088FF8-0AA8-2FCA-9495-85EDD88371B1}"/>
          </ac:spMkLst>
        </pc:spChg>
      </pc:sldChg>
      <pc:sldChg chg="modSp mod">
        <pc:chgData name="Greenhouse, Brooke" userId="452988ab-1343-4483-bbbf-06c809cf8e3f" providerId="ADAL" clId="{ADEF63BA-FFD9-4D4D-B938-6843F4160741}" dt="2024-05-07T16:36:46.981" v="22"/>
        <pc:sldMkLst>
          <pc:docMk/>
          <pc:sldMk cId="857148717" sldId="517"/>
        </pc:sldMkLst>
        <pc:spChg chg="ord">
          <ac:chgData name="Greenhouse, Brooke" userId="452988ab-1343-4483-bbbf-06c809cf8e3f" providerId="ADAL" clId="{ADEF63BA-FFD9-4D4D-B938-6843F4160741}" dt="2024-05-07T16:36:46.981" v="22"/>
          <ac:spMkLst>
            <pc:docMk/>
            <pc:sldMk cId="857148717" sldId="517"/>
            <ac:spMk id="3" creationId="{533D260E-B5B5-60C8-43CA-2C51F2B8AA51}"/>
          </ac:spMkLst>
        </pc:spChg>
      </pc:sldChg>
      <pc:sldChg chg="modSp mod">
        <pc:chgData name="Greenhouse, Brooke" userId="452988ab-1343-4483-bbbf-06c809cf8e3f" providerId="ADAL" clId="{ADEF63BA-FFD9-4D4D-B938-6843F4160741}" dt="2024-05-07T16:36:50.173" v="23"/>
        <pc:sldMkLst>
          <pc:docMk/>
          <pc:sldMk cId="2388511268" sldId="518"/>
        </pc:sldMkLst>
        <pc:spChg chg="ord">
          <ac:chgData name="Greenhouse, Brooke" userId="452988ab-1343-4483-bbbf-06c809cf8e3f" providerId="ADAL" clId="{ADEF63BA-FFD9-4D4D-B938-6843F4160741}" dt="2024-05-07T16:36:50.173" v="23"/>
          <ac:spMkLst>
            <pc:docMk/>
            <pc:sldMk cId="2388511268" sldId="518"/>
            <ac:spMk id="3" creationId="{BAA7CE6D-7F57-3238-203E-55A7031227B6}"/>
          </ac:spMkLst>
        </pc:spChg>
      </pc:sldChg>
      <pc:sldChg chg="modSp mod">
        <pc:chgData name="Greenhouse, Brooke" userId="452988ab-1343-4483-bbbf-06c809cf8e3f" providerId="ADAL" clId="{ADEF63BA-FFD9-4D4D-B938-6843F4160741}" dt="2024-05-07T16:36:53.626" v="24"/>
        <pc:sldMkLst>
          <pc:docMk/>
          <pc:sldMk cId="1873018689" sldId="519"/>
        </pc:sldMkLst>
        <pc:spChg chg="ord">
          <ac:chgData name="Greenhouse, Brooke" userId="452988ab-1343-4483-bbbf-06c809cf8e3f" providerId="ADAL" clId="{ADEF63BA-FFD9-4D4D-B938-6843F4160741}" dt="2024-05-07T16:36:53.626" v="24"/>
          <ac:spMkLst>
            <pc:docMk/>
            <pc:sldMk cId="1873018689" sldId="519"/>
            <ac:spMk id="3" creationId="{1E066536-D2B9-26DD-7A3C-E2D4C96E9EB2}"/>
          </ac:spMkLst>
        </pc:spChg>
      </pc:sldChg>
      <pc:sldChg chg="modSp mod">
        <pc:chgData name="Greenhouse, Brooke" userId="452988ab-1343-4483-bbbf-06c809cf8e3f" providerId="ADAL" clId="{ADEF63BA-FFD9-4D4D-B938-6843F4160741}" dt="2024-05-07T16:36:56.806" v="25"/>
        <pc:sldMkLst>
          <pc:docMk/>
          <pc:sldMk cId="1576069036" sldId="520"/>
        </pc:sldMkLst>
        <pc:spChg chg="ord">
          <ac:chgData name="Greenhouse, Brooke" userId="452988ab-1343-4483-bbbf-06c809cf8e3f" providerId="ADAL" clId="{ADEF63BA-FFD9-4D4D-B938-6843F4160741}" dt="2024-05-07T16:36:56.806" v="25"/>
          <ac:spMkLst>
            <pc:docMk/>
            <pc:sldMk cId="1576069036" sldId="520"/>
            <ac:spMk id="3" creationId="{14D06BAC-CE23-C58A-BDAD-F68A89E50A93}"/>
          </ac:spMkLst>
        </pc:spChg>
      </pc:sldChg>
      <pc:sldChg chg="modSp mod">
        <pc:chgData name="Greenhouse, Brooke" userId="452988ab-1343-4483-bbbf-06c809cf8e3f" providerId="ADAL" clId="{ADEF63BA-FFD9-4D4D-B938-6843F4160741}" dt="2024-05-07T16:36:59.976" v="26"/>
        <pc:sldMkLst>
          <pc:docMk/>
          <pc:sldMk cId="3086940789" sldId="521"/>
        </pc:sldMkLst>
        <pc:spChg chg="ord">
          <ac:chgData name="Greenhouse, Brooke" userId="452988ab-1343-4483-bbbf-06c809cf8e3f" providerId="ADAL" clId="{ADEF63BA-FFD9-4D4D-B938-6843F4160741}" dt="2024-05-07T16:36:59.976" v="26"/>
          <ac:spMkLst>
            <pc:docMk/>
            <pc:sldMk cId="3086940789" sldId="521"/>
            <ac:spMk id="3" creationId="{14D06BAC-CE23-C58A-BDAD-F68A89E50A93}"/>
          </ac:spMkLst>
        </pc:spChg>
      </pc:sldChg>
      <pc:sldChg chg="modSp mod">
        <pc:chgData name="Greenhouse, Brooke" userId="452988ab-1343-4483-bbbf-06c809cf8e3f" providerId="ADAL" clId="{ADEF63BA-FFD9-4D4D-B938-6843F4160741}" dt="2024-05-07T16:37:06.305" v="28"/>
        <pc:sldMkLst>
          <pc:docMk/>
          <pc:sldMk cId="1162573538" sldId="522"/>
        </pc:sldMkLst>
        <pc:spChg chg="ord">
          <ac:chgData name="Greenhouse, Brooke" userId="452988ab-1343-4483-bbbf-06c809cf8e3f" providerId="ADAL" clId="{ADEF63BA-FFD9-4D4D-B938-6843F4160741}" dt="2024-05-07T16:37:06.305" v="28"/>
          <ac:spMkLst>
            <pc:docMk/>
            <pc:sldMk cId="1162573538" sldId="522"/>
            <ac:spMk id="3" creationId="{04950C0F-6170-C366-D915-37798CF5F933}"/>
          </ac:spMkLst>
        </pc:spChg>
      </pc:sldChg>
      <pc:sldChg chg="modSp mod">
        <pc:chgData name="Greenhouse, Brooke" userId="452988ab-1343-4483-bbbf-06c809cf8e3f" providerId="ADAL" clId="{ADEF63BA-FFD9-4D4D-B938-6843F4160741}" dt="2024-05-07T16:37:03.390" v="27"/>
        <pc:sldMkLst>
          <pc:docMk/>
          <pc:sldMk cId="1427790165" sldId="523"/>
        </pc:sldMkLst>
        <pc:spChg chg="ord">
          <ac:chgData name="Greenhouse, Brooke" userId="452988ab-1343-4483-bbbf-06c809cf8e3f" providerId="ADAL" clId="{ADEF63BA-FFD9-4D4D-B938-6843F4160741}" dt="2024-05-07T16:37:03.390" v="27"/>
          <ac:spMkLst>
            <pc:docMk/>
            <pc:sldMk cId="1427790165" sldId="523"/>
            <ac:spMk id="3" creationId="{04AA54A7-3C57-ABED-343F-58EEFD58C08B}"/>
          </ac:spMkLst>
        </pc:spChg>
      </pc:sldChg>
      <pc:sldChg chg="modSp mod">
        <pc:chgData name="Greenhouse, Brooke" userId="452988ab-1343-4483-bbbf-06c809cf8e3f" providerId="ADAL" clId="{ADEF63BA-FFD9-4D4D-B938-6843F4160741}" dt="2024-05-07T16:37:09.742" v="29"/>
        <pc:sldMkLst>
          <pc:docMk/>
          <pc:sldMk cId="3056613113" sldId="524"/>
        </pc:sldMkLst>
        <pc:spChg chg="ord">
          <ac:chgData name="Greenhouse, Brooke" userId="452988ab-1343-4483-bbbf-06c809cf8e3f" providerId="ADAL" clId="{ADEF63BA-FFD9-4D4D-B938-6843F4160741}" dt="2024-05-07T16:37:09.742" v="29"/>
          <ac:spMkLst>
            <pc:docMk/>
            <pc:sldMk cId="3056613113" sldId="524"/>
            <ac:spMk id="3" creationId="{E65481B6-1737-FC63-E207-D141E0B243D1}"/>
          </ac:spMkLst>
        </pc:spChg>
      </pc:sldChg>
      <pc:sldChg chg="modSp mod">
        <pc:chgData name="Greenhouse, Brooke" userId="452988ab-1343-4483-bbbf-06c809cf8e3f" providerId="ADAL" clId="{ADEF63BA-FFD9-4D4D-B938-6843F4160741}" dt="2024-05-07T16:37:12.959" v="30"/>
        <pc:sldMkLst>
          <pc:docMk/>
          <pc:sldMk cId="1847301027" sldId="525"/>
        </pc:sldMkLst>
        <pc:spChg chg="ord">
          <ac:chgData name="Greenhouse, Brooke" userId="452988ab-1343-4483-bbbf-06c809cf8e3f" providerId="ADAL" clId="{ADEF63BA-FFD9-4D4D-B938-6843F4160741}" dt="2024-05-07T16:37:12.959" v="30"/>
          <ac:spMkLst>
            <pc:docMk/>
            <pc:sldMk cId="1847301027" sldId="525"/>
            <ac:spMk id="3" creationId="{DBE3CE32-A890-7A87-462F-23B3076C4E7F}"/>
          </ac:spMkLst>
        </pc:spChg>
      </pc:sldChg>
      <pc:sldChg chg="modSp mod">
        <pc:chgData name="Greenhouse, Brooke" userId="452988ab-1343-4483-bbbf-06c809cf8e3f" providerId="ADAL" clId="{ADEF63BA-FFD9-4D4D-B938-6843F4160741}" dt="2024-05-07T16:37:16.208" v="31"/>
        <pc:sldMkLst>
          <pc:docMk/>
          <pc:sldMk cId="403659513" sldId="526"/>
        </pc:sldMkLst>
        <pc:spChg chg="ord">
          <ac:chgData name="Greenhouse, Brooke" userId="452988ab-1343-4483-bbbf-06c809cf8e3f" providerId="ADAL" clId="{ADEF63BA-FFD9-4D4D-B938-6843F4160741}" dt="2024-05-07T16:37:16.208" v="31"/>
          <ac:spMkLst>
            <pc:docMk/>
            <pc:sldMk cId="403659513" sldId="526"/>
            <ac:spMk id="3" creationId="{DBE3CE32-A890-7A87-462F-23B3076C4E7F}"/>
          </ac:spMkLst>
        </pc:spChg>
      </pc:sldChg>
      <pc:sldChg chg="modSp mod">
        <pc:chgData name="Greenhouse, Brooke" userId="452988ab-1343-4483-bbbf-06c809cf8e3f" providerId="ADAL" clId="{ADEF63BA-FFD9-4D4D-B938-6843F4160741}" dt="2024-05-07T16:37:19.544" v="32"/>
        <pc:sldMkLst>
          <pc:docMk/>
          <pc:sldMk cId="2507419228" sldId="527"/>
        </pc:sldMkLst>
        <pc:spChg chg="ord">
          <ac:chgData name="Greenhouse, Brooke" userId="452988ab-1343-4483-bbbf-06c809cf8e3f" providerId="ADAL" clId="{ADEF63BA-FFD9-4D4D-B938-6843F4160741}" dt="2024-05-07T16:37:19.544" v="32"/>
          <ac:spMkLst>
            <pc:docMk/>
            <pc:sldMk cId="2507419228" sldId="527"/>
            <ac:spMk id="3" creationId="{104B7183-FD34-8319-37FD-BFD1D1B4187B}"/>
          </ac:spMkLst>
        </pc:spChg>
      </pc:sldChg>
      <pc:sldChg chg="modSp mod">
        <pc:chgData name="Greenhouse, Brooke" userId="452988ab-1343-4483-bbbf-06c809cf8e3f" providerId="ADAL" clId="{ADEF63BA-FFD9-4D4D-B938-6843F4160741}" dt="2024-05-07T16:37:23.644" v="33"/>
        <pc:sldMkLst>
          <pc:docMk/>
          <pc:sldMk cId="2661604041" sldId="528"/>
        </pc:sldMkLst>
        <pc:spChg chg="ord">
          <ac:chgData name="Greenhouse, Brooke" userId="452988ab-1343-4483-bbbf-06c809cf8e3f" providerId="ADAL" clId="{ADEF63BA-FFD9-4D4D-B938-6843F4160741}" dt="2024-05-07T16:37:23.644" v="33"/>
          <ac:spMkLst>
            <pc:docMk/>
            <pc:sldMk cId="2661604041" sldId="528"/>
            <ac:spMk id="3" creationId="{5BE126C4-D581-199B-DC84-AC88431759C1}"/>
          </ac:spMkLst>
        </pc:spChg>
      </pc:sldChg>
      <pc:sldChg chg="modSp mod">
        <pc:chgData name="Greenhouse, Brooke" userId="452988ab-1343-4483-bbbf-06c809cf8e3f" providerId="ADAL" clId="{ADEF63BA-FFD9-4D4D-B938-6843F4160741}" dt="2024-05-07T16:37:26.599" v="34"/>
        <pc:sldMkLst>
          <pc:docMk/>
          <pc:sldMk cId="810222266" sldId="529"/>
        </pc:sldMkLst>
        <pc:spChg chg="ord">
          <ac:chgData name="Greenhouse, Brooke" userId="452988ab-1343-4483-bbbf-06c809cf8e3f" providerId="ADAL" clId="{ADEF63BA-FFD9-4D4D-B938-6843F4160741}" dt="2024-05-07T16:37:26.599" v="34"/>
          <ac:spMkLst>
            <pc:docMk/>
            <pc:sldMk cId="810222266" sldId="529"/>
            <ac:spMk id="3" creationId="{5BE126C4-D581-199B-DC84-AC88431759C1}"/>
          </ac:spMkLst>
        </pc:spChg>
      </pc:sldChg>
      <pc:sldChg chg="modSp mod">
        <pc:chgData name="Greenhouse, Brooke" userId="452988ab-1343-4483-bbbf-06c809cf8e3f" providerId="ADAL" clId="{ADEF63BA-FFD9-4D4D-B938-6843F4160741}" dt="2024-05-07T16:37:29.674" v="35"/>
        <pc:sldMkLst>
          <pc:docMk/>
          <pc:sldMk cId="1838495909" sldId="530"/>
        </pc:sldMkLst>
        <pc:spChg chg="ord">
          <ac:chgData name="Greenhouse, Brooke" userId="452988ab-1343-4483-bbbf-06c809cf8e3f" providerId="ADAL" clId="{ADEF63BA-FFD9-4D4D-B938-6843F4160741}" dt="2024-05-07T16:37:29.674" v="35"/>
          <ac:spMkLst>
            <pc:docMk/>
            <pc:sldMk cId="1838495909" sldId="530"/>
            <ac:spMk id="3" creationId="{691F68E4-C3E2-AA16-FF1B-C83F7453B2CB}"/>
          </ac:spMkLst>
        </pc:spChg>
      </pc:sldChg>
      <pc:sldChg chg="modSp mod">
        <pc:chgData name="Greenhouse, Brooke" userId="452988ab-1343-4483-bbbf-06c809cf8e3f" providerId="ADAL" clId="{ADEF63BA-FFD9-4D4D-B938-6843F4160741}" dt="2024-05-07T16:37:33.525" v="36"/>
        <pc:sldMkLst>
          <pc:docMk/>
          <pc:sldMk cId="2629795066" sldId="531"/>
        </pc:sldMkLst>
        <pc:spChg chg="ord">
          <ac:chgData name="Greenhouse, Brooke" userId="452988ab-1343-4483-bbbf-06c809cf8e3f" providerId="ADAL" clId="{ADEF63BA-FFD9-4D4D-B938-6843F4160741}" dt="2024-05-07T16:37:33.525" v="36"/>
          <ac:spMkLst>
            <pc:docMk/>
            <pc:sldMk cId="2629795066" sldId="531"/>
            <ac:spMk id="3" creationId="{BBE0D34F-7E1F-38B1-2590-D1C9129BA785}"/>
          </ac:spMkLst>
        </pc:spChg>
      </pc:sldChg>
      <pc:sldChg chg="modSp mod">
        <pc:chgData name="Greenhouse, Brooke" userId="452988ab-1343-4483-bbbf-06c809cf8e3f" providerId="ADAL" clId="{ADEF63BA-FFD9-4D4D-B938-6843F4160741}" dt="2024-05-07T16:37:37.107" v="37"/>
        <pc:sldMkLst>
          <pc:docMk/>
          <pc:sldMk cId="2903005361" sldId="532"/>
        </pc:sldMkLst>
        <pc:spChg chg="ord">
          <ac:chgData name="Greenhouse, Brooke" userId="452988ab-1343-4483-bbbf-06c809cf8e3f" providerId="ADAL" clId="{ADEF63BA-FFD9-4D4D-B938-6843F4160741}" dt="2024-05-07T16:37:37.107" v="37"/>
          <ac:spMkLst>
            <pc:docMk/>
            <pc:sldMk cId="2903005361" sldId="532"/>
            <ac:spMk id="3" creationId="{E2AB1A2A-3699-8629-434D-F81407D5816D}"/>
          </ac:spMkLst>
        </pc:spChg>
      </pc:sldChg>
      <pc:sldChg chg="modSp mod">
        <pc:chgData name="Greenhouse, Brooke" userId="452988ab-1343-4483-bbbf-06c809cf8e3f" providerId="ADAL" clId="{ADEF63BA-FFD9-4D4D-B938-6843F4160741}" dt="2024-05-07T16:37:40.358" v="38"/>
        <pc:sldMkLst>
          <pc:docMk/>
          <pc:sldMk cId="3291943291" sldId="533"/>
        </pc:sldMkLst>
        <pc:spChg chg="ord">
          <ac:chgData name="Greenhouse, Brooke" userId="452988ab-1343-4483-bbbf-06c809cf8e3f" providerId="ADAL" clId="{ADEF63BA-FFD9-4D4D-B938-6843F4160741}" dt="2024-05-07T16:37:40.358" v="38"/>
          <ac:spMkLst>
            <pc:docMk/>
            <pc:sldMk cId="3291943291" sldId="533"/>
            <ac:spMk id="3" creationId="{E2AB1A2A-3699-8629-434D-F81407D5816D}"/>
          </ac:spMkLst>
        </pc:spChg>
      </pc:sldChg>
      <pc:sldChg chg="modSp mod">
        <pc:chgData name="Greenhouse, Brooke" userId="452988ab-1343-4483-bbbf-06c809cf8e3f" providerId="ADAL" clId="{ADEF63BA-FFD9-4D4D-B938-6843F4160741}" dt="2024-05-07T16:37:44.209" v="39"/>
        <pc:sldMkLst>
          <pc:docMk/>
          <pc:sldMk cId="3434034239" sldId="534"/>
        </pc:sldMkLst>
        <pc:spChg chg="ord">
          <ac:chgData name="Greenhouse, Brooke" userId="452988ab-1343-4483-bbbf-06c809cf8e3f" providerId="ADAL" clId="{ADEF63BA-FFD9-4D4D-B938-6843F4160741}" dt="2024-05-07T16:37:44.209" v="39"/>
          <ac:spMkLst>
            <pc:docMk/>
            <pc:sldMk cId="3434034239" sldId="534"/>
            <ac:spMk id="3" creationId="{E2AB1A2A-3699-8629-434D-F81407D5816D}"/>
          </ac:spMkLst>
        </pc:spChg>
      </pc:sldChg>
      <pc:sldChg chg="modSp mod">
        <pc:chgData name="Greenhouse, Brooke" userId="452988ab-1343-4483-bbbf-06c809cf8e3f" providerId="ADAL" clId="{ADEF63BA-FFD9-4D4D-B938-6843F4160741}" dt="2024-05-07T16:37:55.259" v="40"/>
        <pc:sldMkLst>
          <pc:docMk/>
          <pc:sldMk cId="1376725914" sldId="535"/>
        </pc:sldMkLst>
        <pc:spChg chg="ord">
          <ac:chgData name="Greenhouse, Brooke" userId="452988ab-1343-4483-bbbf-06c809cf8e3f" providerId="ADAL" clId="{ADEF63BA-FFD9-4D4D-B938-6843F4160741}" dt="2024-05-07T16:37:55.259" v="40"/>
          <ac:spMkLst>
            <pc:docMk/>
            <pc:sldMk cId="1376725914" sldId="535"/>
            <ac:spMk id="3" creationId="{E2AB1A2A-3699-8629-434D-F81407D5816D}"/>
          </ac:spMkLst>
        </pc:spChg>
      </pc:sldChg>
      <pc:sldChg chg="modSp mod">
        <pc:chgData name="Greenhouse, Brooke" userId="452988ab-1343-4483-bbbf-06c809cf8e3f" providerId="ADAL" clId="{ADEF63BA-FFD9-4D4D-B938-6843F4160741}" dt="2024-05-07T16:37:59.924" v="41"/>
        <pc:sldMkLst>
          <pc:docMk/>
          <pc:sldMk cId="1944793364" sldId="536"/>
        </pc:sldMkLst>
        <pc:spChg chg="ord">
          <ac:chgData name="Greenhouse, Brooke" userId="452988ab-1343-4483-bbbf-06c809cf8e3f" providerId="ADAL" clId="{ADEF63BA-FFD9-4D4D-B938-6843F4160741}" dt="2024-05-07T16:37:59.924" v="41"/>
          <ac:spMkLst>
            <pc:docMk/>
            <pc:sldMk cId="1944793364" sldId="536"/>
            <ac:spMk id="3" creationId="{B3044CED-B6B3-A4CE-021D-0A5393B7FC4F}"/>
          </ac:spMkLst>
        </pc:spChg>
      </pc:sldChg>
      <pc:sldChg chg="modSp mod">
        <pc:chgData name="Greenhouse, Brooke" userId="452988ab-1343-4483-bbbf-06c809cf8e3f" providerId="ADAL" clId="{ADEF63BA-FFD9-4D4D-B938-6843F4160741}" dt="2024-05-07T16:38:04.043" v="42"/>
        <pc:sldMkLst>
          <pc:docMk/>
          <pc:sldMk cId="3031636628" sldId="537"/>
        </pc:sldMkLst>
        <pc:spChg chg="ord">
          <ac:chgData name="Greenhouse, Brooke" userId="452988ab-1343-4483-bbbf-06c809cf8e3f" providerId="ADAL" clId="{ADEF63BA-FFD9-4D4D-B938-6843F4160741}" dt="2024-05-07T16:38:04.043" v="42"/>
          <ac:spMkLst>
            <pc:docMk/>
            <pc:sldMk cId="3031636628" sldId="537"/>
            <ac:spMk id="3" creationId="{820883A5-CD61-EB06-15AF-085991E2FC7A}"/>
          </ac:spMkLst>
        </pc:spChg>
      </pc:sldChg>
      <pc:sldChg chg="modSp mod">
        <pc:chgData name="Greenhouse, Brooke" userId="452988ab-1343-4483-bbbf-06c809cf8e3f" providerId="ADAL" clId="{ADEF63BA-FFD9-4D4D-B938-6843F4160741}" dt="2024-05-07T16:38:07.442" v="43"/>
        <pc:sldMkLst>
          <pc:docMk/>
          <pc:sldMk cId="1124581443" sldId="538"/>
        </pc:sldMkLst>
        <pc:spChg chg="ord">
          <ac:chgData name="Greenhouse, Brooke" userId="452988ab-1343-4483-bbbf-06c809cf8e3f" providerId="ADAL" clId="{ADEF63BA-FFD9-4D4D-B938-6843F4160741}" dt="2024-05-07T16:38:07.442" v="43"/>
          <ac:spMkLst>
            <pc:docMk/>
            <pc:sldMk cId="1124581443" sldId="538"/>
            <ac:spMk id="3" creationId="{41674709-9852-5DF7-ECFE-328C597350BB}"/>
          </ac:spMkLst>
        </pc:spChg>
      </pc:sldChg>
      <pc:sldChg chg="modSp mod">
        <pc:chgData name="Greenhouse, Brooke" userId="452988ab-1343-4483-bbbf-06c809cf8e3f" providerId="ADAL" clId="{ADEF63BA-FFD9-4D4D-B938-6843F4160741}" dt="2024-05-07T16:38:10.527" v="44"/>
        <pc:sldMkLst>
          <pc:docMk/>
          <pc:sldMk cId="2350033106" sldId="539"/>
        </pc:sldMkLst>
        <pc:spChg chg="ord">
          <ac:chgData name="Greenhouse, Brooke" userId="452988ab-1343-4483-bbbf-06c809cf8e3f" providerId="ADAL" clId="{ADEF63BA-FFD9-4D4D-B938-6843F4160741}" dt="2024-05-07T16:38:10.527" v="44"/>
          <ac:spMkLst>
            <pc:docMk/>
            <pc:sldMk cId="2350033106" sldId="539"/>
            <ac:spMk id="3" creationId="{A3D2BFA8-6453-9DBF-2B9B-7F498D48E433}"/>
          </ac:spMkLst>
        </pc:spChg>
      </pc:sldChg>
      <pc:sldChg chg="modSp mod">
        <pc:chgData name="Greenhouse, Brooke" userId="452988ab-1343-4483-bbbf-06c809cf8e3f" providerId="ADAL" clId="{ADEF63BA-FFD9-4D4D-B938-6843F4160741}" dt="2024-05-07T16:38:13.783" v="45"/>
        <pc:sldMkLst>
          <pc:docMk/>
          <pc:sldMk cId="3883494663" sldId="540"/>
        </pc:sldMkLst>
        <pc:spChg chg="ord">
          <ac:chgData name="Greenhouse, Brooke" userId="452988ab-1343-4483-bbbf-06c809cf8e3f" providerId="ADAL" clId="{ADEF63BA-FFD9-4D4D-B938-6843F4160741}" dt="2024-05-07T16:38:13.783" v="45"/>
          <ac:spMkLst>
            <pc:docMk/>
            <pc:sldMk cId="3883494663" sldId="540"/>
            <ac:spMk id="3" creationId="{0A7C7D2B-916D-21A4-B761-87BEA0B00CE1}"/>
          </ac:spMkLst>
        </pc:spChg>
      </pc:sldChg>
      <pc:sldChg chg="modSp mod">
        <pc:chgData name="Greenhouse, Brooke" userId="452988ab-1343-4483-bbbf-06c809cf8e3f" providerId="ADAL" clId="{ADEF63BA-FFD9-4D4D-B938-6843F4160741}" dt="2024-05-07T16:38:17.062" v="46"/>
        <pc:sldMkLst>
          <pc:docMk/>
          <pc:sldMk cId="744078677" sldId="542"/>
        </pc:sldMkLst>
        <pc:spChg chg="ord">
          <ac:chgData name="Greenhouse, Brooke" userId="452988ab-1343-4483-bbbf-06c809cf8e3f" providerId="ADAL" clId="{ADEF63BA-FFD9-4D4D-B938-6843F4160741}" dt="2024-05-07T16:38:17.062" v="46"/>
          <ac:spMkLst>
            <pc:docMk/>
            <pc:sldMk cId="744078677" sldId="542"/>
            <ac:spMk id="3" creationId="{866809D8-3524-F95E-72EC-FB5BCAF35ACC}"/>
          </ac:spMkLst>
        </pc:spChg>
      </pc:sldChg>
      <pc:sldChg chg="modSp mod">
        <pc:chgData name="Greenhouse, Brooke" userId="452988ab-1343-4483-bbbf-06c809cf8e3f" providerId="ADAL" clId="{ADEF63BA-FFD9-4D4D-B938-6843F4160741}" dt="2024-05-07T16:38:20.587" v="47"/>
        <pc:sldMkLst>
          <pc:docMk/>
          <pc:sldMk cId="306707598" sldId="543"/>
        </pc:sldMkLst>
        <pc:spChg chg="ord">
          <ac:chgData name="Greenhouse, Brooke" userId="452988ab-1343-4483-bbbf-06c809cf8e3f" providerId="ADAL" clId="{ADEF63BA-FFD9-4D4D-B938-6843F4160741}" dt="2024-05-07T16:38:20.587" v="47"/>
          <ac:spMkLst>
            <pc:docMk/>
            <pc:sldMk cId="306707598" sldId="543"/>
            <ac:spMk id="3" creationId="{553215DF-CF89-60E0-E1F6-C5C17C81B9AA}"/>
          </ac:spMkLst>
        </pc:spChg>
      </pc:sldChg>
      <pc:sldChg chg="modSp mod">
        <pc:chgData name="Greenhouse, Brooke" userId="452988ab-1343-4483-bbbf-06c809cf8e3f" providerId="ADAL" clId="{ADEF63BA-FFD9-4D4D-B938-6843F4160741}" dt="2024-05-07T16:38:24.326" v="48"/>
        <pc:sldMkLst>
          <pc:docMk/>
          <pc:sldMk cId="914471296" sldId="544"/>
        </pc:sldMkLst>
        <pc:spChg chg="ord">
          <ac:chgData name="Greenhouse, Brooke" userId="452988ab-1343-4483-bbbf-06c809cf8e3f" providerId="ADAL" clId="{ADEF63BA-FFD9-4D4D-B938-6843F4160741}" dt="2024-05-07T16:38:24.326" v="48"/>
          <ac:spMkLst>
            <pc:docMk/>
            <pc:sldMk cId="914471296" sldId="544"/>
            <ac:spMk id="3" creationId="{CAB1F044-6C9F-9F1A-58F6-A8798D0E37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75504" y="8685213"/>
            <a:ext cx="64668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392BA-16D5-4BCB-8BB3-D7B53B67DB8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FD3A-2300-48D5-81E3-9406328116EE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3778647" cy="2125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993721"/>
            <a:ext cx="5486400" cy="552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3017" y="8685213"/>
            <a:ext cx="68421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DDB2F-32A5-4136-BC2E-0D7E0518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E5B37-4A58-4B32-B9B0-D824A69A3D97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542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897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139825" indent="-225425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03375" indent="-225425" algn="l" rtl="0" eaLnBrk="0" fontAlgn="base" hangingPunct="0">
      <a:spcBef>
        <a:spcPct val="30000"/>
      </a:spcBef>
      <a:spcAft>
        <a:spcPct val="0"/>
      </a:spcAft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62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D23111E-2710-4C1A-A7DB-CE3FE7C0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4068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Title, #e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Chapter #: Chapter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6C580-026E-426D-A0EE-BDE15B8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8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2</a:t>
            </a:r>
          </a:p>
        </p:txBody>
      </p:sp>
      <p:sp>
        <p:nvSpPr>
          <p:cNvPr id="6" name="Content Placeholder Bottom">
            <a:extLst>
              <a:ext uri="{FF2B5EF4-FFF2-40B4-BE49-F238E27FC236}">
                <a16:creationId xmlns:a16="http://schemas.microsoft.com/office/drawing/2014/main" id="{4003AB72-C071-4875-8D31-00FB4709214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199" y="4136860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6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/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Image Placeholder 2">
            <a:extLst>
              <a:ext uri="{FF2B5EF4-FFF2-40B4-BE49-F238E27FC236}">
                <a16:creationId xmlns:a16="http://schemas.microsoft.com/office/drawing/2014/main" id="{329BB347-70F5-49B3-A1D7-9C05C8ED50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9343" y="3207219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2</a:t>
            </a:r>
          </a:p>
        </p:txBody>
      </p:sp>
      <p:sp>
        <p:nvSpPr>
          <p:cNvPr id="15" name="Content Placeholder Middle">
            <a:extLst>
              <a:ext uri="{FF2B5EF4-FFF2-40B4-BE49-F238E27FC236}">
                <a16:creationId xmlns:a16="http://schemas.microsoft.com/office/drawing/2014/main" id="{E344C337-1A6E-4BE6-8E9E-7076FBBEEFA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6700" y="3207216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Image Placeholder 3">
            <a:extLst>
              <a:ext uri="{FF2B5EF4-FFF2-40B4-BE49-F238E27FC236}">
                <a16:creationId xmlns:a16="http://schemas.microsoft.com/office/drawing/2014/main" id="{A70ED764-0931-4273-A125-CE2D6E0F8A8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79343" y="4631282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3</a:t>
            </a:r>
          </a:p>
        </p:txBody>
      </p:sp>
      <p:sp>
        <p:nvSpPr>
          <p:cNvPr id="17" name="Content Placeholder Bottom">
            <a:extLst>
              <a:ext uri="{FF2B5EF4-FFF2-40B4-BE49-F238E27FC236}">
                <a16:creationId xmlns:a16="http://schemas.microsoft.com/office/drawing/2014/main" id="{1A924411-097F-4689-AC4D-9173B40A69F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6700" y="4631279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/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1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Image Placeholder 2">
            <a:extLst>
              <a:ext uri="{FF2B5EF4-FFF2-40B4-BE49-F238E27FC236}">
                <a16:creationId xmlns:a16="http://schemas.microsoft.com/office/drawing/2014/main" id="{02C25FD2-E251-4DC4-8F30-3EDA9A61D7D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294143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FE322F-E595-4582-997C-0A06F238C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200" y="294143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Image Placeholder 3">
            <a:extLst>
              <a:ext uri="{FF2B5EF4-FFF2-40B4-BE49-F238E27FC236}">
                <a16:creationId xmlns:a16="http://schemas.microsoft.com/office/drawing/2014/main" id="{647E63CA-E745-4DE2-B25A-D398F113EFA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80444" y="406596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3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E66096-5B65-4DD6-9AD6-9E55675E34C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7801" y="406595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Image Placeholder 4">
            <a:extLst>
              <a:ext uri="{FF2B5EF4-FFF2-40B4-BE49-F238E27FC236}">
                <a16:creationId xmlns:a16="http://schemas.microsoft.com/office/drawing/2014/main" id="{765390A9-B975-43C8-86E6-45E636A649C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80444" y="518177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4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4B6F74B-2775-4949-A70C-BCBBFE20C3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627801" y="518176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67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344969-1137-4EAF-AB8A-FDA4F62A6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14400" y="1153123"/>
            <a:ext cx="10424160" cy="2387600"/>
          </a:xfrm>
        </p:spPr>
        <p:txBody>
          <a:bodyPr anchor="b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Unit 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09720"/>
            <a:ext cx="10424160" cy="1424930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Add Unit’s 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F0C6CA-9F2E-439D-8A9B-5B8BD35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6FEA2F-362B-4EAB-BFA4-233A863C0DE7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09216FC3-84E9-4B73-9DA8-CF77104377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Nelson/Phillips/Steuart/Wilson</a:t>
            </a: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Guide to Computer Forensics and Investigations, 7th Edition. ©2025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5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AD49FE-4F07-2500-FAA2-66995D62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3" y="1825625"/>
            <a:ext cx="5542957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4" name="Content Placeholder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542956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4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5" name="Content Placeholder Middle">
            <a:extLst>
              <a:ext uri="{FF2B5EF4-FFF2-40B4-BE49-F238E27FC236}">
                <a16:creationId xmlns:a16="http://schemas.microsoft.com/office/drawing/2014/main" id="{1D13BCCE-AB68-426C-9401-BABA201385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3735" y="1829037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4" name="Content Placeholder Right"/>
          <p:cNvSpPr>
            <a:spLocks noGrp="1"/>
          </p:cNvSpPr>
          <p:nvPr>
            <p:ph sz="half" idx="2" hasCustomPrompt="1"/>
          </p:nvPr>
        </p:nvSpPr>
        <p:spPr>
          <a:xfrm>
            <a:off x="8370626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  <a:p>
            <a:pPr lvl="2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8767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2621900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  <p:sp>
        <p:nvSpPr>
          <p:cNvPr id="10" name="Content Placeholder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76844" y="5395327"/>
            <a:ext cx="11241914" cy="951787"/>
          </a:xfrm>
        </p:spPr>
        <p:txBody>
          <a:bodyPr/>
          <a:lstStyle>
            <a:lvl1pPr marL="112713" indent="-112713">
              <a:defRPr sz="900" b="0"/>
            </a:lvl1pPr>
            <a:lvl2pPr marL="336550" indent="-112713">
              <a:defRPr sz="900" b="0"/>
            </a:lvl2pPr>
            <a:lvl3pPr marL="685800" indent="-168275">
              <a:defRPr sz="900" b="0"/>
            </a:lvl3pPr>
            <a:lvl4pPr>
              <a:defRPr sz="900" b="0"/>
            </a:lvl4pPr>
            <a:lvl5pPr>
              <a:defRPr sz="9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76843" y="475488"/>
            <a:ext cx="11241915" cy="107153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5769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1505492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E0CC24-A3CA-45F3-BF2B-B8EB0900056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4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5DFA3-2F0A-45C7-8124-3D672EB9205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AAA4B2-2F70-4899-9014-89954C200D5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38B1A98-C967-4B94-B1F7-E158393317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Imag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6844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51D41C-52EA-4F3C-BC8E-A9309F4EB62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CD2ACDE-E8DF-4B19-9DBB-017510EECF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3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18F8C24-8F67-4A0C-8E2F-54E8026EAD0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4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50DDEC-E898-4F6D-A7F2-930A23B3C11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3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5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7548D5A-3DFF-4FF5-A587-74246B76C1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382487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6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24E382A-7ED1-49CB-8053-85276CAEB9B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8189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7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C6187B3-59CD-4356-83E5-962B5ACC4AE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15191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Insert here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1</a:t>
            </a:r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Image 2</a:t>
            </a:r>
          </a:p>
        </p:txBody>
      </p:sp>
      <p:sp>
        <p:nvSpPr>
          <p:cNvPr id="9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435133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Fourth Level</a:t>
            </a:r>
          </a:p>
          <a:p>
            <a:pPr lvl="3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0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4EF16C-F8E9-4C74-8268-011BE1836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6963"/>
            <a:ext cx="12192000" cy="68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843" y="1825625"/>
            <a:ext cx="11241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0E6636BF-D3CC-4DFC-A057-41CF1871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Nelson/Phillips/Steuart/Wilson</a:t>
            </a: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Guide to Computer Forensics and Investigations, 7th Edition. ©2025 Cengage Learning, Inc. All Rights Reserved. May not be scanned, copied or duplicated, or posted to a publicly accessible website, in whole or in part.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C5765A-7DA4-4F63-BBF6-FDB000C6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3CEB08-7511-4ACD-A0D7-6D08EF1B42A9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 dirty="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4"/>
    </p:custDataLst>
    <p:extLst>
      <p:ext uri="{BB962C8B-B14F-4D97-AF65-F5344CB8AC3E}">
        <p14:creationId xmlns:p14="http://schemas.microsoft.com/office/powerpoint/2010/main" val="6820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3" r:id="rId2"/>
    <p:sldLayoutId id="2147483753" r:id="rId3"/>
    <p:sldLayoutId id="2147483728" r:id="rId4"/>
    <p:sldLayoutId id="2147483736" r:id="rId5"/>
    <p:sldLayoutId id="2147483729" r:id="rId6"/>
    <p:sldLayoutId id="2147483760" r:id="rId7"/>
    <p:sldLayoutId id="2147483730" r:id="rId8"/>
    <p:sldLayoutId id="2147483732" r:id="rId9"/>
    <p:sldLayoutId id="2147483761" r:id="rId10"/>
    <p:sldLayoutId id="2147483737" r:id="rId11"/>
    <p:sldLayoutId id="2147483762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−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966DE8-7575-4696-B84F-B4DD0C822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Guide to Computer Forensics and Investigations, 7e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DBEBE-99BA-45B9-B4E5-D18D90F7A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11: Cloud Forensics and the Internet of Anything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0F24CBE-606E-F53B-B6F0-17B364174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74663" y="808038"/>
            <a:ext cx="4713287" cy="5241925"/>
          </a:xfrm>
        </p:spPr>
      </p:pic>
      <p:sp>
        <p:nvSpPr>
          <p:cNvPr id="6" name="Copyright">
            <a:extLst>
              <a:ext uri="{FF2B5EF4-FFF2-40B4-BE49-F238E27FC236}">
                <a16:creationId xmlns:a16="http://schemas.microsoft.com/office/drawing/2014/main" id="{8CA6B67B-9490-477D-A112-06C22B6F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Nelson/Phillips/Steuart/Wilson</a:t>
            </a:r>
            <a:r>
              <a:rPr lang="en-US" sz="11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, Guide to Computer Forensics and Investigations, 7th Edition. ©2025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28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A95D97-9ED3-389A-EE0A-1CC39F0C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Cloud Forensics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115E9D-6EC4-4CB8-45F4-6EB34868D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Cloud forensics can have three dimensions:</a:t>
            </a:r>
          </a:p>
          <a:p>
            <a:pPr lvl="1" eaLnBrk="1" hangingPunct="1"/>
            <a:r>
              <a:rPr lang="en-US" altLang="en-US" dirty="0"/>
              <a:t>Organizational – addresses the structure of the cloud</a:t>
            </a:r>
          </a:p>
          <a:p>
            <a:pPr lvl="1" eaLnBrk="1" hangingPunct="1"/>
            <a:r>
              <a:rPr lang="en-US" altLang="en-US" dirty="0"/>
              <a:t>Legal – covers service agreements and other jurisdictional matters</a:t>
            </a:r>
          </a:p>
          <a:p>
            <a:pPr lvl="1" eaLnBrk="1" hangingPunct="1"/>
            <a:r>
              <a:rPr lang="en-US" altLang="en-US" dirty="0"/>
              <a:t>Technical – dals with procedures and specialized applications designed to perform forensics recovery and analysis in the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087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A95D97-9ED3-389A-EE0A-1CC39F0C2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Cloud Forensics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4115E9D-6EC4-4CB8-45F4-6EB34868D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Forensic tools should have the following capabilities to handle acquiring data from a cloud:</a:t>
            </a:r>
          </a:p>
          <a:p>
            <a:pPr lvl="1" eaLnBrk="1" hangingPunct="1"/>
            <a:r>
              <a:rPr lang="en-US" altLang="en-US" sz="2200" b="1" dirty="0"/>
              <a:t>Forensic data collection </a:t>
            </a:r>
            <a:r>
              <a:rPr lang="en-US" altLang="en-US" sz="2200" dirty="0"/>
              <a:t>– must be able to identify, label, record, and acquire data from the cloud</a:t>
            </a:r>
          </a:p>
          <a:p>
            <a:pPr lvl="1" eaLnBrk="1" hangingPunct="1"/>
            <a:r>
              <a:rPr lang="en-US" altLang="en-US" sz="2200" b="1" dirty="0"/>
              <a:t>Elastic, static, and live forensics </a:t>
            </a:r>
            <a:r>
              <a:rPr lang="en-US" altLang="en-US" sz="2200" dirty="0"/>
              <a:t>– must be able to expand and contract their storage capabilities</a:t>
            </a:r>
          </a:p>
          <a:p>
            <a:pPr lvl="1" eaLnBrk="1" hangingPunct="1"/>
            <a:r>
              <a:rPr lang="en-US" altLang="en-US" sz="2200" b="1" dirty="0"/>
              <a:t>Evidence segregation </a:t>
            </a:r>
            <a:r>
              <a:rPr lang="en-US" altLang="en-US" sz="2200" dirty="0"/>
              <a:t>– different businesses and users share the same applications and storage space</a:t>
            </a:r>
          </a:p>
          <a:p>
            <a:pPr lvl="1" eaLnBrk="1" hangingPunct="1"/>
            <a:r>
              <a:rPr lang="en-US" altLang="en-US" sz="2200" b="1" dirty="0"/>
              <a:t>Investigations in virtualized environments </a:t>
            </a:r>
            <a:r>
              <a:rPr lang="en-US" altLang="en-US" sz="2200" dirty="0"/>
              <a:t>– should have the capability to examine virtual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42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C6103D-C980-B208-FFEC-651A096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Service-Level Agreements (1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802A27-AC97-BEE6-5093-A198191E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cloud service agreement (CSA)</a:t>
            </a:r>
            <a:r>
              <a:rPr lang="en-US" altLang="en-US" dirty="0"/>
              <a:t> is a contract between a CSP and the cloud customer that describes what services are being provided and at what level</a:t>
            </a:r>
          </a:p>
          <a:p>
            <a:pPr lvl="1" eaLnBrk="1" hangingPunct="1"/>
            <a:r>
              <a:rPr lang="en-US" altLang="en-US" sz="2200" dirty="0"/>
              <a:t>Also called a service-level agreement (SLA)</a:t>
            </a:r>
          </a:p>
          <a:p>
            <a:pPr eaLnBrk="1" hangingPunct="1"/>
            <a:r>
              <a:rPr lang="en-US" altLang="en-US" dirty="0"/>
              <a:t>CSAs should also specify:</a:t>
            </a:r>
          </a:p>
          <a:p>
            <a:pPr lvl="1" eaLnBrk="1" hangingPunct="1"/>
            <a:r>
              <a:rPr lang="en-US" altLang="en-US" sz="2200" dirty="0"/>
              <a:t>Support options</a:t>
            </a:r>
          </a:p>
          <a:p>
            <a:pPr lvl="1" eaLnBrk="1" hangingPunct="1"/>
            <a:r>
              <a:rPr lang="en-US" altLang="en-US" sz="2200" dirty="0"/>
              <a:t>Penalties for services not provided</a:t>
            </a:r>
          </a:p>
          <a:p>
            <a:pPr lvl="1" eaLnBrk="1" hangingPunct="1"/>
            <a:r>
              <a:rPr lang="en-US" altLang="en-US" sz="2200" dirty="0"/>
              <a:t>Expected system performance and fees</a:t>
            </a:r>
          </a:p>
          <a:p>
            <a:pPr lvl="1" eaLnBrk="1" hangingPunct="1"/>
            <a:r>
              <a:rPr lang="en-US" altLang="en-US" sz="2200" dirty="0"/>
              <a:t>Provided software or hardware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27957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C6103D-C980-B208-FFEC-651A096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Service-Level Agreements (2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802A27-AC97-BEE6-5093-A198191E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CSAs define the scope of services the CSP provides:</a:t>
            </a:r>
          </a:p>
          <a:p>
            <a:pPr lvl="1" eaLnBrk="1" hangingPunct="1"/>
            <a:r>
              <a:rPr lang="en-US" altLang="en-US" dirty="0"/>
              <a:t>Service hours</a:t>
            </a:r>
          </a:p>
          <a:p>
            <a:pPr lvl="1" eaLnBrk="1" hangingPunct="1"/>
            <a:r>
              <a:rPr lang="en-US" altLang="en-US" dirty="0"/>
              <a:t>Restrictions applied to the customer by the CSP</a:t>
            </a:r>
          </a:p>
          <a:p>
            <a:pPr lvl="1" eaLnBrk="1" hangingPunct="1"/>
            <a:r>
              <a:rPr lang="en-US" altLang="en-US" dirty="0"/>
              <a:t>Availability of the cloud to the customer</a:t>
            </a:r>
          </a:p>
          <a:p>
            <a:pPr lvl="1" eaLnBrk="1" hangingPunct="1"/>
            <a:r>
              <a:rPr lang="en-US" altLang="en-US" dirty="0"/>
              <a:t>Levels of support for the customer</a:t>
            </a:r>
          </a:p>
          <a:p>
            <a:pPr lvl="1" eaLnBrk="1" hangingPunct="1"/>
            <a:r>
              <a:rPr lang="en-US" altLang="en-US" dirty="0"/>
              <a:t>Response time for data transfers</a:t>
            </a:r>
          </a:p>
          <a:p>
            <a:pPr lvl="1" eaLnBrk="1" hangingPunct="1"/>
            <a:r>
              <a:rPr lang="en-US" altLang="en-US" dirty="0"/>
              <a:t>Throughput limitations</a:t>
            </a:r>
          </a:p>
          <a:p>
            <a:pPr lvl="1" eaLnBrk="1" hangingPunct="1"/>
            <a:r>
              <a:rPr lang="en-US" altLang="en-US" dirty="0"/>
              <a:t>Contingency plan for incident response</a:t>
            </a:r>
          </a:p>
          <a:p>
            <a:pPr lvl="1" eaLnBrk="1" hangingPunct="1"/>
            <a:r>
              <a:rPr lang="en-US" altLang="en-US" dirty="0"/>
              <a:t>Business continuity and disaster recovery plan</a:t>
            </a:r>
          </a:p>
        </p:txBody>
      </p:sp>
    </p:spTree>
    <p:extLst>
      <p:ext uri="{BB962C8B-B14F-4D97-AF65-F5344CB8AC3E}">
        <p14:creationId xmlns:p14="http://schemas.microsoft.com/office/powerpoint/2010/main" val="3100400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C6103D-C980-B208-FFEC-651A096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Service-Level Agreements (3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802A27-AC97-BEE6-5093-A198191E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Policies, Standards, and Guidelines for CSPs</a:t>
            </a:r>
          </a:p>
          <a:p>
            <a:pPr lvl="1" eaLnBrk="1" hangingPunct="1"/>
            <a:r>
              <a:rPr lang="en-US" altLang="en-US" dirty="0"/>
              <a:t>Digital forensics investigators should review CSPs policies, standards, and guidelines for daily operations</a:t>
            </a:r>
          </a:p>
          <a:p>
            <a:pPr lvl="1" eaLnBrk="1" hangingPunct="1"/>
            <a:r>
              <a:rPr lang="en-US" altLang="en-US" dirty="0"/>
              <a:t>Policies are detailed rules for a CSP’s internal operation</a:t>
            </a:r>
          </a:p>
          <a:p>
            <a:pPr lvl="1" eaLnBrk="1" hangingPunct="1"/>
            <a:r>
              <a:rPr lang="en-US" altLang="en-US" dirty="0"/>
              <a:t>Standards give guidance to staff for unique operations, hardware, and software and describe the staff’s obligations regarding security of the CSP environment</a:t>
            </a:r>
          </a:p>
          <a:p>
            <a:pPr lvl="1" eaLnBrk="1" hangingPunct="1"/>
            <a:r>
              <a:rPr lang="en-US" altLang="en-US" dirty="0"/>
              <a:t>Guidelines describe best practices for cloud processes and give staff an example of what they should strive to achieve in their work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2727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C6103D-C980-B208-FFEC-651A096D4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Service-Level Agreements (4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802A27-AC97-BEE6-5093-A198191E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CSP processes and procedures are detailed documents that define workflow and step-by-step instructions for CSP staff</a:t>
            </a:r>
          </a:p>
          <a:p>
            <a:pPr lvl="1" eaLnBrk="1" hangingPunct="1"/>
            <a:r>
              <a:rPr lang="en-US" altLang="en-US" dirty="0"/>
              <a:t>They often include hardware configuration diagrams, network maps, and application processing flowcharts</a:t>
            </a:r>
          </a:p>
          <a:p>
            <a:pPr lvl="1" eaLnBrk="1" hangingPunct="1"/>
            <a:r>
              <a:rPr lang="en-US" altLang="en-US" dirty="0"/>
              <a:t>Digital forensics examiners can use them to understand how data is stored, manipulated, secured, backed up, restored, and accessed by CSP staff and customers</a:t>
            </a:r>
          </a:p>
          <a:p>
            <a:pPr eaLnBrk="1" hangingPunct="1"/>
            <a:r>
              <a:rPr lang="en-US" altLang="en-US" dirty="0"/>
              <a:t>Additional documents of interest are the CSP’s business continuity and disaster recovery plans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742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F22BBB-98EF-E14D-766E-9ED4EFED5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Jurisdiction Issues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EA2E4-1C3C-0369-767F-518A4A90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 law ensures uniform access or required handling procedures for the cloud</a:t>
            </a:r>
          </a:p>
          <a:p>
            <a:pPr eaLnBrk="1" hangingPunct="1"/>
            <a:r>
              <a:rPr lang="en-US" altLang="en-US" dirty="0"/>
              <a:t>Investigators should be concerned about cases involving data commingled with other customers’ data</a:t>
            </a:r>
          </a:p>
          <a:p>
            <a:pPr eaLnBrk="1" hangingPunct="1"/>
            <a:r>
              <a:rPr lang="en-US" altLang="en-US" dirty="0"/>
              <a:t>Often, figuring out what law controls data stored in the cloud is a challenge</a:t>
            </a:r>
          </a:p>
          <a:p>
            <a:r>
              <a:rPr lang="en-US" altLang="en-US" dirty="0"/>
              <a:t>How privacy rights are defined in different jurisdictions is a major factor in problems with the right to access data</a:t>
            </a:r>
          </a:p>
          <a:p>
            <a:pPr eaLnBrk="1" hangingPunct="1"/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70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E980D7-B61F-F1DA-10E8-36C58E55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Evidence in the Cloud (1 of 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75C7C7-AD17-FA26-CCB4-727ACA2A99D7}"/>
              </a:ext>
            </a:extLst>
          </p:cNvPr>
          <p:cNvSpPr txBox="1"/>
          <p:nvPr/>
        </p:nvSpPr>
        <p:spPr>
          <a:xfrm>
            <a:off x="476843" y="2039256"/>
            <a:ext cx="1110784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The location of evidence affects what you can get access to and what laws regulate your actions</a:t>
            </a:r>
          </a:p>
          <a:p>
            <a:endParaRPr lang="en-US" b="1" dirty="0"/>
          </a:p>
          <a:p>
            <a:r>
              <a:rPr lang="en-US" b="1" dirty="0"/>
              <a:t>Table 11-1 </a:t>
            </a:r>
            <a:r>
              <a:rPr lang="en-US" dirty="0"/>
              <a:t>Locations of evidence in different service levels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BFFEC6-A6EE-D2DC-97E8-67DA460732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805894"/>
              </p:ext>
            </p:extLst>
          </p:nvPr>
        </p:nvGraphicFramePr>
        <p:xfrm>
          <a:off x="476843" y="3097834"/>
          <a:ext cx="11242674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053">
                  <a:extLst>
                    <a:ext uri="{9D8B030D-6E8A-4147-A177-3AD203B41FA5}">
                      <a16:colId xmlns:a16="http://schemas.microsoft.com/office/drawing/2014/main" val="290430950"/>
                    </a:ext>
                  </a:extLst>
                </a:gridCol>
                <a:gridCol w="8926621">
                  <a:extLst>
                    <a:ext uri="{9D8B030D-6E8A-4147-A177-3AD203B41FA5}">
                      <a16:colId xmlns:a16="http://schemas.microsoft.com/office/drawing/2014/main" val="1716994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Service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Locations of evidence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246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Most likely accessed on a desktop, laptop, tablet, or smartphone; the actual data and software are stored on the service provider’s infrastructure.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69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Most likely found on a desktop or server, although it could also be stored on a company network or the remote service provider’s infrastructure.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363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IaaS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Usually found on a desktop or server; infrastructure equipment can be owned by the company or the remote service provider.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857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25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088FF8-0AA8-2FCA-9495-85EDD883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Evidence in the Cloud (2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9F7D73-9DC0-3102-ECCA-BFEB5111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Electronic Communications Privacy Act (ECPA) describes five mechanisms the government can use to get electronic information from a provider:</a:t>
            </a:r>
          </a:p>
          <a:p>
            <a:pPr lvl="1" eaLnBrk="1" hangingPunct="1"/>
            <a:r>
              <a:rPr lang="en-US" altLang="en-US" dirty="0"/>
              <a:t>Search warrants</a:t>
            </a:r>
          </a:p>
          <a:p>
            <a:pPr lvl="1" eaLnBrk="1" hangingPunct="1"/>
            <a:r>
              <a:rPr lang="en-US" altLang="en-US" dirty="0"/>
              <a:t>Subpoenas</a:t>
            </a:r>
          </a:p>
          <a:p>
            <a:pPr lvl="1" eaLnBrk="1" hangingPunct="1"/>
            <a:r>
              <a:rPr lang="en-US" altLang="en-US" dirty="0"/>
              <a:t>Subpoenas with prior notice to the subscriber or customer</a:t>
            </a:r>
          </a:p>
          <a:p>
            <a:pPr lvl="1" eaLnBrk="1" hangingPunct="1"/>
            <a:r>
              <a:rPr lang="en-US" altLang="en-US" dirty="0"/>
              <a:t>Court orders</a:t>
            </a:r>
          </a:p>
          <a:p>
            <a:pPr lvl="1" eaLnBrk="1" hangingPunct="1"/>
            <a:r>
              <a:rPr lang="en-US" altLang="en-US" dirty="0"/>
              <a:t>Court orders with prior notice to the subscriber or customer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706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088FF8-0AA8-2FCA-9495-85EDD883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Evidence in the Cloud (3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9F7D73-9DC0-3102-ECCA-BFEB5111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Search Warrants</a:t>
            </a:r>
          </a:p>
          <a:p>
            <a:pPr lvl="1" eaLnBrk="1" hangingPunct="1"/>
            <a:r>
              <a:rPr lang="en-US" altLang="en-US" dirty="0"/>
              <a:t>A search warrant can be used only in criminal cases and must be requested by a law enforcement officer who has evidence of probable cause that a crime was committed</a:t>
            </a:r>
          </a:p>
          <a:p>
            <a:pPr lvl="1" eaLnBrk="1" hangingPunct="1"/>
            <a:r>
              <a:rPr lang="en-US" altLang="en-US" dirty="0"/>
              <a:t>The law requires that search warrants contain specific descriptions of what’s to be seized</a:t>
            </a:r>
          </a:p>
          <a:p>
            <a:pPr lvl="1" eaLnBrk="1" hangingPunct="1"/>
            <a:r>
              <a:rPr lang="en-US" altLang="en-US" dirty="0"/>
              <a:t>Search warrants must also describe the location of items to seize</a:t>
            </a:r>
          </a:p>
          <a:p>
            <a:pPr lvl="1" eaLnBrk="1" hangingPunct="1"/>
            <a:r>
              <a:rPr lang="en-US" altLang="en-US" dirty="0"/>
              <a:t>It must establish how it will be carried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5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A8E94C-E1A3-849B-5863-D51815FE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35EF7-B4C3-CFDC-5E51-3D42F993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By the end of this module, you should be able to: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Describe the main concepts of cloud computing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Summarize the legal challenges in conducting cloud forensics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Explain the technical challenges associated with cloud forensics and how to acquire cloud data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Explain how to conduct a cloud investigation and describe some of the commonly used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82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088FF8-0AA8-2FCA-9495-85EDD883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Evidence in the Cloud (4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9F7D73-9DC0-3102-ECCA-BFEB5111A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Subpoenas and Court Orders</a:t>
            </a:r>
          </a:p>
          <a:p>
            <a:pPr lvl="1"/>
            <a:r>
              <a:rPr lang="en-US" altLang="en-US" b="1" dirty="0"/>
              <a:t>Government agency subpoenas </a:t>
            </a:r>
            <a:r>
              <a:rPr lang="en-US" altLang="en-US" dirty="0"/>
              <a:t>– customer communications and records can’t be knowingly divulged to any person or entity</a:t>
            </a:r>
          </a:p>
          <a:p>
            <a:pPr lvl="2"/>
            <a:r>
              <a:rPr lang="en-US" altLang="en-US" dirty="0"/>
              <a:t>Used to get information when it’s believed there’s a danger of death or serious physical injury</a:t>
            </a:r>
          </a:p>
          <a:p>
            <a:pPr lvl="1"/>
            <a:r>
              <a:rPr lang="en-US" altLang="en-US" b="1" dirty="0"/>
              <a:t>Non-government and civil litigation subpoenas </a:t>
            </a:r>
            <a:r>
              <a:rPr lang="en-US" altLang="en-US" dirty="0"/>
              <a:t>– used to produce information from private parties for litigation</a:t>
            </a:r>
          </a:p>
          <a:p>
            <a:pPr lvl="1"/>
            <a:r>
              <a:rPr lang="en-US" altLang="en-US" b="1" dirty="0"/>
              <a:t>Court orders </a:t>
            </a:r>
            <a:r>
              <a:rPr lang="en-US" altLang="en-US" dirty="0"/>
              <a:t>– written by judges to compel someone to do or not do something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736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B54CD94-D75F-6FC7-3B3B-186438BE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Knowledge Check Activity 11-1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4F008-21F9-FCFB-BF06-39C357DB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search warrant is needed in which of the following instances?</a:t>
            </a:r>
          </a:p>
          <a:p>
            <a:pPr marL="457200" indent="-457200">
              <a:buAutoNum type="alphaLcPeriod"/>
            </a:pPr>
            <a:r>
              <a:rPr lang="en-US" dirty="0"/>
              <a:t>When conducting an internal investigation</a:t>
            </a:r>
          </a:p>
          <a:p>
            <a:pPr marL="457200" indent="-457200">
              <a:buAutoNum type="alphaLcPeriod"/>
            </a:pPr>
            <a:r>
              <a:rPr lang="en-US" dirty="0"/>
              <a:t>When conducting a criminal investigation</a:t>
            </a:r>
          </a:p>
          <a:p>
            <a:pPr marL="457200" indent="-457200">
              <a:buAutoNum type="alphaLcPeriod"/>
            </a:pPr>
            <a:r>
              <a:rPr lang="en-US" dirty="0"/>
              <a:t>When conducting a civil investigation</a:t>
            </a:r>
          </a:p>
          <a:p>
            <a:pPr marL="457200" indent="-457200">
              <a:buAutoNum type="alphaLcPeriod"/>
            </a:pPr>
            <a:r>
              <a:rPr lang="en-US" dirty="0"/>
              <a:t>b and c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800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0B051F-5E4A-17A8-0397-5C5E0136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Knowledge Check Activity 11-1: Answer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45F9FD1-AEB1-00C2-F6D0-11C11AF9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042" y="1728122"/>
            <a:ext cx="11241915" cy="2621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search warrant is needed in which of the following instances?</a:t>
            </a:r>
          </a:p>
          <a:p>
            <a:pPr marL="0" indent="0">
              <a:buNone/>
            </a:pPr>
            <a:r>
              <a:rPr lang="en-US" b="1" dirty="0"/>
              <a:t>Answer: b. </a:t>
            </a:r>
            <a:r>
              <a:rPr lang="en-US" dirty="0"/>
              <a:t>When conducting a criminal investigation</a:t>
            </a:r>
          </a:p>
          <a:p>
            <a:pPr marL="0" indent="0">
              <a:buNone/>
            </a:pPr>
            <a:r>
              <a:rPr lang="en-US" dirty="0"/>
              <a:t>A search warrant is issued by a law enforcement officer and is only used in criminal investigations. A subpoena can be used in both criminal and civil cases.</a:t>
            </a:r>
          </a:p>
        </p:txBody>
      </p:sp>
    </p:spTree>
    <p:extLst>
      <p:ext uri="{BB962C8B-B14F-4D97-AF65-F5344CB8AC3E}">
        <p14:creationId xmlns:p14="http://schemas.microsoft.com/office/powerpoint/2010/main" val="3889104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3D260E-B5B5-60C8-43CA-2C51F2B8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in Cloud Forensics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C85CC0-C30D-9837-FEBA-3D0F7D788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717334"/>
            <a:ext cx="11241915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Challenges in conducting cloud forensics include the following:</a:t>
            </a:r>
          </a:p>
          <a:p>
            <a:pPr lvl="1" eaLnBrk="1" hangingPunct="1"/>
            <a:r>
              <a:rPr lang="en-US" altLang="en-US" sz="2200" dirty="0"/>
              <a:t>Architecture</a:t>
            </a:r>
          </a:p>
          <a:p>
            <a:pPr lvl="1" eaLnBrk="1" hangingPunct="1"/>
            <a:r>
              <a:rPr lang="en-US" altLang="en-US" sz="2200" dirty="0"/>
              <a:t>Data collection</a:t>
            </a:r>
          </a:p>
          <a:p>
            <a:pPr lvl="1" eaLnBrk="1" hangingPunct="1"/>
            <a:r>
              <a:rPr lang="en-US" altLang="en-US" sz="2200" dirty="0"/>
              <a:t>Analysis of cloud forensic data</a:t>
            </a:r>
          </a:p>
          <a:p>
            <a:pPr lvl="1" eaLnBrk="1" hangingPunct="1"/>
            <a:r>
              <a:rPr lang="en-US" altLang="en-US" sz="2200" dirty="0"/>
              <a:t>Anti-forensics</a:t>
            </a:r>
          </a:p>
          <a:p>
            <a:pPr lvl="1" eaLnBrk="1" hangingPunct="1"/>
            <a:r>
              <a:rPr lang="en-US" altLang="en-US" sz="2200" dirty="0"/>
              <a:t>Incident first responders</a:t>
            </a:r>
          </a:p>
          <a:p>
            <a:pPr lvl="1" eaLnBrk="1" hangingPunct="1"/>
            <a:r>
              <a:rPr lang="en-US" altLang="en-US" sz="2200" dirty="0"/>
              <a:t>Role management</a:t>
            </a:r>
          </a:p>
          <a:p>
            <a:pPr lvl="1" eaLnBrk="1" hangingPunct="1"/>
            <a:r>
              <a:rPr lang="en-US" altLang="en-US" sz="2200" dirty="0"/>
              <a:t>Legal issues</a:t>
            </a:r>
          </a:p>
          <a:p>
            <a:pPr lvl="1" eaLnBrk="1" hangingPunct="1"/>
            <a:r>
              <a:rPr lang="en-US" altLang="en-US" sz="2200" dirty="0"/>
              <a:t>Standards and training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57148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A7CE6D-7F57-3238-203E-55A70312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836FF6-B15B-FD46-319C-DD70AA95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 two CSPs are configured exactly the same way</a:t>
            </a:r>
          </a:p>
          <a:p>
            <a:pPr eaLnBrk="1" hangingPunct="1"/>
            <a:r>
              <a:rPr lang="en-US" altLang="en-US" dirty="0"/>
              <a:t>Depending on the type of cloud architecture and the SLA, customer’s data could be commingled </a:t>
            </a:r>
          </a:p>
          <a:p>
            <a:pPr eaLnBrk="1" hangingPunct="1"/>
            <a:r>
              <a:rPr lang="en-US" altLang="en-US" dirty="0"/>
              <a:t>Most CSPs keep data storage locations confidential for security reasons</a:t>
            </a:r>
          </a:p>
          <a:p>
            <a:pPr eaLnBrk="1" hangingPunct="1"/>
            <a:r>
              <a:rPr lang="en-US" altLang="en-US" dirty="0"/>
              <a:t>Differences in recording procedures or log keeping can make it difficult to determine the data’s origin</a:t>
            </a:r>
          </a:p>
          <a:p>
            <a:pPr lvl="1" eaLnBrk="1" hangingPunct="1"/>
            <a:r>
              <a:rPr lang="en-US" altLang="en-US" dirty="0"/>
              <a:t>This may complicate an investigation’s chain of evidence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511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066536-D2B9-26DD-7A3C-E2D4C96E9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Cloud Forensic Data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C40694-38B2-F9AC-2ED7-E65711FFE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Analyzing digital evidence from a cloud requires verifying the data with other data and log records</a:t>
            </a:r>
          </a:p>
          <a:p>
            <a:pPr eaLnBrk="1" hangingPunct="1"/>
            <a:r>
              <a:rPr lang="en-US" altLang="en-US" dirty="0"/>
              <a:t>Data may need to be reconstructed to determine what actually occurred during an incident</a:t>
            </a:r>
          </a:p>
          <a:p>
            <a:pPr eaLnBrk="1" hangingPunct="1"/>
            <a:r>
              <a:rPr lang="en-US" altLang="en-US" dirty="0"/>
              <a:t>Examining logs can be useful to compare the modified, last access, and create (MAC) dates and times for files</a:t>
            </a:r>
          </a:p>
          <a:p>
            <a:pPr eaLnBrk="1" hangingPunct="1"/>
            <a:r>
              <a:rPr lang="en-US" altLang="en-US" dirty="0"/>
              <a:t>Metadata from affected files should be examined to validate file accesses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186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06BAC-CE23-C58A-BDAD-F68A89E5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Anti-Forensics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576BF5-F9E3-DEDD-FA75-BB20663B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Destroying ESI that may be potential evidence is called “anti-forensics”</a:t>
            </a:r>
          </a:p>
          <a:p>
            <a:pPr eaLnBrk="1" hangingPunct="1"/>
            <a:r>
              <a:rPr lang="en-US" altLang="en-US" dirty="0"/>
              <a:t>Hackers may use specialized malware for defeating evidence collection</a:t>
            </a:r>
          </a:p>
          <a:p>
            <a:pPr eaLnBrk="1" hangingPunct="1"/>
            <a:r>
              <a:rPr lang="en-US" altLang="en-US" dirty="0"/>
              <a:t>Additional methods for anti-forensics:</a:t>
            </a:r>
          </a:p>
          <a:p>
            <a:pPr lvl="1" eaLnBrk="1" hangingPunct="1"/>
            <a:r>
              <a:rPr lang="en-US" altLang="en-US" dirty="0"/>
              <a:t>Inserting malware programs in other files</a:t>
            </a:r>
          </a:p>
          <a:p>
            <a:pPr lvl="1" eaLnBrk="1" hangingPunct="1"/>
            <a:r>
              <a:rPr lang="en-US" altLang="en-US" dirty="0"/>
              <a:t>Using encryption to obfuscate malware programs activated through other malware programs</a:t>
            </a:r>
          </a:p>
          <a:p>
            <a:pPr lvl="1" eaLnBrk="1" hangingPunct="1"/>
            <a:r>
              <a:rPr lang="en-US" altLang="en-US" dirty="0"/>
              <a:t>Using data-hiding utilities that append malware to existing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06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06BAC-CE23-C58A-BDAD-F68A89E50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Anti-Forensics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576BF5-F9E3-DEDD-FA75-BB20663B1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Other techniques affect file metadata by changing the modify and last access times</a:t>
            </a:r>
          </a:p>
          <a:p>
            <a:pPr eaLnBrk="1" hangingPunct="1"/>
            <a:r>
              <a:rPr lang="en-US" altLang="en-US" dirty="0"/>
              <a:t>Changing timestamps can make it difficult to develop a timeline of a hacker’s activities</a:t>
            </a:r>
          </a:p>
          <a:p>
            <a:pPr eaLnBrk="1" hangingPunct="1"/>
            <a:r>
              <a:rPr lang="en-US" altLang="en-US" dirty="0"/>
              <a:t>Calculating hash values of files and comparing the results with known good files’ hash values can help identify files that might have been altered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40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950C0F-6170-C366-D915-37798CF5F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 First Responders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2E7110-5CB3-A4FF-701E-E1E019C1F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CSPs have personnel trained to respond to network incidents</a:t>
            </a:r>
          </a:p>
          <a:p>
            <a:pPr lvl="1" eaLnBrk="1" hangingPunct="1"/>
            <a:r>
              <a:rPr lang="en-US" altLang="en-US" dirty="0"/>
              <a:t>They become first responders when a network intrusion occurs</a:t>
            </a:r>
          </a:p>
          <a:p>
            <a:pPr eaLnBrk="1" hangingPunct="1"/>
            <a:r>
              <a:rPr lang="en-US" altLang="en-US" dirty="0"/>
              <a:t>When CSPs do not have an internal first responder team, the forensics examiner should organize CSP staff to handle these 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5735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AA54A7-3C57-ABED-343F-58EEFD58C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Management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B581E4-3167-FC5C-AE5E-97FACADBB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Role management in the cloud covers:</a:t>
            </a:r>
          </a:p>
          <a:p>
            <a:pPr lvl="1" eaLnBrk="1" hangingPunct="1"/>
            <a:r>
              <a:rPr lang="en-US" altLang="en-US" dirty="0"/>
              <a:t>Data owners</a:t>
            </a:r>
          </a:p>
          <a:p>
            <a:pPr lvl="1" eaLnBrk="1" hangingPunct="1"/>
            <a:r>
              <a:rPr lang="en-US" altLang="en-US" dirty="0"/>
              <a:t>Identity protection</a:t>
            </a:r>
          </a:p>
          <a:p>
            <a:pPr lvl="1" eaLnBrk="1" hangingPunct="1"/>
            <a:r>
              <a:rPr lang="en-US" altLang="en-US" dirty="0"/>
              <a:t>Users</a:t>
            </a:r>
          </a:p>
          <a:p>
            <a:pPr lvl="1" eaLnBrk="1" hangingPunct="1"/>
            <a:r>
              <a:rPr lang="en-US" altLang="en-US" dirty="0"/>
              <a:t>Access controls</a:t>
            </a:r>
          </a:p>
          <a:p>
            <a:pPr eaLnBrk="1" hangingPunct="1"/>
            <a:r>
              <a:rPr lang="en-US" altLang="en-US" dirty="0"/>
              <a:t>As an investigator, you need to collect this information so you can identify additional victims or suspects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90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A8E94C-E1A3-849B-5863-D51815FE7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Objectives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D35EF7-B4C3-CFDC-5E51-3D42F9934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By the end of this module, you should be able to (continued):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Define the Internet of Anything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Describe the five main categories of the Internet of Anything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Explain the challenges of forensics in the Internet of Anything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874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5481B6-1737-FC63-E207-D141E0B2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Standards and Training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CB54CB-F6E4-A592-A379-ED42616D9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Cloud Security Alliance (CSA) has developed resource documentation for CSPs and their staff</a:t>
            </a:r>
          </a:p>
          <a:p>
            <a:pPr lvl="1"/>
            <a:r>
              <a:rPr lang="en-US" altLang="en-US" dirty="0"/>
              <a:t>It provides guidance for privacy agreements, security measures, questionnaires, and more</a:t>
            </a:r>
          </a:p>
          <a:p>
            <a:r>
              <a:rPr lang="en-US" altLang="en-US" dirty="0"/>
              <a:t>Cloud investigators should have an understanding of cloud architecture in addition to basic digital and network forensic skills</a:t>
            </a:r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131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E3CE32-A890-7A87-462F-23B3076C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 in the Cloud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FA5C5-ACBF-94F3-81C7-ACA59C05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Methods used to collect evidence in cloud investigations depend on the nature of the case</a:t>
            </a:r>
          </a:p>
          <a:p>
            <a:pPr eaLnBrk="1" hangingPunct="1"/>
            <a:r>
              <a:rPr lang="en-US" altLang="en-US" dirty="0"/>
              <a:t>Recovering deleted data from cloud storage might be limited to the type of file system the CSP uses</a:t>
            </a:r>
          </a:p>
          <a:p>
            <a:pPr eaLnBrk="1" hangingPunct="1"/>
            <a:r>
              <a:rPr lang="en-US" altLang="en-US" dirty="0"/>
              <a:t>With cloud systems running in a virtual environment, snapshots can give you valuable information before, during, and after an incident</a:t>
            </a:r>
          </a:p>
          <a:p>
            <a:pPr lvl="1" eaLnBrk="1" hangingPunct="1"/>
            <a:r>
              <a:rPr lang="en-US" altLang="en-US" dirty="0"/>
              <a:t>Forensic examiners should re-create separate cloud servers from each snapshot, acquire an image of each server, and calculate a hash for all files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010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E3CE32-A890-7A87-462F-23B3076C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Acquisitions in the Cloud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EFA5C5-ACBF-94F3-81C7-ACA59C05D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Many CSPs and third parties offer encryption services for cloud users as a security measure</a:t>
            </a:r>
          </a:p>
          <a:p>
            <a:pPr lvl="1" eaLnBrk="1" hangingPunct="1"/>
            <a:r>
              <a:rPr lang="en-US" altLang="en-US" dirty="0"/>
              <a:t>Expect to find encrypted files in cloud investigations</a:t>
            </a:r>
          </a:p>
          <a:p>
            <a:pPr eaLnBrk="1" hangingPunct="1"/>
            <a:r>
              <a:rPr lang="en-US" altLang="en-US" dirty="0"/>
              <a:t>You need assistance from the data owner or the CSP to decrypt data with the right encryption key</a:t>
            </a:r>
          </a:p>
          <a:p>
            <a:pPr eaLnBrk="1" hangingPunct="1"/>
            <a:r>
              <a:rPr lang="en-US" altLang="en-US" dirty="0"/>
              <a:t>Encrypted data in the cloud is in two states:</a:t>
            </a:r>
          </a:p>
          <a:p>
            <a:pPr lvl="1" eaLnBrk="1" hangingPunct="1"/>
            <a:r>
              <a:rPr lang="en-US" altLang="en-US" dirty="0"/>
              <a:t>Data at rest – data that has been written to disk</a:t>
            </a:r>
          </a:p>
          <a:p>
            <a:pPr lvl="1" eaLnBrk="1" hangingPunct="1"/>
            <a:r>
              <a:rPr lang="en-US" altLang="en-US" dirty="0"/>
              <a:t>Data in motion – data being transmitted over a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59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4B7183-FD34-8319-37FD-BFD1D1B4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a Cloud Investigation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BD0E6-E847-C447-B896-EE4ED4363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investigating cloud incidents use the same methodical approach covered throughout this book</a:t>
            </a:r>
          </a:p>
          <a:p>
            <a:pPr eaLnBrk="1" hangingPunct="1"/>
            <a:r>
              <a:rPr lang="en-US" altLang="en-US" dirty="0"/>
              <a:t>The type of incident determines how to proceed with planning the investigation</a:t>
            </a:r>
          </a:p>
          <a:p>
            <a:pPr eaLnBrk="1" hangingPunct="1"/>
            <a:r>
              <a:rPr lang="en-US" altLang="en-US" dirty="0"/>
              <a:t>If the investigation involves searching for and recovering data from cloud storage or cloud customers</a:t>
            </a:r>
          </a:p>
          <a:p>
            <a:pPr lvl="1" eaLnBrk="1" hangingPunct="1"/>
            <a:r>
              <a:rPr lang="en-US" altLang="en-US" dirty="0"/>
              <a:t>See modules “Data Acquisition” and “The Investigator’s Laboratory and Digital Forensics Tools”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192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E126C4-D581-199B-DC84-AC884317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CSPs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B7186-2F84-28F7-E3C0-65E87958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 CSP has no team or limited staff, investigators should ask the following questions to understand how the CSP is set up:</a:t>
            </a:r>
          </a:p>
          <a:p>
            <a:pPr lvl="1" eaLnBrk="1" hangingPunct="1"/>
            <a:r>
              <a:rPr lang="en-US" altLang="en-US" dirty="0"/>
              <a:t>Does the investigator have the authority to use cloud staff and resources to conduct an investigation?</a:t>
            </a:r>
          </a:p>
          <a:p>
            <a:pPr lvl="1" eaLnBrk="1" hangingPunct="1"/>
            <a:r>
              <a:rPr lang="en-US" altLang="en-US" dirty="0"/>
              <a:t>Is detailed knowledge of the cloud’s topology, policies, data storage methods, and devices available?</a:t>
            </a:r>
          </a:p>
          <a:p>
            <a:pPr lvl="1" eaLnBrk="1" hangingPunct="1"/>
            <a:r>
              <a:rPr lang="en-US" altLang="en-US" dirty="0"/>
              <a:t>Are there any restrictions on collecting digital evidence from remote cloud storage?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604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E126C4-D581-199B-DC84-AC884317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CSPs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B7186-2F84-28F7-E3C0-65E879589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 CSP has no team or limited staff, investigators should ask the following questions to understand how the CSP is set up (continued):</a:t>
            </a:r>
          </a:p>
          <a:p>
            <a:pPr lvl="1" eaLnBrk="1" hangingPunct="1"/>
            <a:r>
              <a:rPr lang="en-US" altLang="en-US" dirty="0"/>
              <a:t>For e-discovery demands on multitenant cloud systems, is the data to collect commingled with other cloud customers’ unrelated data? Is there a way to separate the data to prevent violating privacy rights or confidentiality agreements?</a:t>
            </a:r>
          </a:p>
          <a:p>
            <a:pPr lvl="1" eaLnBrk="1" hangingPunct="1"/>
            <a:r>
              <a:rPr lang="en-US" altLang="en-US" dirty="0"/>
              <a:t>Is the data of interest to the investigation local or remote? If it’s in a remote location, can the CSP provide a forensically sound connection to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222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1F68E4-C3E2-AA16-FF1B-C83F7453B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Cloud Customers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8062C5-239E-4B29-4BDA-F61330262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 cloud customer doesn’t have the CSP’s application installed;</a:t>
            </a:r>
          </a:p>
          <a:p>
            <a:pPr lvl="1"/>
            <a:r>
              <a:rPr lang="en-US" altLang="en-US" dirty="0"/>
              <a:t>You might find cloud-related evidence in a Web browser’s cache file</a:t>
            </a:r>
          </a:p>
          <a:p>
            <a:pPr eaLnBrk="1" hangingPunct="1"/>
            <a:r>
              <a:rPr lang="en-US" altLang="en-US" dirty="0"/>
              <a:t>If the CSP’s application is installed:</a:t>
            </a:r>
          </a:p>
          <a:p>
            <a:pPr lvl="1" eaLnBrk="1" hangingPunct="1"/>
            <a:r>
              <a:rPr lang="en-US" altLang="en-US" dirty="0"/>
              <a:t>You can find evidence of file transfers in the application’s folder</a:t>
            </a:r>
          </a:p>
          <a:p>
            <a:pPr lvl="1" eaLnBrk="1" hangingPunct="1"/>
            <a:r>
              <a:rPr lang="en-US" altLang="en-US" dirty="0"/>
              <a:t>This is usually found under the user’s account folder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495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E0D34F-7E1F-38B1-2590-D1C9129B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Prefetch Files and Artifacts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AD43AE-5647-9F20-4B36-137CF0F67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Prefetch files contain the DLL pathnames and metadata used by an application</a:t>
            </a:r>
          </a:p>
          <a:p>
            <a:pPr eaLnBrk="1" hangingPunct="1"/>
            <a:r>
              <a:rPr lang="en-US" altLang="en-US" dirty="0"/>
              <a:t>The OS reads the associated prefetch file and loads its information into the computer’s memory</a:t>
            </a:r>
          </a:p>
          <a:p>
            <a:pPr eaLnBrk="1" hangingPunct="1"/>
            <a:r>
              <a:rPr lang="en-US" altLang="en-US" dirty="0"/>
              <a:t>The OS can handle other tasks instead of waiting for an application to load needed libraries</a:t>
            </a:r>
          </a:p>
          <a:p>
            <a:pPr eaLnBrk="1" hangingPunct="1"/>
            <a:r>
              <a:rPr lang="en-US" altLang="en-US" dirty="0"/>
              <a:t>Example:</a:t>
            </a:r>
          </a:p>
          <a:p>
            <a:pPr lvl="1" eaLnBrk="1" hangingPunct="1"/>
            <a:r>
              <a:rPr lang="en-US" altLang="en-US" dirty="0"/>
              <a:t>Metadata in a prefetch file contains an application’s MAC times in UTC format and a counter of how many times the app has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95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AB1A2A-3699-8629-434D-F81407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Stored Cloud Data on a PC (1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D81B49-F2BF-7BB7-727F-D376921F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Dropbox offers third-party applications, such as e-mail, chat, Cisco WebEx, and other collaboration tools</a:t>
            </a:r>
          </a:p>
          <a:p>
            <a:pPr eaLnBrk="1" hangingPunct="1"/>
            <a:r>
              <a:rPr lang="en-US" altLang="en-US" dirty="0"/>
              <a:t>Since 2012, Dropbox has used base-64 format to store content</a:t>
            </a:r>
          </a:p>
          <a:p>
            <a:pPr lvl="1" eaLnBrk="1" hangingPunct="1"/>
            <a:r>
              <a:rPr lang="en-US" altLang="en-US" dirty="0"/>
              <a:t>Reading them requires specialized software that can read and interpret the Dropbox filecache.dbx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005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AB1A2A-3699-8629-434D-F81407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Stored Cloud Data on a PC (2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D81B49-F2BF-7BB7-727F-D376921F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Gmail users have access to Google Drive for cloud data storage and applications</a:t>
            </a:r>
          </a:p>
          <a:p>
            <a:pPr eaLnBrk="1" hangingPunct="1"/>
            <a:r>
              <a:rPr lang="en-US" altLang="en-US" dirty="0"/>
              <a:t>Google Drive is installed in: C:\Program Files (x86)\Google\Drive</a:t>
            </a:r>
          </a:p>
          <a:p>
            <a:pPr eaLnBrk="1" hangingPunct="1"/>
            <a:r>
              <a:rPr lang="en-US" altLang="en-US" dirty="0"/>
              <a:t>Each user has a configuration file stored in C:\Users\</a:t>
            </a:r>
            <a:r>
              <a:rPr lang="en-US" altLang="en-US" i="1" dirty="0"/>
              <a:t>username</a:t>
            </a:r>
            <a:r>
              <a:rPr lang="en-US" altLang="en-US" dirty="0"/>
              <a:t>\AppData\Local\Google\Drive</a:t>
            </a:r>
          </a:p>
          <a:p>
            <a:pPr eaLnBrk="1" hangingPunct="1"/>
            <a:r>
              <a:rPr lang="en-US" altLang="en-US" dirty="0"/>
              <a:t>If Google Drive has been installed, it creates a folder in the path C:\Users\</a:t>
            </a:r>
            <a:r>
              <a:rPr lang="en-US" altLang="en-US" i="1" dirty="0"/>
              <a:t>username</a:t>
            </a:r>
            <a:r>
              <a:rPr lang="en-US" altLang="en-US" dirty="0"/>
              <a:t>\Google Drive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43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B4F932-68F1-E488-241D-2759B071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of Cloud Computing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EB0812-47FA-434C-C721-D3388FBF3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Cloud computing offers many benefits to individuals and organizations</a:t>
            </a:r>
          </a:p>
          <a:p>
            <a:pPr eaLnBrk="1" hangingPunct="1"/>
            <a:r>
              <a:rPr lang="en-US" altLang="en-US" dirty="0"/>
              <a:t>It has introduced some unique challenges in connection with digital forensics investigations</a:t>
            </a:r>
          </a:p>
          <a:p>
            <a:pPr eaLnBrk="1" hangingPunct="1"/>
            <a:r>
              <a:rPr lang="en-US" altLang="en-US" dirty="0"/>
              <a:t>New standards are being developed to improve security practices and incident responses in cloud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24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AB1A2A-3699-8629-434D-F81407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Stored Cloud Data on a PC (3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D81B49-F2BF-7BB7-727F-D376921F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Important Google Drive files include the following: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sync_config.db</a:t>
            </a:r>
            <a:r>
              <a:rPr lang="en-US" altLang="en-US" dirty="0"/>
              <a:t> - an SQL database file with Google Drive upgrade number, highest application version number, and local synchronization root path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snapshot.db</a:t>
            </a:r>
            <a:r>
              <a:rPr lang="en-US" altLang="en-US" dirty="0"/>
              <a:t> - contains information about each file accessed, the URL pathname, the modified and created dates and times in UNIX timestamp format, and the file’s MD5 value and size</a:t>
            </a:r>
          </a:p>
          <a:p>
            <a:pPr lvl="1"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sync_log.log</a:t>
            </a:r>
            <a:r>
              <a:rPr lang="en-US" altLang="en-US" dirty="0"/>
              <a:t> - has a detailed list of a user’s cloud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34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2AB1A2A-3699-8629-434D-F81407D5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Stored Cloud Data on a PC (4 of 4)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D81B49-F2BF-7BB7-727F-D376921F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OneDrive was created by Microsoft and was originally called SkyDrive</a:t>
            </a:r>
          </a:p>
          <a:p>
            <a:pPr lvl="1" eaLnBrk="1" hangingPunct="1"/>
            <a:r>
              <a:rPr lang="en-US" altLang="en-US" dirty="0"/>
              <a:t>Available with Windows 8 and later</a:t>
            </a:r>
          </a:p>
          <a:p>
            <a:pPr lvl="1" eaLnBrk="1" hangingPunct="1"/>
            <a:r>
              <a:rPr lang="en-US" altLang="en-US" dirty="0"/>
              <a:t>It is similar to Dropbox and Google Drive and offers subscription services for Microsoft software</a:t>
            </a:r>
          </a:p>
          <a:p>
            <a:pPr eaLnBrk="1" hangingPunct="1"/>
            <a:r>
              <a:rPr lang="en-US" altLang="en-US" dirty="0"/>
              <a:t>OneDrive stores user profiles in the user’s account path</a:t>
            </a:r>
          </a:p>
          <a:p>
            <a:pPr eaLnBrk="1" hangingPunct="1"/>
            <a:r>
              <a:rPr lang="en-US" altLang="en-US" dirty="0"/>
              <a:t>Log files and synchronized files are kept in various places under the user’s account (depending on the Windows version)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259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044CED-B6B3-A4CE-021D-0A5393B7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Cloud Forensics Tools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58BA2B-A73D-AE72-4C65-F935CBED1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vendors offer integrated tools that can be applied to cloud forensics:</a:t>
            </a:r>
          </a:p>
          <a:p>
            <a:pPr lvl="1"/>
            <a:r>
              <a:rPr lang="en-US" dirty="0"/>
              <a:t>OpenText EnCase Endpoint Security</a:t>
            </a:r>
          </a:p>
          <a:p>
            <a:pPr lvl="1"/>
            <a:r>
              <a:rPr lang="en-US" dirty="0"/>
              <a:t>Exterro Incident and Relief Management</a:t>
            </a:r>
          </a:p>
          <a:p>
            <a:r>
              <a:rPr lang="en-US" dirty="0"/>
              <a:t>Other tools include the following:</a:t>
            </a:r>
          </a:p>
          <a:p>
            <a:pPr lvl="1"/>
            <a:r>
              <a:rPr lang="en-US" dirty="0"/>
              <a:t>Forensic Open-Stack Tools (FROST)</a:t>
            </a:r>
          </a:p>
          <a:p>
            <a:pPr lvl="1"/>
            <a:r>
              <a:rPr lang="en-US" dirty="0"/>
              <a:t>F-Response for the Cloud</a:t>
            </a:r>
          </a:p>
          <a:p>
            <a:pPr lvl="1"/>
            <a:r>
              <a:rPr lang="en-US" dirty="0"/>
              <a:t>Magnet AXIOM Cloud</a:t>
            </a:r>
          </a:p>
        </p:txBody>
      </p:sp>
    </p:spTree>
    <p:extLst>
      <p:ext uri="{BB962C8B-B14F-4D97-AF65-F5344CB8AC3E}">
        <p14:creationId xmlns:p14="http://schemas.microsoft.com/office/powerpoint/2010/main" val="19447933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20883A5-CD61-EB06-15AF-085991E2F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284401"/>
            <a:ext cx="11241915" cy="1217447"/>
          </a:xfrm>
        </p:spPr>
        <p:txBody>
          <a:bodyPr/>
          <a:lstStyle/>
          <a:p>
            <a:r>
              <a:rPr lang="en-US" sz="3600" dirty="0"/>
              <a:t>An Overview of the Internet of Things, the Internet of Anything, and the Internet of Everything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614498-B923-4324-86D3-83C940244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Internet of Things </a:t>
            </a:r>
            <a:r>
              <a:rPr lang="en-US" dirty="0"/>
              <a:t>(</a:t>
            </a:r>
            <a:r>
              <a:rPr lang="en-US" b="1" dirty="0"/>
              <a:t>IoT</a:t>
            </a:r>
            <a:r>
              <a:rPr lang="en-US" dirty="0"/>
              <a:t>) refers to the network of devices connected to the Internet via embedded sensors and software that allow the devices to send and receive data</a:t>
            </a:r>
          </a:p>
          <a:p>
            <a:r>
              <a:rPr lang="en-US" dirty="0"/>
              <a:t>The term </a:t>
            </a:r>
            <a:r>
              <a:rPr lang="en-US" b="1" dirty="0"/>
              <a:t>Internet of Anything </a:t>
            </a:r>
            <a:r>
              <a:rPr lang="en-US" dirty="0"/>
              <a:t>(</a:t>
            </a:r>
            <a:r>
              <a:rPr lang="en-US" b="1" dirty="0"/>
              <a:t>IoA</a:t>
            </a:r>
            <a:r>
              <a:rPr lang="en-US" dirty="0"/>
              <a:t>) encompasses all things that can be or will be connected to the Internet via communication protocols</a:t>
            </a:r>
          </a:p>
          <a:p>
            <a:r>
              <a:rPr lang="en-US" dirty="0"/>
              <a:t>The </a:t>
            </a:r>
            <a:r>
              <a:rPr lang="en-US" b="1" dirty="0"/>
              <a:t>Internet of Everything </a:t>
            </a:r>
            <a:r>
              <a:rPr lang="en-US" dirty="0"/>
              <a:t>(</a:t>
            </a:r>
            <a:r>
              <a:rPr lang="en-US" b="1" dirty="0"/>
              <a:t>IoE</a:t>
            </a:r>
            <a:r>
              <a:rPr lang="en-US" dirty="0"/>
              <a:t>) refers to a large, interconnected intelligent network</a:t>
            </a:r>
          </a:p>
          <a:p>
            <a:pPr lvl="1"/>
            <a:r>
              <a:rPr lang="en-US" dirty="0"/>
              <a:t>IoE considers </a:t>
            </a:r>
            <a:r>
              <a:rPr lang="en-US" b="1" dirty="0"/>
              <a:t>people-to-people </a:t>
            </a:r>
            <a:r>
              <a:rPr lang="en-US" dirty="0"/>
              <a:t>(</a:t>
            </a:r>
            <a:r>
              <a:rPr lang="en-US" b="1" dirty="0"/>
              <a:t>P2P</a:t>
            </a:r>
            <a:r>
              <a:rPr lang="en-US" dirty="0"/>
              <a:t>), </a:t>
            </a:r>
            <a:r>
              <a:rPr lang="en-US" b="1" dirty="0"/>
              <a:t>machine-to-people</a:t>
            </a:r>
            <a:r>
              <a:rPr lang="en-US" dirty="0"/>
              <a:t> (</a:t>
            </a:r>
            <a:r>
              <a:rPr lang="en-US" b="1" dirty="0"/>
              <a:t>M2P</a:t>
            </a:r>
            <a:r>
              <a:rPr lang="en-US" dirty="0"/>
              <a:t>), and </a:t>
            </a:r>
            <a:r>
              <a:rPr lang="en-US" b="1" dirty="0"/>
              <a:t>machine-to-machine</a:t>
            </a:r>
            <a:r>
              <a:rPr lang="en-US" dirty="0"/>
              <a:t> (</a:t>
            </a:r>
            <a:r>
              <a:rPr lang="en-US" b="1" dirty="0"/>
              <a:t>M2M</a:t>
            </a:r>
            <a:r>
              <a:rPr lang="en-US" dirty="0"/>
              <a:t>) connections</a:t>
            </a:r>
          </a:p>
        </p:txBody>
      </p:sp>
    </p:spTree>
    <p:extLst>
      <p:ext uri="{BB962C8B-B14F-4D97-AF65-F5344CB8AC3E}">
        <p14:creationId xmlns:p14="http://schemas.microsoft.com/office/powerpoint/2010/main" val="30316366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674709-9852-5DF7-ECFE-328C5973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Supporting the Growth of the Internet of Things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FA9426-D122-D937-CDED-391A2B504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Radio frequency identification (RFID) uses radio frequency waves to connect devices</a:t>
            </a:r>
          </a:p>
          <a:p>
            <a:r>
              <a:rPr lang="en-US" dirty="0"/>
              <a:t>According to IoT Analytics, connectivity between IoT devices now falls into the following categories:</a:t>
            </a:r>
          </a:p>
          <a:p>
            <a:pPr lvl="1"/>
            <a:r>
              <a:rPr lang="en-US" dirty="0"/>
              <a:t>Wi-Fi at 31%</a:t>
            </a:r>
          </a:p>
          <a:p>
            <a:pPr lvl="1"/>
            <a:r>
              <a:rPr lang="en-US" dirty="0"/>
              <a:t>Bluetooth at 27%</a:t>
            </a:r>
          </a:p>
          <a:p>
            <a:pPr lvl="1"/>
            <a:r>
              <a:rPr lang="en-US" dirty="0"/>
              <a:t>Cellular at 20%</a:t>
            </a:r>
          </a:p>
        </p:txBody>
      </p:sp>
    </p:spTree>
    <p:extLst>
      <p:ext uri="{BB962C8B-B14F-4D97-AF65-F5344CB8AC3E}">
        <p14:creationId xmlns:p14="http://schemas.microsoft.com/office/powerpoint/2010/main" val="11245814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2BFA8-6453-9DBF-2B9B-7F498D48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the Internet of Anything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5454B9-AE8F-DDB5-2DEF-690E013C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technology is grouped into the following five categories:</a:t>
            </a:r>
          </a:p>
          <a:p>
            <a:pPr lvl="1"/>
            <a:r>
              <a:rPr lang="en-US" b="1" dirty="0"/>
              <a:t>Consumer Internet of Things </a:t>
            </a:r>
            <a:r>
              <a:rPr lang="en-US" dirty="0"/>
              <a:t>(</a:t>
            </a:r>
            <a:r>
              <a:rPr lang="en-US" b="1" dirty="0"/>
              <a:t>CIoT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Commercial Internet of Things</a:t>
            </a:r>
            <a:endParaRPr lang="en-US" dirty="0"/>
          </a:p>
          <a:p>
            <a:pPr lvl="1"/>
            <a:r>
              <a:rPr lang="en-US" b="1" dirty="0"/>
              <a:t>Industrial Internet of Things </a:t>
            </a:r>
            <a:r>
              <a:rPr lang="en-US" dirty="0"/>
              <a:t>(</a:t>
            </a:r>
            <a:r>
              <a:rPr lang="en-US" b="1" dirty="0"/>
              <a:t>IIoT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Infrastructure Internet of Things</a:t>
            </a:r>
          </a:p>
          <a:p>
            <a:pPr lvl="1"/>
            <a:r>
              <a:rPr lang="en-US" b="1" dirty="0"/>
              <a:t>Internet of Military Things </a:t>
            </a:r>
            <a:r>
              <a:rPr lang="en-US" dirty="0"/>
              <a:t>(</a:t>
            </a:r>
            <a:r>
              <a:rPr lang="en-US" b="1" dirty="0"/>
              <a:t>IoMT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33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7C7D2B-916D-21A4-B761-87BEA0B0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Internet of Things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7E0544-8396-5022-6E49-118DC18B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CIoT is made up of applications and devices designed for personal use</a:t>
            </a:r>
          </a:p>
          <a:p>
            <a:pPr lvl="1"/>
            <a:r>
              <a:rPr lang="en-US" dirty="0"/>
              <a:t>Focuses on where and how people live, what they wear, and what they drive</a:t>
            </a:r>
          </a:p>
          <a:p>
            <a:r>
              <a:rPr lang="en-US" dirty="0"/>
              <a:t>Some examples include the following:</a:t>
            </a:r>
          </a:p>
          <a:p>
            <a:pPr lvl="1"/>
            <a:r>
              <a:rPr lang="en-US" dirty="0"/>
              <a:t>Smart appliances</a:t>
            </a:r>
          </a:p>
          <a:p>
            <a:pPr lvl="1"/>
            <a:r>
              <a:rPr lang="en-US" dirty="0"/>
              <a:t>Electric vehicles</a:t>
            </a:r>
          </a:p>
          <a:p>
            <a:pPr lvl="1"/>
            <a:r>
              <a:rPr lang="en-US" dirty="0"/>
              <a:t>Wearable devices</a:t>
            </a:r>
          </a:p>
        </p:txBody>
      </p:sp>
    </p:spTree>
    <p:extLst>
      <p:ext uri="{BB962C8B-B14F-4D97-AF65-F5344CB8AC3E}">
        <p14:creationId xmlns:p14="http://schemas.microsoft.com/office/powerpoint/2010/main" val="38834946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57A3D2-FF27-B614-BCE4-3881B8BD5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587086"/>
            <a:ext cx="11241915" cy="4351338"/>
          </a:xfrm>
        </p:spPr>
        <p:txBody>
          <a:bodyPr/>
          <a:lstStyle/>
          <a:p>
            <a:r>
              <a:rPr lang="en-US" dirty="0"/>
              <a:t>Commercial IoT focuses mainly on sectors such as commercial, office and residential buildings, healthcare, entertainment, hotels, and travel</a:t>
            </a:r>
          </a:p>
          <a:p>
            <a:r>
              <a:rPr lang="en-US" dirty="0"/>
              <a:t>Smart buildings capabilities include:</a:t>
            </a:r>
          </a:p>
          <a:p>
            <a:pPr lvl="1"/>
            <a:r>
              <a:rPr lang="en-US" dirty="0"/>
              <a:t>Turning building lights on and off as needed</a:t>
            </a:r>
          </a:p>
          <a:p>
            <a:pPr lvl="1"/>
            <a:r>
              <a:rPr lang="en-US" dirty="0"/>
              <a:t>Monitoring of internal and external temperatures</a:t>
            </a:r>
          </a:p>
          <a:p>
            <a:r>
              <a:rPr lang="en-US" b="1" dirty="0"/>
              <a:t>Amazon Key for Business </a:t>
            </a:r>
            <a:r>
              <a:rPr lang="en-US" dirty="0"/>
              <a:t>allows delivery drivers to gain access to apartment buildings or gated communities</a:t>
            </a:r>
          </a:p>
          <a:p>
            <a:r>
              <a:rPr lang="en-US" dirty="0"/>
              <a:t>The healthcare industry offers a variety of IoT devices to monitor vital signs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903A576-B69F-2062-56EC-F0977FABA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Commercial Internet of Things</a:t>
            </a:r>
          </a:p>
        </p:txBody>
      </p:sp>
    </p:spTree>
    <p:extLst>
      <p:ext uri="{BB962C8B-B14F-4D97-AF65-F5344CB8AC3E}">
        <p14:creationId xmlns:p14="http://schemas.microsoft.com/office/powerpoint/2010/main" val="537644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6809D8-3524-F95E-72EC-FB5BCAF35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Industrial Internet of Things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CC02DF-9EA3-1B5C-213E-0ABA7D60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IIoT covers sectors such as agriculture, energy, manufacturing, and supply-chain logistics</a:t>
            </a:r>
          </a:p>
          <a:p>
            <a:r>
              <a:rPr lang="en-US" b="1" dirty="0"/>
              <a:t>Operational technology (OT</a:t>
            </a:r>
            <a:r>
              <a:rPr lang="en-US" dirty="0"/>
              <a:t>) is the software and hardware used to identify, monitor, and manage physical devices and processes</a:t>
            </a:r>
          </a:p>
          <a:p>
            <a:r>
              <a:rPr lang="en-US" b="1" dirty="0"/>
              <a:t>Supervisory control and data acquisition </a:t>
            </a:r>
            <a:r>
              <a:rPr lang="en-US" dirty="0"/>
              <a:t>(</a:t>
            </a:r>
            <a:r>
              <a:rPr lang="en-US" b="1" dirty="0"/>
              <a:t>SCADA</a:t>
            </a:r>
            <a:r>
              <a:rPr lang="en-US" dirty="0"/>
              <a:t>) systems are automated control systems used to monitor processes and machines</a:t>
            </a:r>
          </a:p>
          <a:p>
            <a:pPr lvl="1"/>
            <a:r>
              <a:rPr lang="en-US" dirty="0"/>
              <a:t>Most SCADA systems use a </a:t>
            </a:r>
            <a:r>
              <a:rPr lang="en-US" b="1" dirty="0"/>
              <a:t>human-machine interface </a:t>
            </a:r>
            <a:r>
              <a:rPr lang="en-US" dirty="0"/>
              <a:t>(</a:t>
            </a:r>
            <a:r>
              <a:rPr lang="en-US" b="1" dirty="0"/>
              <a:t>HMI</a:t>
            </a:r>
            <a:r>
              <a:rPr lang="en-US" dirty="0"/>
              <a:t>) that allows operators and engineers to monitor and interact with the system to make necessary updates</a:t>
            </a:r>
          </a:p>
        </p:txBody>
      </p:sp>
    </p:spTree>
    <p:extLst>
      <p:ext uri="{BB962C8B-B14F-4D97-AF65-F5344CB8AC3E}">
        <p14:creationId xmlns:p14="http://schemas.microsoft.com/office/powerpoint/2010/main" val="744078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3215DF-CF89-60E0-E1F6-C5C17C81B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Internet of Things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ED65D2-465A-E2A5-7B9F-2B27AE943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Infrastructure IoT includes technologies that manage infrastructure for rural areas and for smart cities</a:t>
            </a:r>
          </a:p>
          <a:p>
            <a:pPr lvl="1"/>
            <a:r>
              <a:rPr lang="en-US" dirty="0"/>
              <a:t>Such as traffic control, energy, water and waste management, and public safety</a:t>
            </a:r>
          </a:p>
          <a:p>
            <a:r>
              <a:rPr lang="en-US" dirty="0"/>
              <a:t>An </a:t>
            </a:r>
            <a:r>
              <a:rPr lang="en-US" b="1" dirty="0"/>
              <a:t>IoT edge device </a:t>
            </a:r>
            <a:r>
              <a:rPr lang="en-US" dirty="0"/>
              <a:t>allows the data to be processed as close to the source as possible</a:t>
            </a:r>
          </a:p>
          <a:p>
            <a:pPr lvl="1"/>
            <a:r>
              <a:rPr lang="en-US" dirty="0"/>
              <a:t>Edge computing is used to cut down on data transfers</a:t>
            </a:r>
          </a:p>
          <a:p>
            <a:r>
              <a:rPr lang="en-US" b="1" dirty="0"/>
              <a:t>Vehicle-to-vehicle</a:t>
            </a:r>
            <a:r>
              <a:rPr lang="en-US" dirty="0"/>
              <a:t> (</a:t>
            </a:r>
            <a:r>
              <a:rPr lang="en-US" b="1" dirty="0"/>
              <a:t>V2V</a:t>
            </a:r>
            <a:r>
              <a:rPr lang="en-US" dirty="0"/>
              <a:t>) communication allows vehicles to exchange information about their location, direction, and speed</a:t>
            </a:r>
          </a:p>
        </p:txBody>
      </p:sp>
    </p:spTree>
    <p:extLst>
      <p:ext uri="{BB962C8B-B14F-4D97-AF65-F5344CB8AC3E}">
        <p14:creationId xmlns:p14="http://schemas.microsoft.com/office/powerpoint/2010/main" val="30670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7E9029-F9E0-0809-94D1-495B4A4D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the Cloud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ED2E48-4218-AB7B-A1FC-B4C66326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The idea of cloud computing came from several people:</a:t>
            </a:r>
          </a:p>
          <a:p>
            <a:pPr lvl="1" eaLnBrk="1" hangingPunct="1"/>
            <a:r>
              <a:rPr lang="en-US" altLang="en-US" dirty="0"/>
              <a:t>Professor John McCarthy of MIT</a:t>
            </a:r>
          </a:p>
          <a:p>
            <a:pPr lvl="1" eaLnBrk="1" hangingPunct="1"/>
            <a:r>
              <a:rPr lang="en-US" altLang="en-US" dirty="0"/>
              <a:t>Dr. J.C.R. Licklider, director at the U.S. Department of Defense Advanced Research Projects Agency (ARPA)</a:t>
            </a:r>
          </a:p>
          <a:p>
            <a:pPr eaLnBrk="1" hangingPunct="1"/>
            <a:r>
              <a:rPr lang="en-US" altLang="en-US" dirty="0"/>
              <a:t>In 1999, Salesforce.com developed a web service that applied digital marketing research to business subscribers</a:t>
            </a:r>
          </a:p>
          <a:p>
            <a:pPr lvl="1" eaLnBrk="1" hangingPunct="1"/>
            <a:r>
              <a:rPr lang="en-US" altLang="en-US" dirty="0"/>
              <a:t>This service led the way to the development of the cloud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348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B1F044-6C9F-9F1A-58F6-A8798D0E3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of Military Things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4E8863-5711-78CC-D049-90E8FD61C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IoMT covers the use of IoT technologies, such as military drones and body cameras, for military applications</a:t>
            </a:r>
          </a:p>
          <a:p>
            <a:r>
              <a:rPr lang="en-US" dirty="0"/>
              <a:t>IoMT devices and systems have helped bring increased security and efficiency to many military processes</a:t>
            </a:r>
          </a:p>
          <a:p>
            <a:r>
              <a:rPr lang="en-US" dirty="0"/>
              <a:t>The </a:t>
            </a:r>
            <a:r>
              <a:rPr lang="en-US" b="1" dirty="0"/>
              <a:t>Internet of Battlefield Things </a:t>
            </a:r>
            <a:r>
              <a:rPr lang="en-US" dirty="0"/>
              <a:t>(</a:t>
            </a:r>
            <a:r>
              <a:rPr lang="en-US" b="1" dirty="0"/>
              <a:t>IoBT</a:t>
            </a:r>
            <a:r>
              <a:rPr lang="en-US" dirty="0"/>
              <a:t>) refers to all the IoT-connected machinery, people, supplies, and weapons used on the battlefield</a:t>
            </a:r>
          </a:p>
          <a:p>
            <a:r>
              <a:rPr lang="en-US" dirty="0"/>
              <a:t>Maritime IoT allows the military chain of command to track machinery, ships, and submarines</a:t>
            </a:r>
          </a:p>
        </p:txBody>
      </p:sp>
    </p:spTree>
    <p:extLst>
      <p:ext uri="{BB962C8B-B14F-4D97-AF65-F5344CB8AC3E}">
        <p14:creationId xmlns:p14="http://schemas.microsoft.com/office/powerpoint/2010/main" val="9144712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7B54CD94-D75F-6FC7-3B3B-186438BE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Knowledge Check Activity 11-2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4F008-21F9-FCFB-BF06-39C357DBA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Smart buildings can do which of the following?</a:t>
            </a:r>
          </a:p>
          <a:p>
            <a:pPr marL="457200" indent="-457200">
              <a:buAutoNum type="alphaLcPeriod"/>
            </a:pPr>
            <a:r>
              <a:rPr lang="en-US" dirty="0"/>
              <a:t>Alter the temperature based on the number of people in a building.</a:t>
            </a:r>
          </a:p>
          <a:p>
            <a:pPr marL="457200" indent="-457200">
              <a:buAutoNum type="alphaLcPeriod"/>
            </a:pPr>
            <a:r>
              <a:rPr lang="en-US" dirty="0"/>
              <a:t>Restrict access to a building.</a:t>
            </a:r>
          </a:p>
          <a:p>
            <a:pPr marL="457200" indent="-457200">
              <a:buAutoNum type="alphaLcPeriod"/>
            </a:pPr>
            <a:r>
              <a:rPr lang="en-US" dirty="0"/>
              <a:t>a and b</a:t>
            </a:r>
          </a:p>
          <a:p>
            <a:pPr marL="457200" indent="-457200">
              <a:buAutoNum type="alphaLcPeriod"/>
            </a:pPr>
            <a:r>
              <a:rPr lang="en-US" dirty="0"/>
              <a:t>None of the choices</a:t>
            </a:r>
          </a:p>
        </p:txBody>
      </p:sp>
    </p:spTree>
    <p:extLst>
      <p:ext uri="{BB962C8B-B14F-4D97-AF65-F5344CB8AC3E}">
        <p14:creationId xmlns:p14="http://schemas.microsoft.com/office/powerpoint/2010/main" val="6224532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60B051F-5E4A-17A8-0397-5C5E0136D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Knowledge Check Activity 11-2: Answer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45F9FD1-AEB1-00C2-F6D0-11C11AF9B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5042" y="1728122"/>
            <a:ext cx="11241915" cy="26219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Smart buildings can do which of the following?</a:t>
            </a:r>
          </a:p>
          <a:p>
            <a:pPr marL="0" indent="0">
              <a:buNone/>
            </a:pPr>
            <a:r>
              <a:rPr lang="en-US" b="1" dirty="0"/>
              <a:t>Answer: c. </a:t>
            </a:r>
            <a:r>
              <a:rPr lang="en-US" dirty="0"/>
              <a:t>a and b</a:t>
            </a:r>
          </a:p>
          <a:p>
            <a:pPr marL="0" indent="0">
              <a:buNone/>
            </a:pPr>
            <a:r>
              <a:rPr lang="en-US" sz="2200" dirty="0"/>
              <a:t>Smart building technology can be used to adjust the temperature up or down depending on the number of people detected in a building. It can also be used to restrict building access according to programmed parameters.</a:t>
            </a:r>
          </a:p>
        </p:txBody>
      </p:sp>
    </p:spTree>
    <p:extLst>
      <p:ext uri="{BB962C8B-B14F-4D97-AF65-F5344CB8AC3E}">
        <p14:creationId xmlns:p14="http://schemas.microsoft.com/office/powerpoint/2010/main" val="28296680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76C9D7-44DF-C70D-F74C-D607A28F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Assessment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4F5DD7-5D29-2524-6F93-2D03D30FE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questions should be addressed if a CSP does not have an internal first responder team?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</a:rPr>
              <a:t>What is one of the primary goals of the infrastructure IoT?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9431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9DB9C0-A1E4-78BE-4089-F4E0C2F7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684A4C-01CD-51B2-BC2C-4E51A5DA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that the lesson has ended, you should be able to: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Describe the main concepts of cloud computing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Summarize the legal challenges in conducting cloud forensics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Explain the technical challenges associated with cloud forensics and how to acquire cloud data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Explain how to conduct a cloud investigation and describe some of the commonly used tools</a:t>
            </a:r>
          </a:p>
          <a:p>
            <a:pPr eaLnBrk="1" hangingPunct="1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0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9DB9C0-A1E4-78BE-4089-F4E0C2F7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684A4C-01CD-51B2-BC2C-4E51A5DA1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that the lesson has ended, you should be able to (continued):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Define the Internet of Anything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Describe the five main categories of the Internet of Anything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dirty="0"/>
              <a:t>Explain the challenges of forensics in the Internet of Anything</a:t>
            </a:r>
          </a:p>
          <a:p>
            <a:pPr eaLnBrk="1" hangingPunct="1"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60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5016B8-DDBF-2ACF-C4AC-E0980F7E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Levels and Deployment Methods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8C2894-493C-B9CC-BB79-87E6F228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dirty="0"/>
              <a:t>The National Institute of Standards and Technology (NIST) outlines three basic service levels for cloud computing: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b="1" dirty="0"/>
              <a:t>Software as a service (SaaS) </a:t>
            </a:r>
            <a:r>
              <a:rPr lang="en-US" dirty="0"/>
              <a:t>– applications are delivered via the Internet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b="1" dirty="0"/>
              <a:t>Platform as a service (PaaS) </a:t>
            </a:r>
            <a:r>
              <a:rPr lang="en-US" dirty="0"/>
              <a:t>– an OS has been installed on a cloud server</a:t>
            </a:r>
          </a:p>
          <a:p>
            <a:pPr lvl="1" eaLnBrk="1" hangingPunct="1">
              <a:buFont typeface="Arial" charset="0"/>
              <a:buChar char="•"/>
              <a:defRPr/>
            </a:pPr>
            <a:r>
              <a:rPr lang="en-US" b="1" dirty="0"/>
              <a:t>Infrastructure as a service (IaaS) </a:t>
            </a:r>
            <a:r>
              <a:rPr lang="en-US" dirty="0"/>
              <a:t>– customers can rent hardware and install whatever OSs and applications they need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6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5016B8-DDBF-2ACF-C4AC-E0980F7E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Levels and Deployment Methods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8C2894-493C-B9CC-BB79-87E6F228D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Deployment methods for a cloud include the following:</a:t>
            </a:r>
          </a:p>
          <a:p>
            <a:pPr lvl="1" eaLnBrk="1" hangingPunct="1"/>
            <a:r>
              <a:rPr lang="en-US" altLang="en-US" b="1" dirty="0"/>
              <a:t>Public</a:t>
            </a:r>
            <a:r>
              <a:rPr lang="en-US" altLang="en-US" dirty="0"/>
              <a:t> – accessible to anyone</a:t>
            </a:r>
          </a:p>
          <a:p>
            <a:pPr lvl="1" eaLnBrk="1" hangingPunct="1"/>
            <a:r>
              <a:rPr lang="en-US" altLang="en-US" b="1" dirty="0"/>
              <a:t>Private</a:t>
            </a:r>
            <a:r>
              <a:rPr lang="en-US" altLang="en-US" dirty="0"/>
              <a:t> – can be accessed only by people who have the necessary credentials</a:t>
            </a:r>
          </a:p>
          <a:p>
            <a:pPr lvl="1" eaLnBrk="1" hangingPunct="1"/>
            <a:r>
              <a:rPr lang="en-US" altLang="en-US" b="1" dirty="0"/>
              <a:t>Community</a:t>
            </a:r>
            <a:r>
              <a:rPr lang="en-US" altLang="en-US" dirty="0"/>
              <a:t> – a way to bring people together for a specific purpose</a:t>
            </a:r>
          </a:p>
          <a:p>
            <a:pPr lvl="1" eaLnBrk="1" hangingPunct="1"/>
            <a:r>
              <a:rPr lang="en-US" altLang="en-US" b="1" dirty="0"/>
              <a:t>Hybrid</a:t>
            </a:r>
            <a:r>
              <a:rPr lang="en-US" altLang="en-US" dirty="0"/>
              <a:t> – enables a company to keep some information private and designate other files as public or community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2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667B41-44FD-85CC-5A8D-30762A8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Vendors (1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356DC-971F-405C-2E08-AD1B9C60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cloud service provider (CSP)</a:t>
            </a:r>
            <a:r>
              <a:rPr lang="en-US" dirty="0"/>
              <a:t> provides on-demand network access to a shared pool of resources</a:t>
            </a:r>
          </a:p>
          <a:p>
            <a:r>
              <a:rPr lang="en-US" dirty="0"/>
              <a:t>The following are some CSPs and cloud applications:</a:t>
            </a:r>
          </a:p>
          <a:p>
            <a:pPr lvl="1"/>
            <a:r>
              <a:rPr lang="en-US" dirty="0"/>
              <a:t>Salesforce</a:t>
            </a:r>
          </a:p>
          <a:p>
            <a:pPr lvl="1"/>
            <a:r>
              <a:rPr lang="en-US" dirty="0"/>
              <a:t>IBM Cloud</a:t>
            </a:r>
          </a:p>
          <a:p>
            <a:pPr lvl="1"/>
            <a:r>
              <a:rPr lang="en-US" dirty="0"/>
              <a:t>Cisco Cloud Solutions</a:t>
            </a:r>
          </a:p>
          <a:p>
            <a:pPr lvl="1"/>
            <a:r>
              <a:rPr lang="en-US" dirty="0"/>
              <a:t>Amazon Web Services</a:t>
            </a:r>
          </a:p>
          <a:p>
            <a:pPr lvl="1"/>
            <a:r>
              <a:rPr lang="en-US" dirty="0"/>
              <a:t>AT&amp;T Synaptic</a:t>
            </a:r>
          </a:p>
        </p:txBody>
      </p:sp>
    </p:spTree>
    <p:extLst>
      <p:ext uri="{BB962C8B-B14F-4D97-AF65-F5344CB8AC3E}">
        <p14:creationId xmlns:p14="http://schemas.microsoft.com/office/powerpoint/2010/main" val="406355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667B41-44FD-85CC-5A8D-30762A8B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Vendors (2 of 2)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E356DC-971F-405C-2E08-AD1B9C60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are some CSPs and cloud applications (continued):</a:t>
            </a:r>
          </a:p>
          <a:p>
            <a:pPr lvl="1"/>
            <a:r>
              <a:rPr lang="en-US" dirty="0"/>
              <a:t>Google Cloud Storage</a:t>
            </a:r>
          </a:p>
          <a:p>
            <a:pPr lvl="1"/>
            <a:r>
              <a:rPr lang="en-US" dirty="0"/>
              <a:t>Hewlett Packard Enterprise (HPE)</a:t>
            </a:r>
          </a:p>
          <a:p>
            <a:pPr lvl="1"/>
            <a:r>
              <a:rPr lang="en-US" dirty="0"/>
              <a:t>Microsoft Azure</a:t>
            </a:r>
          </a:p>
          <a:p>
            <a:pPr lvl="1"/>
            <a:r>
              <a:rPr lang="en-US" dirty="0"/>
              <a:t>Citrix Hypervisor</a:t>
            </a:r>
          </a:p>
          <a:p>
            <a:pPr lvl="1"/>
            <a:r>
              <a:rPr lang="en-US" dirty="0"/>
              <a:t>DigitalOcean</a:t>
            </a:r>
          </a:p>
          <a:p>
            <a:pPr lvl="1"/>
            <a:r>
              <a:rPr lang="en-US" dirty="0"/>
              <a:t>Rackspace</a:t>
            </a:r>
          </a:p>
          <a:p>
            <a:pPr lvl="1"/>
            <a:r>
              <a:rPr lang="en-US" dirty="0"/>
              <a:t>Oracle Cloud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701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FULL TEXT TEMPLATE MASTER" val="7pb33sBP"/>
  <p:tag name="ARTICULATE_DESIGN_ID_FULL TEXT TEMPLATE MASTER (CONT.)" val="V3Eg5WUK"/>
  <p:tag name="ARTICULATE_DESIGN_ID_OPTIMIZED TEMPLATE MASTER" val="rzwWCka7"/>
  <p:tag name="ARTICULATE_DESIGN_ID_OPTIMIZED TEMPLATE MASTER (CONT.)" val="klKJ3eZ5"/>
  <p:tag name="ARTICULATE_SLIDE_COUNT" val="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ptimized Template Master">
  <a:themeElements>
    <a:clrScheme name="Cengage New">
      <a:dk1>
        <a:srgbClr val="282F7C"/>
      </a:dk1>
      <a:lt1>
        <a:srgbClr val="FFFFFF"/>
      </a:lt1>
      <a:dk2>
        <a:srgbClr val="3841B0"/>
      </a:dk2>
      <a:lt2>
        <a:srgbClr val="F5F5F5"/>
      </a:lt2>
      <a:accent1>
        <a:srgbClr val="282F7C"/>
      </a:accent1>
      <a:accent2>
        <a:srgbClr val="FEE349"/>
      </a:accent2>
      <a:accent3>
        <a:srgbClr val="CDDEFF"/>
      </a:accent3>
      <a:accent4>
        <a:srgbClr val="F5F5F5"/>
      </a:accent4>
      <a:accent5>
        <a:srgbClr val="A3A1A3"/>
      </a:accent5>
      <a:accent6>
        <a:srgbClr val="454545"/>
      </a:accent6>
      <a:hlink>
        <a:srgbClr val="3841B0"/>
      </a:hlink>
      <a:folHlink>
        <a:srgbClr val="6900B0"/>
      </a:folHlink>
    </a:clrScheme>
    <a:fontScheme name="Cengage New">
      <a:majorFont>
        <a:latin typeface="Work Sans "/>
        <a:ea typeface=""/>
        <a:cs typeface=""/>
      </a:majorFont>
      <a:minorFont>
        <a:latin typeface="Work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11y_PPT_Template_Cengage_020221.pptx" id="{62A8FB47-AEAE-448A-A9EC-2B57E950A883}" vid="{DA52BCA4-C454-45F1-8147-C38687C750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26" ma:contentTypeDescription="Create a new document." ma:contentTypeScope="" ma:versionID="fa9ff0635e09d79a1a202eafc8c2205b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1d9647f3fa147e9e71c6e2a60d57f839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Owner" minOccurs="0"/>
                <xsd:element ref="ns2:Admin" minOccurs="0"/>
                <xsd:element ref="ns2:Copy" minOccurs="0"/>
                <xsd:element ref="ns2:MasterLocation_x0028_ifCopy_x003d_Yes_x0029_" minOccurs="0"/>
                <xsd:element ref="ns2:AdminNote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artnerProgram" minOccurs="0"/>
                <xsd:element ref="ns2:AdminCommen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default="Unassigned" ma:format="Dropdown" ma:internalName="Topic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ccessibility"/>
                    <xsd:enumeration value="Alt text"/>
                    <xsd:enumeration value="Archiving"/>
                    <xsd:enumeration value="CenDoc"/>
                    <xsd:enumeration value="Cognero"/>
                    <xsd:enumeration value="Content Corrections/Reprints"/>
                    <xsd:enumeration value="Content Review Checklist"/>
                    <xsd:enumeration value="Design"/>
                    <xsd:enumeration value="Files to Printer"/>
                    <xsd:enumeration value="Inclusivity &amp; Diversity"/>
                    <xsd:enumeration value="Invoicing"/>
                    <xsd:enumeration value="Partner Programs"/>
                    <xsd:enumeration value="Policy"/>
                    <xsd:enumeration value="Print PDF"/>
                    <xsd:enumeration value="Production"/>
                    <xsd:enumeration value="Project Management"/>
                    <xsd:enumeration value="Other"/>
                    <xsd:enumeration value="POD"/>
                    <xsd:enumeration value="Source Document Only"/>
                    <xsd:enumeration value="Unassigned"/>
                  </xsd:restriction>
                </xsd:simpleType>
              </xsd:element>
            </xsd:sequence>
          </xsd:extension>
        </xsd:complexContent>
      </xsd:complexType>
    </xsd:element>
    <xsd:element name="Owner" ma:index="3" nillable="true" ma:displayName="Owner Team" ma:format="Dropdown" ma:internalName="Owner">
      <xsd:simpleType>
        <xsd:restriction base="dms:Choice">
          <xsd:enumeration value="Content Corrections"/>
          <xsd:enumeration value="Content Creation"/>
          <xsd:enumeration value="COM"/>
          <xsd:enumeration value="Creative Studio"/>
          <xsd:enumeration value="Digital Production"/>
          <xsd:enumeration value="Finance"/>
          <xsd:enumeration value="Learning"/>
          <xsd:enumeration value="Manufacturing"/>
          <xsd:enumeration value="NGL"/>
          <xsd:enumeration value="Other (see note)"/>
          <xsd:enumeration value="Printer"/>
          <xsd:enumeration value="SPM"/>
        </xsd:restriction>
      </xsd:simpleType>
    </xsd:element>
    <xsd:element name="Admin" ma:index="4" nillable="true" ma:displayName="Owner Contact" ma:format="Dropdown" ma:list="UserInfo" ma:SharePointGroup="0" ma:internalName="Admi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py" ma:index="5" nillable="true" ma:displayName="Copy?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6" nillable="true" ma:displayName="Original Location (if Copy?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Alfresco"/>
          <xsd:enumeration value="Catalyst / Finance"/>
          <xsd:enumeration value="Content Creation"/>
          <xsd:enumeration value="Creative Studio"/>
          <xsd:enumeration value="GPMOT"/>
          <xsd:enumeration value="Learning"/>
          <xsd:enumeration value="n/a"/>
          <xsd:enumeration value="NGL"/>
          <xsd:enumeration value="SPM"/>
          <xsd:enumeration value="VIP Documents"/>
          <xsd:enumeration value="Other (see note)"/>
        </xsd:restriction>
      </xsd:simpleType>
    </xsd:element>
    <xsd:element name="AdminNotes" ma:index="7" nillable="true" ma:displayName="Admin Notes" ma:format="Dropdown" ma:internalName="AdminNot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ee VIP Source Documents"/>
                        <xsd:enumeration value="E2E copy"/>
                        <xsd:enumeration value="Link to VIP copy"/>
                        <xsd:enumeration value="Link to internal version"/>
                        <xsd:enumeration value="Same as internal version"/>
                        <xsd:enumeration value="Vendor-facing version"/>
                        <xsd:enumeration value="Source document w/own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PartnerProgram" ma:index="25" nillable="true" ma:displayName="Partner Program" ma:format="Dropdown" ma:internalName="Partner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E Production"/>
                    <xsd:enumeration value="Design"/>
                    <xsd:enumeration value="Authoring"/>
                    <xsd:enumeration value="Ancillary Production"/>
                    <xsd:enumeration value="Archiving"/>
                    <xsd:enumeration value="NGL"/>
                    <xsd:enumeration value="Media"/>
                  </xsd:restriction>
                </xsd:simpleType>
              </xsd:element>
            </xsd:sequence>
          </xsd:extension>
        </xsd:complexContent>
      </xsd:complexType>
    </xsd:element>
    <xsd:element name="AdminComment" ma:index="26" nillable="true" ma:displayName="Admin Comment" ma:format="Dropdown" ma:internalName="AdminComment">
      <xsd:simpleType>
        <xsd:restriction base="dms:Note">
          <xsd:maxLength value="255"/>
        </xsd:restriction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>
      <Value>Same as internal version</Value>
    </AdminNotes>
    <Admin xmlns="c8ecdccd-e3b0-4392-94c4-49d90f16d1d5">
      <UserInfo>
        <DisplayName>Tumelaire, Justin M</DisplayName>
        <AccountId>640</AccountId>
        <AccountType/>
      </UserInfo>
    </Admin>
    <PartnerProgram xmlns="c8ecdccd-e3b0-4392-94c4-49d90f16d1d5">
      <Value>HE Production</Value>
      <Value>Authoring</Value>
      <Value>Ancillary Production</Value>
    </PartnerProgram>
    <Topic xmlns="c8ecdccd-e3b0-4392-94c4-49d90f16d1d5">
      <Value>Accessibility</Value>
      <Value>Partner Programs</Value>
      <Value>Project Management</Value>
    </Topic>
    <Copy xmlns="c8ecdccd-e3b0-4392-94c4-49d90f16d1d5">true</Copy>
    <MasterLocation_x0028_ifCopy_x003d_Yes_x0029_ xmlns="c8ecdccd-e3b0-4392-94c4-49d90f16d1d5">Learning</MasterLocation_x0028_ifCopy_x003d_Yes_x0029_>
    <Owner xmlns="c8ecdccd-e3b0-4392-94c4-49d90f16d1d5">Learning</Owner>
    <AdminComment xmlns="c8ecdccd-e3b0-4392-94c4-49d90f16d1d5" xsi:nil="true"/>
  </documentManagement>
</p:properties>
</file>

<file path=customXml/itemProps1.xml><?xml version="1.0" encoding="utf-8"?>
<ds:datastoreItem xmlns:ds="http://schemas.openxmlformats.org/officeDocument/2006/customXml" ds:itemID="{81D8DD0E-4F88-40DF-B3D3-9182EEA521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ecdccd-e3b0-4392-94c4-49d90f16d1d5"/>
    <ds:schemaRef ds:uri="cc1e726a-7c3b-4654-9122-87de3e28a51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9BA192-EF86-48DF-982C-2C526A268392}">
  <ds:schemaRefs>
    <ds:schemaRef ds:uri="http://purl.org/dc/dcmitype/"/>
    <ds:schemaRef ds:uri="c8ecdccd-e3b0-4392-94c4-49d90f16d1d5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cc1e726a-7c3b-4654-9122-87de3e28a51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A11y_PPT_Template_Cengage_020221</Template>
  <TotalTime>14237</TotalTime>
  <Words>3541</Words>
  <Application>Microsoft Office PowerPoint</Application>
  <PresentationFormat>Widescreen</PresentationFormat>
  <Paragraphs>325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Courier New</vt:lpstr>
      <vt:lpstr>Wingdings</vt:lpstr>
      <vt:lpstr>Work Sans</vt:lpstr>
      <vt:lpstr>Work Sans </vt:lpstr>
      <vt:lpstr>Optimized Template Master</vt:lpstr>
      <vt:lpstr>Guide to Computer Forensics and Investigations, 7e</vt:lpstr>
      <vt:lpstr>Module Objectives (1 of 2)</vt:lpstr>
      <vt:lpstr>Module Objectives (2 of 2)</vt:lpstr>
      <vt:lpstr>An Overview of Cloud Computing</vt:lpstr>
      <vt:lpstr>History of the Cloud</vt:lpstr>
      <vt:lpstr>Cloud Service Levels and Deployment Methods (1 of 2)</vt:lpstr>
      <vt:lpstr>Cloud Service Levels and Deployment Methods (2 of 2)</vt:lpstr>
      <vt:lpstr>Cloud Vendors (1 of 2)</vt:lpstr>
      <vt:lpstr>Cloud Vendors (2 of 2)</vt:lpstr>
      <vt:lpstr>Basic Concepts of Cloud Forensics (1 of 2)</vt:lpstr>
      <vt:lpstr>Basic Concepts of Cloud Forensics (2 of 2)</vt:lpstr>
      <vt:lpstr>Service-Level Agreements (1 of 4)</vt:lpstr>
      <vt:lpstr>Service-Level Agreements (2 of 4)</vt:lpstr>
      <vt:lpstr>Service-Level Agreements (3 of 4)</vt:lpstr>
      <vt:lpstr>Service-Level Agreements (4 of 4)</vt:lpstr>
      <vt:lpstr>Jurisdiction Issues</vt:lpstr>
      <vt:lpstr>Accessing Evidence in the Cloud (1 of 4)</vt:lpstr>
      <vt:lpstr>Accessing Evidence in the Cloud (2 of 4)</vt:lpstr>
      <vt:lpstr>Accessing Evidence in the Cloud (3 of 4)</vt:lpstr>
      <vt:lpstr>Accessing Evidence in the Cloud (4 of 4)</vt:lpstr>
      <vt:lpstr>Knowledge Check Activity 11-1</vt:lpstr>
      <vt:lpstr>Knowledge Check Activity 11-1: Answer</vt:lpstr>
      <vt:lpstr>Technical Challenges in Cloud Forensics</vt:lpstr>
      <vt:lpstr>Architecture</vt:lpstr>
      <vt:lpstr>Analysis of Cloud Forensic Data</vt:lpstr>
      <vt:lpstr>Anti-Forensics (1 of 2)</vt:lpstr>
      <vt:lpstr>Anti-Forensics (2 of 2)</vt:lpstr>
      <vt:lpstr>Incident First Responders</vt:lpstr>
      <vt:lpstr>Role Management</vt:lpstr>
      <vt:lpstr>Standards and Training</vt:lpstr>
      <vt:lpstr>Acquisitions in the Cloud (1 of 2)</vt:lpstr>
      <vt:lpstr>Acquisitions in the Cloud (2 of 2)</vt:lpstr>
      <vt:lpstr>Conducting a Cloud Investigation</vt:lpstr>
      <vt:lpstr>Investigating CSPs (1 of 2)</vt:lpstr>
      <vt:lpstr>Investigating CSPs (2 of 2)</vt:lpstr>
      <vt:lpstr>Investigating Cloud Customers</vt:lpstr>
      <vt:lpstr>Understanding Prefetch Files and Artifacts</vt:lpstr>
      <vt:lpstr>Examining Stored Cloud Data on a PC (1 of 4)</vt:lpstr>
      <vt:lpstr>Examining Stored Cloud Data on a PC (2 of 4)</vt:lpstr>
      <vt:lpstr>Examining Stored Cloud Data on a PC (3 of 4)</vt:lpstr>
      <vt:lpstr>Examining Stored Cloud Data on a PC (4 of 4)</vt:lpstr>
      <vt:lpstr>Using Cloud Forensics Tools</vt:lpstr>
      <vt:lpstr>An Overview of the Internet of Things, the Internet of Anything, and the Internet of Everything</vt:lpstr>
      <vt:lpstr>Technologies Supporting the Growth of the Internet of Things</vt:lpstr>
      <vt:lpstr>Categories of the Internet of Anything</vt:lpstr>
      <vt:lpstr>Consumer Internet of Things</vt:lpstr>
      <vt:lpstr>Commercial Internet of Things</vt:lpstr>
      <vt:lpstr>Industrial Internet of Things</vt:lpstr>
      <vt:lpstr>Infrastructure Internet of Things</vt:lpstr>
      <vt:lpstr>Internet of Military Things</vt:lpstr>
      <vt:lpstr>Knowledge Check Activity 11-2</vt:lpstr>
      <vt:lpstr>Knowledge Check Activity 11-2: Answer</vt:lpstr>
      <vt:lpstr>Self Assessment</vt:lpstr>
      <vt:lpstr>Summary (1 of 2)</vt:lpstr>
      <vt:lpstr>Summary (2 of 2)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Williams</dc:creator>
  <cp:lastModifiedBy>Greenhouse, Brooke</cp:lastModifiedBy>
  <cp:revision>524</cp:revision>
  <cp:lastPrinted>2016-10-03T15:29:39Z</cp:lastPrinted>
  <dcterms:created xsi:type="dcterms:W3CDTF">2021-12-10T16:21:02Z</dcterms:created>
  <dcterms:modified xsi:type="dcterms:W3CDTF">2024-05-07T16:38:37Z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ArticulateGUID">
    <vt:lpwstr>DA3FD099-5DDC-49B7-BC70-6C2871AE2813</vt:lpwstr>
  </property>
  <property fmtid="{D5CDD505-2E9C-101B-9397-08002B2CF9AE}" pid="13" name="ArticulatePath">
    <vt:lpwstr>Presentation3</vt:lpwstr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Notes">
    <vt:lpwstr>Manage access: Not shared</vt:lpwstr>
  </property>
</Properties>
</file>