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5.xml" ContentType="application/vnd.openxmlformats-officedocument.presentationml.tags+xml"/>
  <Override PartName="/ppt/tags/tag16.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4"/>
  </p:sldMasterIdLst>
  <p:notesMasterIdLst>
    <p:notesMasterId r:id="rId57"/>
  </p:notesMasterIdLst>
  <p:handoutMasterIdLst>
    <p:handoutMasterId r:id="rId58"/>
  </p:handoutMasterIdLst>
  <p:sldIdLst>
    <p:sldId id="257" r:id="rId5"/>
    <p:sldId id="374" r:id="rId6"/>
    <p:sldId id="375" r:id="rId7"/>
    <p:sldId id="376" r:id="rId8"/>
    <p:sldId id="377" r:id="rId9"/>
    <p:sldId id="378" r:id="rId10"/>
    <p:sldId id="379" r:id="rId11"/>
    <p:sldId id="380" r:id="rId12"/>
    <p:sldId id="381" r:id="rId13"/>
    <p:sldId id="382" r:id="rId14"/>
    <p:sldId id="383" r:id="rId15"/>
    <p:sldId id="384" r:id="rId16"/>
    <p:sldId id="385" r:id="rId17"/>
    <p:sldId id="386" r:id="rId18"/>
    <p:sldId id="387" r:id="rId19"/>
    <p:sldId id="388" r:id="rId20"/>
    <p:sldId id="320" r:id="rId21"/>
    <p:sldId id="389" r:id="rId22"/>
    <p:sldId id="390" r:id="rId23"/>
    <p:sldId id="391" r:id="rId24"/>
    <p:sldId id="392" r:id="rId25"/>
    <p:sldId id="323" r:id="rId26"/>
    <p:sldId id="263" r:id="rId27"/>
    <p:sldId id="393" r:id="rId28"/>
    <p:sldId id="396" r:id="rId29"/>
    <p:sldId id="394" r:id="rId30"/>
    <p:sldId id="395" r:id="rId31"/>
    <p:sldId id="397" r:id="rId32"/>
    <p:sldId id="398" r:id="rId33"/>
    <p:sldId id="399" r:id="rId34"/>
    <p:sldId id="400" r:id="rId35"/>
    <p:sldId id="401" r:id="rId36"/>
    <p:sldId id="402" r:id="rId37"/>
    <p:sldId id="403" r:id="rId38"/>
    <p:sldId id="404" r:id="rId39"/>
    <p:sldId id="405" r:id="rId40"/>
    <p:sldId id="406" r:id="rId41"/>
    <p:sldId id="407" r:id="rId42"/>
    <p:sldId id="408" r:id="rId43"/>
    <p:sldId id="409" r:id="rId44"/>
    <p:sldId id="410" r:id="rId45"/>
    <p:sldId id="411" r:id="rId46"/>
    <p:sldId id="412" r:id="rId47"/>
    <p:sldId id="413" r:id="rId48"/>
    <p:sldId id="414" r:id="rId49"/>
    <p:sldId id="415" r:id="rId50"/>
    <p:sldId id="416" r:id="rId51"/>
    <p:sldId id="417" r:id="rId52"/>
    <p:sldId id="353" r:id="rId53"/>
    <p:sldId id="354" r:id="rId54"/>
    <p:sldId id="355" r:id="rId55"/>
    <p:sldId id="356" r:id="rId56"/>
  </p:sldIdLst>
  <p:sldSz cx="12192000" cy="6858000"/>
  <p:notesSz cx="6858000" cy="9144000"/>
  <p:custDataLst>
    <p:tags r:id="rId59"/>
  </p:custDataLst>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2" name="N Williams" initials="NW" lastIdx="1" clrIdx="1">
    <p:extLst>
      <p:ext uri="{19B8F6BF-5375-455C-9EA6-DF929625EA0E}">
        <p15:presenceInfo xmlns:p15="http://schemas.microsoft.com/office/powerpoint/2012/main" userId="N William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F7C"/>
    <a:srgbClr val="F2F2F2"/>
    <a:srgbClr val="0098D4"/>
    <a:srgbClr val="003865"/>
    <a:srgbClr val="000000"/>
    <a:srgbClr val="004A78"/>
    <a:srgbClr val="006298"/>
    <a:srgbClr val="FF6300"/>
    <a:srgbClr val="E9255F"/>
    <a:srgbClr val="00B8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F16C31-8C0A-4E8B-8863-0FD5898A8527}" v="1" dt="2024-05-07T16:42:03.3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1" autoAdjust="0"/>
    <p:restoredTop sz="94136" autoAdjust="0"/>
  </p:normalViewPr>
  <p:slideViewPr>
    <p:cSldViewPr snapToGrid="0" snapToObjects="1">
      <p:cViewPr varScale="1">
        <p:scale>
          <a:sx n="79" d="100"/>
          <a:sy n="79" d="100"/>
        </p:scale>
        <p:origin x="106" y="77"/>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2" d="100"/>
          <a:sy n="52" d="100"/>
        </p:scale>
        <p:origin x="2082"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66"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gs" Target="tags/tag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commentAuthors" Target="commentAuthors.xml"/><Relationship Id="rId65"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enhouse, Brooke" userId="452988ab-1343-4483-bbbf-06c809cf8e3f" providerId="ADAL" clId="{F4F16C31-8C0A-4E8B-8863-0FD5898A8527}"/>
    <pc:docChg chg="modSld">
      <pc:chgData name="Greenhouse, Brooke" userId="452988ab-1343-4483-bbbf-06c809cf8e3f" providerId="ADAL" clId="{F4F16C31-8C0A-4E8B-8863-0FD5898A8527}" dt="2024-05-07T16:45:14.748" v="49"/>
      <pc:docMkLst>
        <pc:docMk/>
      </pc:docMkLst>
      <pc:sldChg chg="modSp mod">
        <pc:chgData name="Greenhouse, Brooke" userId="452988ab-1343-4483-bbbf-06c809cf8e3f" providerId="ADAL" clId="{F4F16C31-8C0A-4E8B-8863-0FD5898A8527}" dt="2024-05-07T16:40:47.761" v="0" actId="962"/>
        <pc:sldMkLst>
          <pc:docMk/>
          <pc:sldMk cId="2293288057" sldId="257"/>
        </pc:sldMkLst>
        <pc:picChg chg="mod">
          <ac:chgData name="Greenhouse, Brooke" userId="452988ab-1343-4483-bbbf-06c809cf8e3f" providerId="ADAL" clId="{F4F16C31-8C0A-4E8B-8863-0FD5898A8527}" dt="2024-05-07T16:40:47.761" v="0" actId="962"/>
          <ac:picMkLst>
            <pc:docMk/>
            <pc:sldMk cId="2293288057" sldId="257"/>
            <ac:picMk id="7" creationId="{E0F24CBE-606E-F53B-B6F0-17B364174585}"/>
          </ac:picMkLst>
        </pc:picChg>
      </pc:sldChg>
      <pc:sldChg chg="modSp mod">
        <pc:chgData name="Greenhouse, Brooke" userId="452988ab-1343-4483-bbbf-06c809cf8e3f" providerId="ADAL" clId="{F4F16C31-8C0A-4E8B-8863-0FD5898A8527}" dt="2024-05-07T16:41:11.950" v="2" actId="962"/>
        <pc:sldMkLst>
          <pc:docMk/>
          <pc:sldMk cId="2895723522" sldId="320"/>
        </pc:sldMkLst>
        <pc:picChg chg="mod">
          <ac:chgData name="Greenhouse, Brooke" userId="452988ab-1343-4483-bbbf-06c809cf8e3f" providerId="ADAL" clId="{F4F16C31-8C0A-4E8B-8863-0FD5898A8527}" dt="2024-05-07T16:41:11.950" v="2" actId="962"/>
          <ac:picMkLst>
            <pc:docMk/>
            <pc:sldMk cId="2895723522" sldId="320"/>
            <ac:picMk id="4" creationId="{955ECDD9-E9D9-988A-1CD3-02972FE2D7C0}"/>
          </ac:picMkLst>
        </pc:picChg>
      </pc:sldChg>
      <pc:sldChg chg="modSp mod">
        <pc:chgData name="Greenhouse, Brooke" userId="452988ab-1343-4483-bbbf-06c809cf8e3f" providerId="ADAL" clId="{F4F16C31-8C0A-4E8B-8863-0FD5898A8527}" dt="2024-05-07T16:45:07.820" v="47"/>
        <pc:sldMkLst>
          <pc:docMk/>
          <pc:sldMk cId="1705943123" sldId="355"/>
        </pc:sldMkLst>
        <pc:spChg chg="ord">
          <ac:chgData name="Greenhouse, Brooke" userId="452988ab-1343-4483-bbbf-06c809cf8e3f" providerId="ADAL" clId="{F4F16C31-8C0A-4E8B-8863-0FD5898A8527}" dt="2024-05-07T16:45:07.820" v="47"/>
          <ac:spMkLst>
            <pc:docMk/>
            <pc:sldMk cId="1705943123" sldId="355"/>
            <ac:spMk id="3" creationId="{1076C9D7-44DF-C70D-F74C-D607A28F5E06}"/>
          </ac:spMkLst>
        </pc:spChg>
      </pc:sldChg>
      <pc:sldChg chg="modSp mod">
        <pc:chgData name="Greenhouse, Brooke" userId="452988ab-1343-4483-bbbf-06c809cf8e3f" providerId="ADAL" clId="{F4F16C31-8C0A-4E8B-8863-0FD5898A8527}" dt="2024-05-07T16:45:14.748" v="49"/>
        <pc:sldMkLst>
          <pc:docMk/>
          <pc:sldMk cId="328760898" sldId="356"/>
        </pc:sldMkLst>
        <pc:spChg chg="ord">
          <ac:chgData name="Greenhouse, Brooke" userId="452988ab-1343-4483-bbbf-06c809cf8e3f" providerId="ADAL" clId="{F4F16C31-8C0A-4E8B-8863-0FD5898A8527}" dt="2024-05-07T16:45:14.748" v="49"/>
          <ac:spMkLst>
            <pc:docMk/>
            <pc:sldMk cId="328760898" sldId="356"/>
            <ac:spMk id="3" creationId="{B59DB9C0-A1E4-78BE-4089-F4E0C2F71CFE}"/>
          </ac:spMkLst>
        </pc:spChg>
      </pc:sldChg>
      <pc:sldChg chg="modSp mod">
        <pc:chgData name="Greenhouse, Brooke" userId="452988ab-1343-4483-bbbf-06c809cf8e3f" providerId="ADAL" clId="{F4F16C31-8C0A-4E8B-8863-0FD5898A8527}" dt="2024-05-07T16:42:16.667" v="7"/>
        <pc:sldMkLst>
          <pc:docMk/>
          <pc:sldMk cId="614826646" sldId="374"/>
        </pc:sldMkLst>
        <pc:spChg chg="ord">
          <ac:chgData name="Greenhouse, Brooke" userId="452988ab-1343-4483-bbbf-06c809cf8e3f" providerId="ADAL" clId="{F4F16C31-8C0A-4E8B-8863-0FD5898A8527}" dt="2024-05-07T16:42:16.667" v="7"/>
          <ac:spMkLst>
            <pc:docMk/>
            <pc:sldMk cId="614826646" sldId="374"/>
            <ac:spMk id="3" creationId="{70A8E94C-E1A3-849B-5863-D51815FE7997}"/>
          </ac:spMkLst>
        </pc:spChg>
      </pc:sldChg>
      <pc:sldChg chg="modSp mod">
        <pc:chgData name="Greenhouse, Brooke" userId="452988ab-1343-4483-bbbf-06c809cf8e3f" providerId="ADAL" clId="{F4F16C31-8C0A-4E8B-8863-0FD5898A8527}" dt="2024-05-07T16:42:20.589" v="8"/>
        <pc:sldMkLst>
          <pc:docMk/>
          <pc:sldMk cId="4083769929" sldId="375"/>
        </pc:sldMkLst>
        <pc:spChg chg="ord">
          <ac:chgData name="Greenhouse, Brooke" userId="452988ab-1343-4483-bbbf-06c809cf8e3f" providerId="ADAL" clId="{F4F16C31-8C0A-4E8B-8863-0FD5898A8527}" dt="2024-05-07T16:42:20.589" v="8"/>
          <ac:spMkLst>
            <pc:docMk/>
            <pc:sldMk cId="4083769929" sldId="375"/>
            <ac:spMk id="3" creationId="{781344AB-4011-A825-F972-A89C039FE0AB}"/>
          </ac:spMkLst>
        </pc:spChg>
      </pc:sldChg>
      <pc:sldChg chg="modSp mod">
        <pc:chgData name="Greenhouse, Brooke" userId="452988ab-1343-4483-bbbf-06c809cf8e3f" providerId="ADAL" clId="{F4F16C31-8C0A-4E8B-8863-0FD5898A8527}" dt="2024-05-07T16:42:23.836" v="9"/>
        <pc:sldMkLst>
          <pc:docMk/>
          <pc:sldMk cId="1386650736" sldId="376"/>
        </pc:sldMkLst>
        <pc:spChg chg="ord">
          <ac:chgData name="Greenhouse, Brooke" userId="452988ab-1343-4483-bbbf-06c809cf8e3f" providerId="ADAL" clId="{F4F16C31-8C0A-4E8B-8863-0FD5898A8527}" dt="2024-05-07T16:42:23.836" v="9"/>
          <ac:spMkLst>
            <pc:docMk/>
            <pc:sldMk cId="1386650736" sldId="376"/>
            <ac:spMk id="3" creationId="{05465305-8B72-0259-8DA0-7EB8E5660D6F}"/>
          </ac:spMkLst>
        </pc:spChg>
      </pc:sldChg>
      <pc:sldChg chg="modSp mod">
        <pc:chgData name="Greenhouse, Brooke" userId="452988ab-1343-4483-bbbf-06c809cf8e3f" providerId="ADAL" clId="{F4F16C31-8C0A-4E8B-8863-0FD5898A8527}" dt="2024-05-07T16:42:27.254" v="10"/>
        <pc:sldMkLst>
          <pc:docMk/>
          <pc:sldMk cId="3689366810" sldId="377"/>
        </pc:sldMkLst>
        <pc:spChg chg="ord">
          <ac:chgData name="Greenhouse, Brooke" userId="452988ab-1343-4483-bbbf-06c809cf8e3f" providerId="ADAL" clId="{F4F16C31-8C0A-4E8B-8863-0FD5898A8527}" dt="2024-05-07T16:42:27.254" v="10"/>
          <ac:spMkLst>
            <pc:docMk/>
            <pc:sldMk cId="3689366810" sldId="377"/>
            <ac:spMk id="3" creationId="{D3901310-EA91-FCC6-5FCD-CC38F86C2C72}"/>
          </ac:spMkLst>
        </pc:spChg>
      </pc:sldChg>
      <pc:sldChg chg="modSp mod">
        <pc:chgData name="Greenhouse, Brooke" userId="452988ab-1343-4483-bbbf-06c809cf8e3f" providerId="ADAL" clId="{F4F16C31-8C0A-4E8B-8863-0FD5898A8527}" dt="2024-05-07T16:42:32.874" v="12"/>
        <pc:sldMkLst>
          <pc:docMk/>
          <pc:sldMk cId="1243944377" sldId="378"/>
        </pc:sldMkLst>
        <pc:graphicFrameChg chg="ord">
          <ac:chgData name="Greenhouse, Brooke" userId="452988ab-1343-4483-bbbf-06c809cf8e3f" providerId="ADAL" clId="{F4F16C31-8C0A-4E8B-8863-0FD5898A8527}" dt="2024-05-07T16:42:32.874" v="12"/>
          <ac:graphicFrameMkLst>
            <pc:docMk/>
            <pc:sldMk cId="1243944377" sldId="378"/>
            <ac:graphicFrameMk id="4" creationId="{E41982B0-A9A0-06F1-5E21-BC7022ACFF67}"/>
          </ac:graphicFrameMkLst>
        </pc:graphicFrameChg>
      </pc:sldChg>
      <pc:sldChg chg="modSp mod">
        <pc:chgData name="Greenhouse, Brooke" userId="452988ab-1343-4483-bbbf-06c809cf8e3f" providerId="ADAL" clId="{F4F16C31-8C0A-4E8B-8863-0FD5898A8527}" dt="2024-05-07T16:42:41.105" v="13"/>
        <pc:sldMkLst>
          <pc:docMk/>
          <pc:sldMk cId="1196272205" sldId="379"/>
        </pc:sldMkLst>
        <pc:spChg chg="ord">
          <ac:chgData name="Greenhouse, Brooke" userId="452988ab-1343-4483-bbbf-06c809cf8e3f" providerId="ADAL" clId="{F4F16C31-8C0A-4E8B-8863-0FD5898A8527}" dt="2024-05-07T16:42:41.105" v="13"/>
          <ac:spMkLst>
            <pc:docMk/>
            <pc:sldMk cId="1196272205" sldId="379"/>
            <ac:spMk id="3" creationId="{D2DC8A00-2365-FC05-0787-B98AE1B7EC5C}"/>
          </ac:spMkLst>
        </pc:spChg>
      </pc:sldChg>
      <pc:sldChg chg="modSp mod">
        <pc:chgData name="Greenhouse, Brooke" userId="452988ab-1343-4483-bbbf-06c809cf8e3f" providerId="ADAL" clId="{F4F16C31-8C0A-4E8B-8863-0FD5898A8527}" dt="2024-05-07T16:42:44.617" v="14"/>
        <pc:sldMkLst>
          <pc:docMk/>
          <pc:sldMk cId="2220763055" sldId="380"/>
        </pc:sldMkLst>
        <pc:spChg chg="ord">
          <ac:chgData name="Greenhouse, Brooke" userId="452988ab-1343-4483-bbbf-06c809cf8e3f" providerId="ADAL" clId="{F4F16C31-8C0A-4E8B-8863-0FD5898A8527}" dt="2024-05-07T16:42:44.617" v="14"/>
          <ac:spMkLst>
            <pc:docMk/>
            <pc:sldMk cId="2220763055" sldId="380"/>
            <ac:spMk id="3" creationId="{C19E7355-84BF-95E1-4381-4B7FF4714A52}"/>
          </ac:spMkLst>
        </pc:spChg>
      </pc:sldChg>
      <pc:sldChg chg="modSp mod">
        <pc:chgData name="Greenhouse, Brooke" userId="452988ab-1343-4483-bbbf-06c809cf8e3f" providerId="ADAL" clId="{F4F16C31-8C0A-4E8B-8863-0FD5898A8527}" dt="2024-05-07T16:42:47.960" v="15"/>
        <pc:sldMkLst>
          <pc:docMk/>
          <pc:sldMk cId="1780661566" sldId="381"/>
        </pc:sldMkLst>
        <pc:spChg chg="ord">
          <ac:chgData name="Greenhouse, Brooke" userId="452988ab-1343-4483-bbbf-06c809cf8e3f" providerId="ADAL" clId="{F4F16C31-8C0A-4E8B-8863-0FD5898A8527}" dt="2024-05-07T16:42:47.960" v="15"/>
          <ac:spMkLst>
            <pc:docMk/>
            <pc:sldMk cId="1780661566" sldId="381"/>
            <ac:spMk id="3" creationId="{C19E7355-84BF-95E1-4381-4B7FF4714A52}"/>
          </ac:spMkLst>
        </pc:spChg>
      </pc:sldChg>
      <pc:sldChg chg="modSp mod">
        <pc:chgData name="Greenhouse, Brooke" userId="452988ab-1343-4483-bbbf-06c809cf8e3f" providerId="ADAL" clId="{F4F16C31-8C0A-4E8B-8863-0FD5898A8527}" dt="2024-05-07T16:42:51.141" v="16"/>
        <pc:sldMkLst>
          <pc:docMk/>
          <pc:sldMk cId="2801026760" sldId="382"/>
        </pc:sldMkLst>
        <pc:spChg chg="ord">
          <ac:chgData name="Greenhouse, Brooke" userId="452988ab-1343-4483-bbbf-06c809cf8e3f" providerId="ADAL" clId="{F4F16C31-8C0A-4E8B-8863-0FD5898A8527}" dt="2024-05-07T16:42:51.141" v="16"/>
          <ac:spMkLst>
            <pc:docMk/>
            <pc:sldMk cId="2801026760" sldId="382"/>
            <ac:spMk id="3" creationId="{AFD21977-266D-0DCB-D18E-A230FF27AAEA}"/>
          </ac:spMkLst>
        </pc:spChg>
      </pc:sldChg>
      <pc:sldChg chg="modSp mod">
        <pc:chgData name="Greenhouse, Brooke" userId="452988ab-1343-4483-bbbf-06c809cf8e3f" providerId="ADAL" clId="{F4F16C31-8C0A-4E8B-8863-0FD5898A8527}" dt="2024-05-07T16:42:54.164" v="17"/>
        <pc:sldMkLst>
          <pc:docMk/>
          <pc:sldMk cId="3257764451" sldId="385"/>
        </pc:sldMkLst>
        <pc:spChg chg="ord">
          <ac:chgData name="Greenhouse, Brooke" userId="452988ab-1343-4483-bbbf-06c809cf8e3f" providerId="ADAL" clId="{F4F16C31-8C0A-4E8B-8863-0FD5898A8527}" dt="2024-05-07T16:42:54.164" v="17"/>
          <ac:spMkLst>
            <pc:docMk/>
            <pc:sldMk cId="3257764451" sldId="385"/>
            <ac:spMk id="3" creationId="{B21EFC79-340C-BE61-C0D7-C46B6FEDC4F9}"/>
          </ac:spMkLst>
        </pc:spChg>
      </pc:sldChg>
      <pc:sldChg chg="modSp mod">
        <pc:chgData name="Greenhouse, Brooke" userId="452988ab-1343-4483-bbbf-06c809cf8e3f" providerId="ADAL" clId="{F4F16C31-8C0A-4E8B-8863-0FD5898A8527}" dt="2024-05-07T16:42:57.827" v="18"/>
        <pc:sldMkLst>
          <pc:docMk/>
          <pc:sldMk cId="168323103" sldId="386"/>
        </pc:sldMkLst>
        <pc:spChg chg="ord">
          <ac:chgData name="Greenhouse, Brooke" userId="452988ab-1343-4483-bbbf-06c809cf8e3f" providerId="ADAL" clId="{F4F16C31-8C0A-4E8B-8863-0FD5898A8527}" dt="2024-05-07T16:42:57.827" v="18"/>
          <ac:spMkLst>
            <pc:docMk/>
            <pc:sldMk cId="168323103" sldId="386"/>
            <ac:spMk id="3" creationId="{FE7BB8F1-F970-5F9A-B34A-0B0F86016AD2}"/>
          </ac:spMkLst>
        </pc:spChg>
      </pc:sldChg>
      <pc:sldChg chg="modSp mod">
        <pc:chgData name="Greenhouse, Brooke" userId="452988ab-1343-4483-bbbf-06c809cf8e3f" providerId="ADAL" clId="{F4F16C31-8C0A-4E8B-8863-0FD5898A8527}" dt="2024-05-07T16:43:00.995" v="19"/>
        <pc:sldMkLst>
          <pc:docMk/>
          <pc:sldMk cId="3194610712" sldId="387"/>
        </pc:sldMkLst>
        <pc:spChg chg="ord">
          <ac:chgData name="Greenhouse, Brooke" userId="452988ab-1343-4483-bbbf-06c809cf8e3f" providerId="ADAL" clId="{F4F16C31-8C0A-4E8B-8863-0FD5898A8527}" dt="2024-05-07T16:43:00.995" v="19"/>
          <ac:spMkLst>
            <pc:docMk/>
            <pc:sldMk cId="3194610712" sldId="387"/>
            <ac:spMk id="3" creationId="{FE7BB8F1-F970-5F9A-B34A-0B0F86016AD2}"/>
          </ac:spMkLst>
        </pc:spChg>
      </pc:sldChg>
      <pc:sldChg chg="modSp mod">
        <pc:chgData name="Greenhouse, Brooke" userId="452988ab-1343-4483-bbbf-06c809cf8e3f" providerId="ADAL" clId="{F4F16C31-8C0A-4E8B-8863-0FD5898A8527}" dt="2024-05-07T16:43:04.456" v="20"/>
        <pc:sldMkLst>
          <pc:docMk/>
          <pc:sldMk cId="3020040537" sldId="388"/>
        </pc:sldMkLst>
        <pc:spChg chg="ord">
          <ac:chgData name="Greenhouse, Brooke" userId="452988ab-1343-4483-bbbf-06c809cf8e3f" providerId="ADAL" clId="{F4F16C31-8C0A-4E8B-8863-0FD5898A8527}" dt="2024-05-07T16:43:04.456" v="20"/>
          <ac:spMkLst>
            <pc:docMk/>
            <pc:sldMk cId="3020040537" sldId="388"/>
            <ac:spMk id="3" creationId="{FE7BB8F1-F970-5F9A-B34A-0B0F86016AD2}"/>
          </ac:spMkLst>
        </pc:spChg>
      </pc:sldChg>
      <pc:sldChg chg="modSp mod">
        <pc:chgData name="Greenhouse, Brooke" userId="452988ab-1343-4483-bbbf-06c809cf8e3f" providerId="ADAL" clId="{F4F16C31-8C0A-4E8B-8863-0FD5898A8527}" dt="2024-05-07T16:43:12.953" v="21"/>
        <pc:sldMkLst>
          <pc:docMk/>
          <pc:sldMk cId="2889819797" sldId="389"/>
        </pc:sldMkLst>
        <pc:spChg chg="ord">
          <ac:chgData name="Greenhouse, Brooke" userId="452988ab-1343-4483-bbbf-06c809cf8e3f" providerId="ADAL" clId="{F4F16C31-8C0A-4E8B-8863-0FD5898A8527}" dt="2024-05-07T16:43:12.953" v="21"/>
          <ac:spMkLst>
            <pc:docMk/>
            <pc:sldMk cId="2889819797" sldId="389"/>
            <ac:spMk id="3" creationId="{82E02688-0B37-FA2F-E5F2-7F0C989A5B0D}"/>
          </ac:spMkLst>
        </pc:spChg>
      </pc:sldChg>
      <pc:sldChg chg="modSp mod">
        <pc:chgData name="Greenhouse, Brooke" userId="452988ab-1343-4483-bbbf-06c809cf8e3f" providerId="ADAL" clId="{F4F16C31-8C0A-4E8B-8863-0FD5898A8527}" dt="2024-05-07T16:43:16.668" v="22"/>
        <pc:sldMkLst>
          <pc:docMk/>
          <pc:sldMk cId="1612346080" sldId="390"/>
        </pc:sldMkLst>
        <pc:spChg chg="ord">
          <ac:chgData name="Greenhouse, Brooke" userId="452988ab-1343-4483-bbbf-06c809cf8e3f" providerId="ADAL" clId="{F4F16C31-8C0A-4E8B-8863-0FD5898A8527}" dt="2024-05-07T16:43:16.668" v="22"/>
          <ac:spMkLst>
            <pc:docMk/>
            <pc:sldMk cId="1612346080" sldId="390"/>
            <ac:spMk id="3" creationId="{EDF4029B-5EB2-6B6E-24CC-2D94EA5A5F69}"/>
          </ac:spMkLst>
        </pc:spChg>
      </pc:sldChg>
      <pc:sldChg chg="modSp mod">
        <pc:chgData name="Greenhouse, Brooke" userId="452988ab-1343-4483-bbbf-06c809cf8e3f" providerId="ADAL" clId="{F4F16C31-8C0A-4E8B-8863-0FD5898A8527}" dt="2024-05-07T16:43:20.058" v="23"/>
        <pc:sldMkLst>
          <pc:docMk/>
          <pc:sldMk cId="4036184069" sldId="391"/>
        </pc:sldMkLst>
        <pc:spChg chg="ord">
          <ac:chgData name="Greenhouse, Brooke" userId="452988ab-1343-4483-bbbf-06c809cf8e3f" providerId="ADAL" clId="{F4F16C31-8C0A-4E8B-8863-0FD5898A8527}" dt="2024-05-07T16:43:20.058" v="23"/>
          <ac:spMkLst>
            <pc:docMk/>
            <pc:sldMk cId="4036184069" sldId="391"/>
            <ac:spMk id="3" creationId="{883353FD-6CD0-38CD-B646-4B6A5E8226BF}"/>
          </ac:spMkLst>
        </pc:spChg>
      </pc:sldChg>
      <pc:sldChg chg="modSp mod">
        <pc:chgData name="Greenhouse, Brooke" userId="452988ab-1343-4483-bbbf-06c809cf8e3f" providerId="ADAL" clId="{F4F16C31-8C0A-4E8B-8863-0FD5898A8527}" dt="2024-05-07T16:43:23.334" v="24"/>
        <pc:sldMkLst>
          <pc:docMk/>
          <pc:sldMk cId="3645870654" sldId="392"/>
        </pc:sldMkLst>
        <pc:spChg chg="ord">
          <ac:chgData name="Greenhouse, Brooke" userId="452988ab-1343-4483-bbbf-06c809cf8e3f" providerId="ADAL" clId="{F4F16C31-8C0A-4E8B-8863-0FD5898A8527}" dt="2024-05-07T16:43:23.334" v="24"/>
          <ac:spMkLst>
            <pc:docMk/>
            <pc:sldMk cId="3645870654" sldId="392"/>
            <ac:spMk id="3" creationId="{C153304D-8EC9-4687-44BD-A90ED1AF5EEC}"/>
          </ac:spMkLst>
        </pc:spChg>
      </pc:sldChg>
      <pc:sldChg chg="modSp mod">
        <pc:chgData name="Greenhouse, Brooke" userId="452988ab-1343-4483-bbbf-06c809cf8e3f" providerId="ADAL" clId="{F4F16C31-8C0A-4E8B-8863-0FD5898A8527}" dt="2024-05-07T16:43:26.889" v="25"/>
        <pc:sldMkLst>
          <pc:docMk/>
          <pc:sldMk cId="1386984100" sldId="393"/>
        </pc:sldMkLst>
        <pc:spChg chg="ord">
          <ac:chgData name="Greenhouse, Brooke" userId="452988ab-1343-4483-bbbf-06c809cf8e3f" providerId="ADAL" clId="{F4F16C31-8C0A-4E8B-8863-0FD5898A8527}" dt="2024-05-07T16:43:26.889" v="25"/>
          <ac:spMkLst>
            <pc:docMk/>
            <pc:sldMk cId="1386984100" sldId="393"/>
            <ac:spMk id="3" creationId="{FEF72238-48A6-981D-68E4-E2AEBFC1EBE1}"/>
          </ac:spMkLst>
        </pc:spChg>
      </pc:sldChg>
      <pc:sldChg chg="modSp mod">
        <pc:chgData name="Greenhouse, Brooke" userId="452988ab-1343-4483-bbbf-06c809cf8e3f" providerId="ADAL" clId="{F4F16C31-8C0A-4E8B-8863-0FD5898A8527}" dt="2024-05-07T16:41:28.296" v="4" actId="962"/>
        <pc:sldMkLst>
          <pc:docMk/>
          <pc:sldMk cId="1620718655" sldId="394"/>
        </pc:sldMkLst>
        <pc:picChg chg="mod">
          <ac:chgData name="Greenhouse, Brooke" userId="452988ab-1343-4483-bbbf-06c809cf8e3f" providerId="ADAL" clId="{F4F16C31-8C0A-4E8B-8863-0FD5898A8527}" dt="2024-05-07T16:41:28.296" v="4" actId="962"/>
          <ac:picMkLst>
            <pc:docMk/>
            <pc:sldMk cId="1620718655" sldId="394"/>
            <ac:picMk id="6" creationId="{43520117-32ED-66CF-2928-2FBA522E2D2D}"/>
          </ac:picMkLst>
        </pc:picChg>
      </pc:sldChg>
      <pc:sldChg chg="modSp mod">
        <pc:chgData name="Greenhouse, Brooke" userId="452988ab-1343-4483-bbbf-06c809cf8e3f" providerId="ADAL" clId="{F4F16C31-8C0A-4E8B-8863-0FD5898A8527}" dt="2024-05-07T16:41:39.973" v="6" actId="962"/>
        <pc:sldMkLst>
          <pc:docMk/>
          <pc:sldMk cId="4176885468" sldId="395"/>
        </pc:sldMkLst>
        <pc:picChg chg="mod">
          <ac:chgData name="Greenhouse, Brooke" userId="452988ab-1343-4483-bbbf-06c809cf8e3f" providerId="ADAL" clId="{F4F16C31-8C0A-4E8B-8863-0FD5898A8527}" dt="2024-05-07T16:41:39.973" v="6" actId="962"/>
          <ac:picMkLst>
            <pc:docMk/>
            <pc:sldMk cId="4176885468" sldId="395"/>
            <ac:picMk id="4" creationId="{1333A5CC-9EB6-049A-1017-0F8102BE4977}"/>
          </ac:picMkLst>
        </pc:picChg>
      </pc:sldChg>
      <pc:sldChg chg="modSp mod">
        <pc:chgData name="Greenhouse, Brooke" userId="452988ab-1343-4483-bbbf-06c809cf8e3f" providerId="ADAL" clId="{F4F16C31-8C0A-4E8B-8863-0FD5898A8527}" dt="2024-05-07T16:43:36.025" v="26"/>
        <pc:sldMkLst>
          <pc:docMk/>
          <pc:sldMk cId="1120694384" sldId="396"/>
        </pc:sldMkLst>
        <pc:spChg chg="ord">
          <ac:chgData name="Greenhouse, Brooke" userId="452988ab-1343-4483-bbbf-06c809cf8e3f" providerId="ADAL" clId="{F4F16C31-8C0A-4E8B-8863-0FD5898A8527}" dt="2024-05-07T16:43:36.025" v="26"/>
          <ac:spMkLst>
            <pc:docMk/>
            <pc:sldMk cId="1120694384" sldId="396"/>
            <ac:spMk id="3" creationId="{FEF72238-48A6-981D-68E4-E2AEBFC1EBE1}"/>
          </ac:spMkLst>
        </pc:spChg>
      </pc:sldChg>
      <pc:sldChg chg="modSp mod">
        <pc:chgData name="Greenhouse, Brooke" userId="452988ab-1343-4483-bbbf-06c809cf8e3f" providerId="ADAL" clId="{F4F16C31-8C0A-4E8B-8863-0FD5898A8527}" dt="2024-05-07T16:43:44.728" v="27"/>
        <pc:sldMkLst>
          <pc:docMk/>
          <pc:sldMk cId="10099480" sldId="397"/>
        </pc:sldMkLst>
        <pc:spChg chg="ord">
          <ac:chgData name="Greenhouse, Brooke" userId="452988ab-1343-4483-bbbf-06c809cf8e3f" providerId="ADAL" clId="{F4F16C31-8C0A-4E8B-8863-0FD5898A8527}" dt="2024-05-07T16:43:44.728" v="27"/>
          <ac:spMkLst>
            <pc:docMk/>
            <pc:sldMk cId="10099480" sldId="397"/>
            <ac:spMk id="3" creationId="{408A1F10-B7D4-7A7E-72E8-9614AB05D744}"/>
          </ac:spMkLst>
        </pc:spChg>
      </pc:sldChg>
      <pc:sldChg chg="modSp mod">
        <pc:chgData name="Greenhouse, Brooke" userId="452988ab-1343-4483-bbbf-06c809cf8e3f" providerId="ADAL" clId="{F4F16C31-8C0A-4E8B-8863-0FD5898A8527}" dt="2024-05-07T16:43:50.027" v="28"/>
        <pc:sldMkLst>
          <pc:docMk/>
          <pc:sldMk cId="932391283" sldId="398"/>
        </pc:sldMkLst>
        <pc:spChg chg="ord">
          <ac:chgData name="Greenhouse, Brooke" userId="452988ab-1343-4483-bbbf-06c809cf8e3f" providerId="ADAL" clId="{F4F16C31-8C0A-4E8B-8863-0FD5898A8527}" dt="2024-05-07T16:43:50.027" v="28"/>
          <ac:spMkLst>
            <pc:docMk/>
            <pc:sldMk cId="932391283" sldId="398"/>
            <ac:spMk id="3" creationId="{4E50C8B9-8D67-96B0-2052-A415C6430EC6}"/>
          </ac:spMkLst>
        </pc:spChg>
      </pc:sldChg>
      <pc:sldChg chg="modSp mod">
        <pc:chgData name="Greenhouse, Brooke" userId="452988ab-1343-4483-bbbf-06c809cf8e3f" providerId="ADAL" clId="{F4F16C31-8C0A-4E8B-8863-0FD5898A8527}" dt="2024-05-07T16:43:58.098" v="30"/>
        <pc:sldMkLst>
          <pc:docMk/>
          <pc:sldMk cId="3039423222" sldId="399"/>
        </pc:sldMkLst>
        <pc:spChg chg="ord">
          <ac:chgData name="Greenhouse, Brooke" userId="452988ab-1343-4483-bbbf-06c809cf8e3f" providerId="ADAL" clId="{F4F16C31-8C0A-4E8B-8863-0FD5898A8527}" dt="2024-05-07T16:43:58.098" v="30"/>
          <ac:spMkLst>
            <pc:docMk/>
            <pc:sldMk cId="3039423222" sldId="399"/>
            <ac:spMk id="3" creationId="{9DBA8753-AEF6-A0D2-9927-198D385BE026}"/>
          </ac:spMkLst>
        </pc:spChg>
      </pc:sldChg>
      <pc:sldChg chg="modSp mod">
        <pc:chgData name="Greenhouse, Brooke" userId="452988ab-1343-4483-bbbf-06c809cf8e3f" providerId="ADAL" clId="{F4F16C31-8C0A-4E8B-8863-0FD5898A8527}" dt="2024-05-07T16:43:54.484" v="29"/>
        <pc:sldMkLst>
          <pc:docMk/>
          <pc:sldMk cId="1112293173" sldId="400"/>
        </pc:sldMkLst>
        <pc:spChg chg="ord">
          <ac:chgData name="Greenhouse, Brooke" userId="452988ab-1343-4483-bbbf-06c809cf8e3f" providerId="ADAL" clId="{F4F16C31-8C0A-4E8B-8863-0FD5898A8527}" dt="2024-05-07T16:43:54.484" v="29"/>
          <ac:spMkLst>
            <pc:docMk/>
            <pc:sldMk cId="1112293173" sldId="400"/>
            <ac:spMk id="3" creationId="{08042EE1-BD54-215C-072B-820E4F1ABFF9}"/>
          </ac:spMkLst>
        </pc:spChg>
      </pc:sldChg>
      <pc:sldChg chg="modSp mod">
        <pc:chgData name="Greenhouse, Brooke" userId="452988ab-1343-4483-bbbf-06c809cf8e3f" providerId="ADAL" clId="{F4F16C31-8C0A-4E8B-8863-0FD5898A8527}" dt="2024-05-07T16:44:02.657" v="31"/>
        <pc:sldMkLst>
          <pc:docMk/>
          <pc:sldMk cId="1073210281" sldId="401"/>
        </pc:sldMkLst>
        <pc:spChg chg="ord">
          <ac:chgData name="Greenhouse, Brooke" userId="452988ab-1343-4483-bbbf-06c809cf8e3f" providerId="ADAL" clId="{F4F16C31-8C0A-4E8B-8863-0FD5898A8527}" dt="2024-05-07T16:44:02.657" v="31"/>
          <ac:spMkLst>
            <pc:docMk/>
            <pc:sldMk cId="1073210281" sldId="401"/>
            <ac:spMk id="3" creationId="{ABF83A42-AAE5-89F0-9AF9-D5CD326DDA5F}"/>
          </ac:spMkLst>
        </pc:spChg>
      </pc:sldChg>
      <pc:sldChg chg="modSp mod">
        <pc:chgData name="Greenhouse, Brooke" userId="452988ab-1343-4483-bbbf-06c809cf8e3f" providerId="ADAL" clId="{F4F16C31-8C0A-4E8B-8863-0FD5898A8527}" dt="2024-05-07T16:44:06.491" v="32"/>
        <pc:sldMkLst>
          <pc:docMk/>
          <pc:sldMk cId="523062719" sldId="402"/>
        </pc:sldMkLst>
        <pc:spChg chg="ord">
          <ac:chgData name="Greenhouse, Brooke" userId="452988ab-1343-4483-bbbf-06c809cf8e3f" providerId="ADAL" clId="{F4F16C31-8C0A-4E8B-8863-0FD5898A8527}" dt="2024-05-07T16:44:06.491" v="32"/>
          <ac:spMkLst>
            <pc:docMk/>
            <pc:sldMk cId="523062719" sldId="402"/>
            <ac:spMk id="3" creationId="{F3626583-34C5-2630-29AD-DE587290DF6D}"/>
          </ac:spMkLst>
        </pc:spChg>
      </pc:sldChg>
      <pc:sldChg chg="modSp mod">
        <pc:chgData name="Greenhouse, Brooke" userId="452988ab-1343-4483-bbbf-06c809cf8e3f" providerId="ADAL" clId="{F4F16C31-8C0A-4E8B-8863-0FD5898A8527}" dt="2024-05-07T16:44:10.245" v="33"/>
        <pc:sldMkLst>
          <pc:docMk/>
          <pc:sldMk cId="2623304672" sldId="403"/>
        </pc:sldMkLst>
        <pc:spChg chg="ord">
          <ac:chgData name="Greenhouse, Brooke" userId="452988ab-1343-4483-bbbf-06c809cf8e3f" providerId="ADAL" clId="{F4F16C31-8C0A-4E8B-8863-0FD5898A8527}" dt="2024-05-07T16:44:10.245" v="33"/>
          <ac:spMkLst>
            <pc:docMk/>
            <pc:sldMk cId="2623304672" sldId="403"/>
            <ac:spMk id="3" creationId="{747DE42E-3DAD-267B-95FE-AD917BFC87A1}"/>
          </ac:spMkLst>
        </pc:spChg>
      </pc:sldChg>
      <pc:sldChg chg="modSp mod">
        <pc:chgData name="Greenhouse, Brooke" userId="452988ab-1343-4483-bbbf-06c809cf8e3f" providerId="ADAL" clId="{F4F16C31-8C0A-4E8B-8863-0FD5898A8527}" dt="2024-05-07T16:44:13.900" v="34"/>
        <pc:sldMkLst>
          <pc:docMk/>
          <pc:sldMk cId="3932279981" sldId="404"/>
        </pc:sldMkLst>
        <pc:spChg chg="ord">
          <ac:chgData name="Greenhouse, Brooke" userId="452988ab-1343-4483-bbbf-06c809cf8e3f" providerId="ADAL" clId="{F4F16C31-8C0A-4E8B-8863-0FD5898A8527}" dt="2024-05-07T16:44:13.900" v="34"/>
          <ac:spMkLst>
            <pc:docMk/>
            <pc:sldMk cId="3932279981" sldId="404"/>
            <ac:spMk id="3" creationId="{747DE42E-3DAD-267B-95FE-AD917BFC87A1}"/>
          </ac:spMkLst>
        </pc:spChg>
      </pc:sldChg>
      <pc:sldChg chg="modSp mod">
        <pc:chgData name="Greenhouse, Brooke" userId="452988ab-1343-4483-bbbf-06c809cf8e3f" providerId="ADAL" clId="{F4F16C31-8C0A-4E8B-8863-0FD5898A8527}" dt="2024-05-07T16:44:17.358" v="35"/>
        <pc:sldMkLst>
          <pc:docMk/>
          <pc:sldMk cId="3864135872" sldId="405"/>
        </pc:sldMkLst>
        <pc:spChg chg="ord">
          <ac:chgData name="Greenhouse, Brooke" userId="452988ab-1343-4483-bbbf-06c809cf8e3f" providerId="ADAL" clId="{F4F16C31-8C0A-4E8B-8863-0FD5898A8527}" dt="2024-05-07T16:44:17.358" v="35"/>
          <ac:spMkLst>
            <pc:docMk/>
            <pc:sldMk cId="3864135872" sldId="405"/>
            <ac:spMk id="3" creationId="{747DE42E-3DAD-267B-95FE-AD917BFC87A1}"/>
          </ac:spMkLst>
        </pc:spChg>
      </pc:sldChg>
      <pc:sldChg chg="modSp mod">
        <pc:chgData name="Greenhouse, Brooke" userId="452988ab-1343-4483-bbbf-06c809cf8e3f" providerId="ADAL" clId="{F4F16C31-8C0A-4E8B-8863-0FD5898A8527}" dt="2024-05-07T16:44:21.308" v="36"/>
        <pc:sldMkLst>
          <pc:docMk/>
          <pc:sldMk cId="1949367941" sldId="406"/>
        </pc:sldMkLst>
        <pc:spChg chg="ord">
          <ac:chgData name="Greenhouse, Brooke" userId="452988ab-1343-4483-bbbf-06c809cf8e3f" providerId="ADAL" clId="{F4F16C31-8C0A-4E8B-8863-0FD5898A8527}" dt="2024-05-07T16:44:21.308" v="36"/>
          <ac:spMkLst>
            <pc:docMk/>
            <pc:sldMk cId="1949367941" sldId="406"/>
            <ac:spMk id="3" creationId="{AE0FC45B-175A-484D-8F15-0BAB924EBC45}"/>
          </ac:spMkLst>
        </pc:spChg>
      </pc:sldChg>
      <pc:sldChg chg="modSp mod">
        <pc:chgData name="Greenhouse, Brooke" userId="452988ab-1343-4483-bbbf-06c809cf8e3f" providerId="ADAL" clId="{F4F16C31-8C0A-4E8B-8863-0FD5898A8527}" dt="2024-05-07T16:44:25.613" v="37"/>
        <pc:sldMkLst>
          <pc:docMk/>
          <pc:sldMk cId="2375841269" sldId="407"/>
        </pc:sldMkLst>
        <pc:spChg chg="ord">
          <ac:chgData name="Greenhouse, Brooke" userId="452988ab-1343-4483-bbbf-06c809cf8e3f" providerId="ADAL" clId="{F4F16C31-8C0A-4E8B-8863-0FD5898A8527}" dt="2024-05-07T16:44:25.613" v="37"/>
          <ac:spMkLst>
            <pc:docMk/>
            <pc:sldMk cId="2375841269" sldId="407"/>
            <ac:spMk id="3" creationId="{AE0FC45B-175A-484D-8F15-0BAB924EBC45}"/>
          </ac:spMkLst>
        </pc:spChg>
      </pc:sldChg>
      <pc:sldChg chg="modSp mod">
        <pc:chgData name="Greenhouse, Brooke" userId="452988ab-1343-4483-bbbf-06c809cf8e3f" providerId="ADAL" clId="{F4F16C31-8C0A-4E8B-8863-0FD5898A8527}" dt="2024-05-07T16:44:29.468" v="38"/>
        <pc:sldMkLst>
          <pc:docMk/>
          <pc:sldMk cId="1124670482" sldId="408"/>
        </pc:sldMkLst>
        <pc:spChg chg="ord">
          <ac:chgData name="Greenhouse, Brooke" userId="452988ab-1343-4483-bbbf-06c809cf8e3f" providerId="ADAL" clId="{F4F16C31-8C0A-4E8B-8863-0FD5898A8527}" dt="2024-05-07T16:44:29.468" v="38"/>
          <ac:spMkLst>
            <pc:docMk/>
            <pc:sldMk cId="1124670482" sldId="408"/>
            <ac:spMk id="3" creationId="{28AE44D7-E40C-7A3B-D475-090768F4AE40}"/>
          </ac:spMkLst>
        </pc:spChg>
      </pc:sldChg>
      <pc:sldChg chg="modSp mod">
        <pc:chgData name="Greenhouse, Brooke" userId="452988ab-1343-4483-bbbf-06c809cf8e3f" providerId="ADAL" clId="{F4F16C31-8C0A-4E8B-8863-0FD5898A8527}" dt="2024-05-07T16:44:33.706" v="39"/>
        <pc:sldMkLst>
          <pc:docMk/>
          <pc:sldMk cId="2750008020" sldId="409"/>
        </pc:sldMkLst>
        <pc:spChg chg="ord">
          <ac:chgData name="Greenhouse, Brooke" userId="452988ab-1343-4483-bbbf-06c809cf8e3f" providerId="ADAL" clId="{F4F16C31-8C0A-4E8B-8863-0FD5898A8527}" dt="2024-05-07T16:44:33.706" v="39"/>
          <ac:spMkLst>
            <pc:docMk/>
            <pc:sldMk cId="2750008020" sldId="409"/>
            <ac:spMk id="3" creationId="{17486BAA-3414-7055-2191-9F7B2E9C9435}"/>
          </ac:spMkLst>
        </pc:spChg>
      </pc:sldChg>
      <pc:sldChg chg="modSp mod">
        <pc:chgData name="Greenhouse, Brooke" userId="452988ab-1343-4483-bbbf-06c809cf8e3f" providerId="ADAL" clId="{F4F16C31-8C0A-4E8B-8863-0FD5898A8527}" dt="2024-05-07T16:44:37.839" v="40"/>
        <pc:sldMkLst>
          <pc:docMk/>
          <pc:sldMk cId="2163756142" sldId="410"/>
        </pc:sldMkLst>
        <pc:spChg chg="ord">
          <ac:chgData name="Greenhouse, Brooke" userId="452988ab-1343-4483-bbbf-06c809cf8e3f" providerId="ADAL" clId="{F4F16C31-8C0A-4E8B-8863-0FD5898A8527}" dt="2024-05-07T16:44:37.839" v="40"/>
          <ac:spMkLst>
            <pc:docMk/>
            <pc:sldMk cId="2163756142" sldId="410"/>
            <ac:spMk id="3" creationId="{F968E5F6-B967-AC44-012C-00AE093E9B4A}"/>
          </ac:spMkLst>
        </pc:spChg>
      </pc:sldChg>
      <pc:sldChg chg="modSp mod">
        <pc:chgData name="Greenhouse, Brooke" userId="452988ab-1343-4483-bbbf-06c809cf8e3f" providerId="ADAL" clId="{F4F16C31-8C0A-4E8B-8863-0FD5898A8527}" dt="2024-05-07T16:44:42.620" v="41"/>
        <pc:sldMkLst>
          <pc:docMk/>
          <pc:sldMk cId="3703831847" sldId="411"/>
        </pc:sldMkLst>
        <pc:spChg chg="ord">
          <ac:chgData name="Greenhouse, Brooke" userId="452988ab-1343-4483-bbbf-06c809cf8e3f" providerId="ADAL" clId="{F4F16C31-8C0A-4E8B-8863-0FD5898A8527}" dt="2024-05-07T16:44:42.620" v="41"/>
          <ac:spMkLst>
            <pc:docMk/>
            <pc:sldMk cId="3703831847" sldId="411"/>
            <ac:spMk id="3" creationId="{F968E5F6-B967-AC44-012C-00AE093E9B4A}"/>
          </ac:spMkLst>
        </pc:spChg>
      </pc:sldChg>
      <pc:sldChg chg="modSp mod">
        <pc:chgData name="Greenhouse, Brooke" userId="452988ab-1343-4483-bbbf-06c809cf8e3f" providerId="ADAL" clId="{F4F16C31-8C0A-4E8B-8863-0FD5898A8527}" dt="2024-05-07T16:44:46.347" v="42"/>
        <pc:sldMkLst>
          <pc:docMk/>
          <pc:sldMk cId="2538512070" sldId="412"/>
        </pc:sldMkLst>
        <pc:spChg chg="ord">
          <ac:chgData name="Greenhouse, Brooke" userId="452988ab-1343-4483-bbbf-06c809cf8e3f" providerId="ADAL" clId="{F4F16C31-8C0A-4E8B-8863-0FD5898A8527}" dt="2024-05-07T16:44:46.347" v="42"/>
          <ac:spMkLst>
            <pc:docMk/>
            <pc:sldMk cId="2538512070" sldId="412"/>
            <ac:spMk id="3" creationId="{F17C9DE3-A7ED-7884-5128-C09AE1FDDB44}"/>
          </ac:spMkLst>
        </pc:spChg>
      </pc:sldChg>
      <pc:sldChg chg="modSp mod">
        <pc:chgData name="Greenhouse, Brooke" userId="452988ab-1343-4483-bbbf-06c809cf8e3f" providerId="ADAL" clId="{F4F16C31-8C0A-4E8B-8863-0FD5898A8527}" dt="2024-05-07T16:44:52.183" v="43"/>
        <pc:sldMkLst>
          <pc:docMk/>
          <pc:sldMk cId="1198871054" sldId="413"/>
        </pc:sldMkLst>
        <pc:spChg chg="ord">
          <ac:chgData name="Greenhouse, Brooke" userId="452988ab-1343-4483-bbbf-06c809cf8e3f" providerId="ADAL" clId="{F4F16C31-8C0A-4E8B-8863-0FD5898A8527}" dt="2024-05-07T16:44:52.183" v="43"/>
          <ac:spMkLst>
            <pc:docMk/>
            <pc:sldMk cId="1198871054" sldId="413"/>
            <ac:spMk id="3" creationId="{59E6D541-BE73-1408-FF6E-F8408470E0E9}"/>
          </ac:spMkLst>
        </pc:spChg>
      </pc:sldChg>
      <pc:sldChg chg="modSp mod">
        <pc:chgData name="Greenhouse, Brooke" userId="452988ab-1343-4483-bbbf-06c809cf8e3f" providerId="ADAL" clId="{F4F16C31-8C0A-4E8B-8863-0FD5898A8527}" dt="2024-05-07T16:44:55.681" v="44"/>
        <pc:sldMkLst>
          <pc:docMk/>
          <pc:sldMk cId="2476473494" sldId="414"/>
        </pc:sldMkLst>
        <pc:spChg chg="ord">
          <ac:chgData name="Greenhouse, Brooke" userId="452988ab-1343-4483-bbbf-06c809cf8e3f" providerId="ADAL" clId="{F4F16C31-8C0A-4E8B-8863-0FD5898A8527}" dt="2024-05-07T16:44:55.681" v="44"/>
          <ac:spMkLst>
            <pc:docMk/>
            <pc:sldMk cId="2476473494" sldId="414"/>
            <ac:spMk id="3" creationId="{59E6D541-BE73-1408-FF6E-F8408470E0E9}"/>
          </ac:spMkLst>
        </pc:spChg>
      </pc:sldChg>
      <pc:sldChg chg="modSp mod">
        <pc:chgData name="Greenhouse, Brooke" userId="452988ab-1343-4483-bbbf-06c809cf8e3f" providerId="ADAL" clId="{F4F16C31-8C0A-4E8B-8863-0FD5898A8527}" dt="2024-05-07T16:44:58.923" v="45"/>
        <pc:sldMkLst>
          <pc:docMk/>
          <pc:sldMk cId="121271661" sldId="415"/>
        </pc:sldMkLst>
        <pc:spChg chg="ord">
          <ac:chgData name="Greenhouse, Brooke" userId="452988ab-1343-4483-bbbf-06c809cf8e3f" providerId="ADAL" clId="{F4F16C31-8C0A-4E8B-8863-0FD5898A8527}" dt="2024-05-07T16:44:58.923" v="45"/>
          <ac:spMkLst>
            <pc:docMk/>
            <pc:sldMk cId="121271661" sldId="415"/>
            <ac:spMk id="3" creationId="{59E6D541-BE73-1408-FF6E-F8408470E0E9}"/>
          </ac:spMkLst>
        </pc:spChg>
      </pc:sldChg>
      <pc:sldChg chg="modSp mod">
        <pc:chgData name="Greenhouse, Brooke" userId="452988ab-1343-4483-bbbf-06c809cf8e3f" providerId="ADAL" clId="{F4F16C31-8C0A-4E8B-8863-0FD5898A8527}" dt="2024-05-07T16:45:03.341" v="46"/>
        <pc:sldMkLst>
          <pc:docMk/>
          <pc:sldMk cId="2937127675" sldId="416"/>
        </pc:sldMkLst>
        <pc:spChg chg="ord">
          <ac:chgData name="Greenhouse, Brooke" userId="452988ab-1343-4483-bbbf-06c809cf8e3f" providerId="ADAL" clId="{F4F16C31-8C0A-4E8B-8863-0FD5898A8527}" dt="2024-05-07T16:45:03.341" v="46"/>
          <ac:spMkLst>
            <pc:docMk/>
            <pc:sldMk cId="2937127675" sldId="416"/>
            <ac:spMk id="3" creationId="{59E6D541-BE73-1408-FF6E-F8408470E0E9}"/>
          </ac:spMkLst>
        </pc:spChg>
      </pc:sldChg>
      <pc:sldChg chg="modSp mod">
        <pc:chgData name="Greenhouse, Brooke" userId="452988ab-1343-4483-bbbf-06c809cf8e3f" providerId="ADAL" clId="{F4F16C31-8C0A-4E8B-8863-0FD5898A8527}" dt="2024-05-07T16:45:11.545" v="48"/>
        <pc:sldMkLst>
          <pc:docMk/>
          <pc:sldMk cId="1844223612" sldId="417"/>
        </pc:sldMkLst>
        <pc:spChg chg="ord">
          <ac:chgData name="Greenhouse, Brooke" userId="452988ab-1343-4483-bbbf-06c809cf8e3f" providerId="ADAL" clId="{F4F16C31-8C0A-4E8B-8863-0FD5898A8527}" dt="2024-05-07T16:45:11.545" v="48"/>
          <ac:spMkLst>
            <pc:docMk/>
            <pc:sldMk cId="1844223612" sldId="417"/>
            <ac:spMk id="3" creationId="{59E6D541-BE73-1408-FF6E-F8408470E0E9}"/>
          </ac:spMkLst>
        </pc:spChg>
      </pc:sldChg>
    </pc:docChg>
  </pc:docChgLst>
</pc:chgInfo>
</file>

<file path=ppt/handoutMasters/_rels/handoutMaster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ags" Target="../tags/tag15.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6075504" y="8685213"/>
            <a:ext cx="646682" cy="458787"/>
          </a:xfrm>
          <a:prstGeom prst="rect">
            <a:avLst/>
          </a:prstGeom>
        </p:spPr>
        <p:txBody>
          <a:bodyPr vert="horz" lIns="91440" tIns="45720" rIns="91440" bIns="45720" rtlCol="0" anchor="b"/>
          <a:lstStyle>
            <a:lvl1pPr algn="r">
              <a:defRPr sz="1200"/>
            </a:lvl1pPr>
          </a:lstStyle>
          <a:p>
            <a:fld id="{6767803E-66EE-42CE-8DFB-98553954E472}" type="slidenum">
              <a:rPr lang="en-US" sz="1000" smtClean="0">
                <a:solidFill>
                  <a:schemeClr val="bg1">
                    <a:lumMod val="50000"/>
                  </a:schemeClr>
                </a:solidFill>
                <a:latin typeface="Arial" panose="020B0604020202020204" pitchFamily="34" charset="0"/>
                <a:cs typeface="Arial" panose="020B0604020202020204" pitchFamily="34" charset="0"/>
              </a:rPr>
              <a:t>‹#›</a:t>
            </a:fld>
            <a:endParaRPr lang="en-US" sz="1000" dirty="0">
              <a:solidFill>
                <a:schemeClr val="bg1">
                  <a:lumMod val="50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55392BA-16D5-4BCB-8BB3-D7B53B67DB8D}"/>
              </a:ext>
            </a:extLst>
          </p:cNvPr>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5274311" y="155512"/>
            <a:ext cx="1262321" cy="28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D947FD3A-2300-48D5-81E3-9406328116EE}"/>
              </a:ext>
            </a:extLst>
          </p:cNvPr>
          <p:cNvSpPr txBox="1"/>
          <p:nvPr/>
        </p:nvSpPr>
        <p:spPr>
          <a:xfrm>
            <a:off x="135896" y="8922557"/>
            <a:ext cx="6262949" cy="200055"/>
          </a:xfrm>
          <a:prstGeom prst="rect">
            <a:avLst/>
          </a:prstGeom>
          <a:noFill/>
        </p:spPr>
        <p:txBody>
          <a:bodyPr wrap="square" rtlCol="0">
            <a:spAutoFit/>
          </a:bodyPr>
          <a:lstStyle/>
          <a:p>
            <a:pPr algn="ctr"/>
            <a:r>
              <a:rPr lang="en-US" sz="700" dirty="0">
                <a:solidFill>
                  <a:schemeClr val="bg1">
                    <a:lumMod val="50000"/>
                  </a:schemeClr>
                </a:solidFill>
                <a:latin typeface="Arial" panose="020B0604020202020204" pitchFamily="34" charset="0"/>
                <a:cs typeface="Arial" panose="020B0604020202020204" pitchFamily="34" charset="0"/>
              </a:rPr>
              <a:t>©2019</a:t>
            </a:r>
            <a:r>
              <a:rPr lang="en-US" sz="700" baseline="0" dirty="0">
                <a:solidFill>
                  <a:schemeClr val="bg1">
                    <a:lumMod val="50000"/>
                  </a:schemeClr>
                </a:solidFill>
                <a:latin typeface="Arial" panose="020B0604020202020204" pitchFamily="34" charset="0"/>
                <a:cs typeface="Arial" panose="020B0604020202020204" pitchFamily="34" charset="0"/>
              </a:rPr>
              <a:t> </a:t>
            </a:r>
            <a:r>
              <a:rPr lang="en-US" sz="700" dirty="0">
                <a:solidFill>
                  <a:schemeClr val="bg1">
                    <a:lumMod val="50000"/>
                  </a:schemeClr>
                </a:solidFill>
                <a:latin typeface="Arial" panose="020B0604020202020204" pitchFamily="34" charset="0"/>
                <a:cs typeface="Arial" panose="020B0604020202020204" pitchFamily="34" charset="0"/>
              </a:rPr>
              <a:t>Cengage Learning. All Rights Reserved. May not be scanned, copied or duplicated, or posted to a publicly accessible website, in whole or in part.</a:t>
            </a:r>
          </a:p>
        </p:txBody>
      </p:sp>
    </p:spTree>
    <p:custDataLst>
      <p:tags r:id="rId2"/>
    </p:custDataLst>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630237"/>
            <a:ext cx="3778647" cy="2125489"/>
          </a:xfrm>
          <a:prstGeom prst="rect">
            <a:avLst/>
          </a:prstGeom>
          <a:noFill/>
          <a:ln w="12700">
            <a:solidFill>
              <a:schemeClr val="bg1">
                <a:lumMod val="65000"/>
              </a:schemeClr>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2993721"/>
            <a:ext cx="5486400" cy="5520042"/>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5"/>
          </p:nvPr>
        </p:nvSpPr>
        <p:spPr>
          <a:xfrm>
            <a:off x="6063017" y="8685213"/>
            <a:ext cx="684212" cy="458787"/>
          </a:xfrm>
          <a:prstGeom prst="rect">
            <a:avLst/>
          </a:prstGeom>
        </p:spPr>
        <p:txBody>
          <a:bodyPr vert="horz" lIns="91440" tIns="45720" rIns="91440" bIns="45720" rtlCol="0" anchor="b"/>
          <a:lstStyle>
            <a:lvl1pPr algn="r" eaLnBrk="1" fontAlgn="auto" hangingPunct="1">
              <a:spcBef>
                <a:spcPts val="0"/>
              </a:spcBef>
              <a:spcAft>
                <a:spcPts val="0"/>
              </a:spcAft>
              <a:defRPr sz="1000">
                <a:solidFill>
                  <a:schemeClr val="bg1">
                    <a:lumMod val="50000"/>
                  </a:schemeClr>
                </a:solidFill>
                <a:latin typeface="Arial" panose="020B0604020202020204" pitchFamily="34" charset="0"/>
                <a:cs typeface="Arial" panose="020B0604020202020204" pitchFamily="34" charset="0"/>
              </a:defRPr>
            </a:lvl1pPr>
          </a:lstStyle>
          <a:p>
            <a:pPr>
              <a:defRPr/>
            </a:pPr>
            <a:fld id="{91CAE60C-72A0-D14D-8733-C13212F694AD}" type="slidenum">
              <a:rPr lang="en-US" smtClean="0"/>
              <a:pPr>
                <a:defRPr/>
              </a:pPr>
              <a:t>‹#›</a:t>
            </a:fld>
            <a:endParaRPr lang="en-US" dirty="0"/>
          </a:p>
        </p:txBody>
      </p:sp>
      <p:pic>
        <p:nvPicPr>
          <p:cNvPr id="8" name="Picture 7">
            <a:extLst>
              <a:ext uri="{FF2B5EF4-FFF2-40B4-BE49-F238E27FC236}">
                <a16:creationId xmlns:a16="http://schemas.microsoft.com/office/drawing/2014/main" id="{A75DDB2F-32A5-4136-BC2E-0D7E0518B4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74311" y="155512"/>
            <a:ext cx="1262321" cy="28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037E5B37-4A58-4B32-B9B0-D824A69A3D97}"/>
              </a:ext>
            </a:extLst>
          </p:cNvPr>
          <p:cNvSpPr txBox="1"/>
          <p:nvPr/>
        </p:nvSpPr>
        <p:spPr>
          <a:xfrm>
            <a:off x="135896" y="8922557"/>
            <a:ext cx="6262949" cy="200055"/>
          </a:xfrm>
          <a:prstGeom prst="rect">
            <a:avLst/>
          </a:prstGeom>
          <a:noFill/>
        </p:spPr>
        <p:txBody>
          <a:bodyPr wrap="square" rtlCol="0">
            <a:spAutoFit/>
          </a:bodyPr>
          <a:lstStyle/>
          <a:p>
            <a:pPr algn="ctr"/>
            <a:r>
              <a:rPr lang="en-US" sz="700" dirty="0">
                <a:solidFill>
                  <a:schemeClr val="bg1">
                    <a:lumMod val="50000"/>
                  </a:schemeClr>
                </a:solidFill>
                <a:latin typeface="Arial" panose="020B0604020202020204" pitchFamily="34" charset="0"/>
                <a:cs typeface="Arial" panose="020B0604020202020204" pitchFamily="34" charset="0"/>
              </a:rPr>
              <a:t>©2019</a:t>
            </a:r>
            <a:r>
              <a:rPr lang="en-US" sz="700" baseline="0" dirty="0">
                <a:solidFill>
                  <a:schemeClr val="bg1">
                    <a:lumMod val="50000"/>
                  </a:schemeClr>
                </a:solidFill>
                <a:latin typeface="Arial" panose="020B0604020202020204" pitchFamily="34" charset="0"/>
                <a:cs typeface="Arial" panose="020B0604020202020204" pitchFamily="34" charset="0"/>
              </a:rPr>
              <a:t> </a:t>
            </a:r>
            <a:r>
              <a:rPr lang="en-US" sz="700" dirty="0">
                <a:solidFill>
                  <a:schemeClr val="bg1">
                    <a:lumMod val="50000"/>
                  </a:schemeClr>
                </a:solidFill>
                <a:latin typeface="Arial" panose="020B0604020202020204" pitchFamily="34" charset="0"/>
                <a:cs typeface="Arial" panose="020B0604020202020204" pitchFamily="34" charset="0"/>
              </a:rPr>
              <a:t>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225425" indent="-225425" algn="l" rtl="0" eaLnBrk="0" fontAlgn="base" hangingPunct="0">
      <a:spcBef>
        <a:spcPct val="3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2pPr>
    <a:lvl3pPr marL="688975" indent="-225425" algn="l" rtl="0" eaLnBrk="0" fontAlgn="base" hangingPunct="0">
      <a:spcBef>
        <a:spcPct val="3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3pPr>
    <a:lvl4pPr marL="1139825" indent="-225425" algn="l" rtl="0" eaLnBrk="0" fontAlgn="base" hangingPunct="0">
      <a:spcBef>
        <a:spcPct val="30000"/>
      </a:spcBef>
      <a:spcAft>
        <a:spcPct val="0"/>
      </a:spcAft>
      <a:buFont typeface="Wingdings" panose="05000000000000000000" pitchFamily="2" charset="2"/>
      <a:buChar char="§"/>
      <a:defRPr sz="1200" kern="1200">
        <a:solidFill>
          <a:schemeClr val="tx1"/>
        </a:solidFill>
        <a:latin typeface="Arial" panose="020B0604020202020204" pitchFamily="34" charset="0"/>
        <a:ea typeface="+mn-ea"/>
        <a:cs typeface="Arial" panose="020B0604020202020204" pitchFamily="34" charset="0"/>
      </a:defRPr>
    </a:lvl4pPr>
    <a:lvl5pPr marL="1603375" indent="-225425" algn="l" rtl="0" eaLnBrk="0" fontAlgn="base" hangingPunct="0">
      <a:spcBef>
        <a:spcPct val="30000"/>
      </a:spcBef>
      <a:spcAft>
        <a:spcPct val="0"/>
      </a:spcAft>
      <a:buFont typeface="Courier New" panose="02070309020205020404" pitchFamily="49" charset="0"/>
      <a:buChar char="o"/>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a:t>
            </a:fld>
            <a:endParaRPr lang="en-US" dirty="0"/>
          </a:p>
        </p:txBody>
      </p:sp>
    </p:spTree>
    <p:extLst>
      <p:ext uri="{BB962C8B-B14F-4D97-AF65-F5344CB8AC3E}">
        <p14:creationId xmlns:p14="http://schemas.microsoft.com/office/powerpoint/2010/main" val="10758626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First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D23111E-2710-4C1A-A7DB-CE3FE7C03336}"/>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0" y="-14068"/>
            <a:ext cx="12192000" cy="6858000"/>
          </a:xfrm>
          <a:prstGeom prst="rect">
            <a:avLst/>
          </a:prstGeom>
        </p:spPr>
      </p:pic>
      <p:sp>
        <p:nvSpPr>
          <p:cNvPr id="2" name="Title"/>
          <p:cNvSpPr>
            <a:spLocks noGrp="1"/>
          </p:cNvSpPr>
          <p:nvPr>
            <p:ph type="ctrTitle" hasCustomPrompt="1"/>
          </p:nvPr>
        </p:nvSpPr>
        <p:spPr>
          <a:xfrm>
            <a:off x="5646420" y="1168663"/>
            <a:ext cx="6104302" cy="2387600"/>
          </a:xfrm>
        </p:spPr>
        <p:txBody>
          <a:bodyPr anchor="b"/>
          <a:lstStyle>
            <a:lvl1pPr algn="l">
              <a:defRPr sz="4800" baseline="0">
                <a:solidFill>
                  <a:schemeClr val="bg1"/>
                </a:solidFill>
              </a:defRPr>
            </a:lvl1pPr>
          </a:lstStyle>
          <a:p>
            <a:r>
              <a:rPr lang="en-US" dirty="0"/>
              <a:t>Title, #e</a:t>
            </a:r>
          </a:p>
        </p:txBody>
      </p:sp>
      <p:sp>
        <p:nvSpPr>
          <p:cNvPr id="3" name="Subtitle 2"/>
          <p:cNvSpPr>
            <a:spLocks noGrp="1"/>
          </p:cNvSpPr>
          <p:nvPr>
            <p:ph type="subTitle" idx="1" hasCustomPrompt="1"/>
          </p:nvPr>
        </p:nvSpPr>
        <p:spPr>
          <a:xfrm>
            <a:off x="5646420" y="3809720"/>
            <a:ext cx="6104302" cy="1424930"/>
          </a:xfrm>
          <a:noFill/>
        </p:spPr>
        <p:txBody>
          <a:bodyPr anchor="t"/>
          <a:lstStyle>
            <a:lvl1pPr marL="0" indent="0" algn="l">
              <a:lnSpc>
                <a:spcPct val="100000"/>
              </a:lnSpc>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 Chapter Title</a:t>
            </a:r>
          </a:p>
        </p:txBody>
      </p:sp>
      <p:sp>
        <p:nvSpPr>
          <p:cNvPr id="12" name="Picture Placeholder 11">
            <a:extLst>
              <a:ext uri="{FF2B5EF4-FFF2-40B4-BE49-F238E27FC236}">
                <a16:creationId xmlns:a16="http://schemas.microsoft.com/office/drawing/2014/main" id="{7BF6BBBC-452C-48FA-A1E1-E851567E5383}"/>
              </a:ext>
            </a:extLst>
          </p:cNvPr>
          <p:cNvSpPr>
            <a:spLocks noGrp="1"/>
          </p:cNvSpPr>
          <p:nvPr>
            <p:ph type="pic" sz="quarter" idx="11" hasCustomPrompt="1"/>
          </p:nvPr>
        </p:nvSpPr>
        <p:spPr>
          <a:xfrm>
            <a:off x="475250" y="808037"/>
            <a:ext cx="4713288" cy="5241925"/>
          </a:xfrm>
        </p:spPr>
        <p:txBody>
          <a:bodyPr/>
          <a:lstStyle>
            <a:lvl1pPr marL="0" indent="0">
              <a:buNone/>
              <a:defRPr b="0">
                <a:solidFill>
                  <a:schemeClr val="bg1"/>
                </a:solidFill>
              </a:defRPr>
            </a:lvl1pPr>
          </a:lstStyle>
          <a:p>
            <a:r>
              <a:rPr lang="en-US" dirty="0"/>
              <a:t>Add Image Here</a:t>
            </a:r>
          </a:p>
        </p:txBody>
      </p:sp>
      <p:sp>
        <p:nvSpPr>
          <p:cNvPr id="9" name="Slide Number Placeholder 5">
            <a:extLst>
              <a:ext uri="{FF2B5EF4-FFF2-40B4-BE49-F238E27FC236}">
                <a16:creationId xmlns:a16="http://schemas.microsoft.com/office/drawing/2014/main" id="{6B326DFF-C872-4426-8563-39BC58624663}"/>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pic>
        <p:nvPicPr>
          <p:cNvPr id="21" name="Picture 20">
            <a:extLst>
              <a:ext uri="{FF2B5EF4-FFF2-40B4-BE49-F238E27FC236}">
                <a16:creationId xmlns:a16="http://schemas.microsoft.com/office/drawing/2014/main" id="{FDE6C580-026E-426D-A0EE-BDE15B891A0A}"/>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83087" y="6223885"/>
            <a:ext cx="1820281" cy="610675"/>
          </a:xfrm>
          <a:prstGeom prst="rect">
            <a:avLst/>
          </a:prstGeom>
        </p:spPr>
      </p:pic>
    </p:spTree>
    <p:custDataLst>
      <p:tags r:id="rId1"/>
    </p:custDataLst>
    <p:extLst>
      <p:ext uri="{BB962C8B-B14F-4D97-AF65-F5344CB8AC3E}">
        <p14:creationId xmlns:p14="http://schemas.microsoft.com/office/powerpoint/2010/main" val="2170826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Image/Two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2045728"/>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Top"/>
          <p:cNvSpPr>
            <a:spLocks noGrp="1"/>
          </p:cNvSpPr>
          <p:nvPr>
            <p:ph sz="half" idx="2" hasCustomPrompt="1"/>
          </p:nvPr>
        </p:nvSpPr>
        <p:spPr>
          <a:xfrm>
            <a:off x="3624200" y="1825625"/>
            <a:ext cx="8090957" cy="204572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7" name="Image Placeholder 2">
            <a:extLst>
              <a:ext uri="{FF2B5EF4-FFF2-40B4-BE49-F238E27FC236}">
                <a16:creationId xmlns:a16="http://schemas.microsoft.com/office/drawing/2014/main" id="{9100EECD-9921-43E0-9472-84C089BD629F}"/>
              </a:ext>
            </a:extLst>
          </p:cNvPr>
          <p:cNvSpPr>
            <a:spLocks noGrp="1"/>
          </p:cNvSpPr>
          <p:nvPr>
            <p:ph sz="half" idx="14" hasCustomPrompt="1"/>
          </p:nvPr>
        </p:nvSpPr>
        <p:spPr>
          <a:xfrm>
            <a:off x="476843" y="4132558"/>
            <a:ext cx="2875957" cy="204572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6" name="Content Placeholder Bottom">
            <a:extLst>
              <a:ext uri="{FF2B5EF4-FFF2-40B4-BE49-F238E27FC236}">
                <a16:creationId xmlns:a16="http://schemas.microsoft.com/office/drawing/2014/main" id="{4003AB72-C071-4875-8D31-00FB47092143}"/>
              </a:ext>
            </a:extLst>
          </p:cNvPr>
          <p:cNvSpPr>
            <a:spLocks noGrp="1"/>
          </p:cNvSpPr>
          <p:nvPr>
            <p:ph sz="half" idx="15" hasCustomPrompt="1"/>
          </p:nvPr>
        </p:nvSpPr>
        <p:spPr>
          <a:xfrm>
            <a:off x="3624199" y="4136860"/>
            <a:ext cx="8090957" cy="204572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2728650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Image/Thre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1217447"/>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Top"/>
          <p:cNvSpPr>
            <a:spLocks noGrp="1"/>
          </p:cNvSpPr>
          <p:nvPr>
            <p:ph sz="half" idx="2" hasCustomPrompt="1"/>
          </p:nvPr>
        </p:nvSpPr>
        <p:spPr>
          <a:xfrm>
            <a:off x="3624200" y="1825625"/>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
        <p:nvSpPr>
          <p:cNvPr id="14" name="Image Placeholder 2">
            <a:extLst>
              <a:ext uri="{FF2B5EF4-FFF2-40B4-BE49-F238E27FC236}">
                <a16:creationId xmlns:a16="http://schemas.microsoft.com/office/drawing/2014/main" id="{329BB347-70F5-49B3-A1D7-9C05C8ED5028}"/>
              </a:ext>
            </a:extLst>
          </p:cNvPr>
          <p:cNvSpPr>
            <a:spLocks noGrp="1"/>
          </p:cNvSpPr>
          <p:nvPr>
            <p:ph sz="half" idx="14" hasCustomPrompt="1"/>
          </p:nvPr>
        </p:nvSpPr>
        <p:spPr>
          <a:xfrm>
            <a:off x="479343" y="3207219"/>
            <a:ext cx="2875957" cy="121744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15" name="Content Placeholder Middle">
            <a:extLst>
              <a:ext uri="{FF2B5EF4-FFF2-40B4-BE49-F238E27FC236}">
                <a16:creationId xmlns:a16="http://schemas.microsoft.com/office/drawing/2014/main" id="{E344C337-1A6E-4BE6-8E9E-7076FBBEEFAC}"/>
              </a:ext>
            </a:extLst>
          </p:cNvPr>
          <p:cNvSpPr>
            <a:spLocks noGrp="1"/>
          </p:cNvSpPr>
          <p:nvPr>
            <p:ph sz="half" idx="15" hasCustomPrompt="1"/>
          </p:nvPr>
        </p:nvSpPr>
        <p:spPr>
          <a:xfrm>
            <a:off x="3626700" y="3207216"/>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
        <p:nvSpPr>
          <p:cNvPr id="16" name="Image Placeholder 3">
            <a:extLst>
              <a:ext uri="{FF2B5EF4-FFF2-40B4-BE49-F238E27FC236}">
                <a16:creationId xmlns:a16="http://schemas.microsoft.com/office/drawing/2014/main" id="{A70ED764-0931-4273-A125-CE2D6E0F8A8D}"/>
              </a:ext>
            </a:extLst>
          </p:cNvPr>
          <p:cNvSpPr>
            <a:spLocks noGrp="1"/>
          </p:cNvSpPr>
          <p:nvPr>
            <p:ph sz="half" idx="16" hasCustomPrompt="1"/>
          </p:nvPr>
        </p:nvSpPr>
        <p:spPr>
          <a:xfrm>
            <a:off x="479343" y="4631282"/>
            <a:ext cx="2875957" cy="1217447"/>
          </a:xfrm>
        </p:spPr>
        <p:txBody>
          <a:bodyPr/>
          <a:lstStyle>
            <a:lvl1pPr marL="0" indent="0" algn="l">
              <a:buNone/>
              <a:defRPr/>
            </a:lvl1pPr>
            <a:lvl2pPr marL="457200" indent="0">
              <a:buNone/>
              <a:defRPr/>
            </a:lvl2pPr>
            <a:lvl3pPr marL="914400" indent="0">
              <a:buNone/>
              <a:defRPr/>
            </a:lvl3pPr>
          </a:lstStyle>
          <a:p>
            <a:pPr lvl="0"/>
            <a:r>
              <a:rPr lang="en-US" dirty="0"/>
              <a:t>Image 3</a:t>
            </a:r>
          </a:p>
        </p:txBody>
      </p:sp>
      <p:sp>
        <p:nvSpPr>
          <p:cNvPr id="17" name="Content Placeholder Bottom">
            <a:extLst>
              <a:ext uri="{FF2B5EF4-FFF2-40B4-BE49-F238E27FC236}">
                <a16:creationId xmlns:a16="http://schemas.microsoft.com/office/drawing/2014/main" id="{1A924411-097F-4689-AC4D-9173B40A69F2}"/>
              </a:ext>
            </a:extLst>
          </p:cNvPr>
          <p:cNvSpPr>
            <a:spLocks noGrp="1"/>
          </p:cNvSpPr>
          <p:nvPr>
            <p:ph sz="half" idx="17" hasCustomPrompt="1"/>
          </p:nvPr>
        </p:nvSpPr>
        <p:spPr>
          <a:xfrm>
            <a:off x="3626700" y="4631279"/>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95082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ur Image/Four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899814"/>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1"/>
          <p:cNvSpPr>
            <a:spLocks noGrp="1"/>
          </p:cNvSpPr>
          <p:nvPr>
            <p:ph sz="half" idx="2" hasCustomPrompt="1"/>
          </p:nvPr>
        </p:nvSpPr>
        <p:spPr>
          <a:xfrm>
            <a:off x="3624200" y="1825625"/>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0" name="Image Placeholder 2">
            <a:extLst>
              <a:ext uri="{FF2B5EF4-FFF2-40B4-BE49-F238E27FC236}">
                <a16:creationId xmlns:a16="http://schemas.microsoft.com/office/drawing/2014/main" id="{02C25FD2-E251-4DC4-8F30-3EDA9A61D7DC}"/>
              </a:ext>
            </a:extLst>
          </p:cNvPr>
          <p:cNvSpPr>
            <a:spLocks noGrp="1"/>
          </p:cNvSpPr>
          <p:nvPr>
            <p:ph sz="half" idx="14" hasCustomPrompt="1"/>
          </p:nvPr>
        </p:nvSpPr>
        <p:spPr>
          <a:xfrm>
            <a:off x="476843" y="2941438"/>
            <a:ext cx="2875957" cy="899814"/>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11" name="Content Placeholder 2">
            <a:extLst>
              <a:ext uri="{FF2B5EF4-FFF2-40B4-BE49-F238E27FC236}">
                <a16:creationId xmlns:a16="http://schemas.microsoft.com/office/drawing/2014/main" id="{6FFE322F-E595-4582-997C-0A06F238C8D3}"/>
              </a:ext>
            </a:extLst>
          </p:cNvPr>
          <p:cNvSpPr>
            <a:spLocks noGrp="1"/>
          </p:cNvSpPr>
          <p:nvPr>
            <p:ph sz="half" idx="15" hasCustomPrompt="1"/>
          </p:nvPr>
        </p:nvSpPr>
        <p:spPr>
          <a:xfrm>
            <a:off x="3624200" y="2941435"/>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2" name="Image Placeholder 3">
            <a:extLst>
              <a:ext uri="{FF2B5EF4-FFF2-40B4-BE49-F238E27FC236}">
                <a16:creationId xmlns:a16="http://schemas.microsoft.com/office/drawing/2014/main" id="{647E63CA-E745-4DE2-B25A-D398F113EFA6}"/>
              </a:ext>
            </a:extLst>
          </p:cNvPr>
          <p:cNvSpPr>
            <a:spLocks noGrp="1"/>
          </p:cNvSpPr>
          <p:nvPr>
            <p:ph sz="half" idx="16" hasCustomPrompt="1"/>
          </p:nvPr>
        </p:nvSpPr>
        <p:spPr>
          <a:xfrm>
            <a:off x="480444" y="4065961"/>
            <a:ext cx="2875957" cy="899814"/>
          </a:xfrm>
        </p:spPr>
        <p:txBody>
          <a:bodyPr/>
          <a:lstStyle>
            <a:lvl1pPr marL="0" indent="0" algn="l">
              <a:buNone/>
              <a:defRPr/>
            </a:lvl1pPr>
            <a:lvl2pPr marL="457200" indent="0">
              <a:buNone/>
              <a:defRPr/>
            </a:lvl2pPr>
            <a:lvl3pPr marL="914400" indent="0">
              <a:buNone/>
              <a:defRPr/>
            </a:lvl3pPr>
          </a:lstStyle>
          <a:p>
            <a:pPr lvl="0"/>
            <a:r>
              <a:rPr lang="en-US" dirty="0"/>
              <a:t>Image 3</a:t>
            </a:r>
          </a:p>
        </p:txBody>
      </p:sp>
      <p:sp>
        <p:nvSpPr>
          <p:cNvPr id="13" name="Content Placeholder 3">
            <a:extLst>
              <a:ext uri="{FF2B5EF4-FFF2-40B4-BE49-F238E27FC236}">
                <a16:creationId xmlns:a16="http://schemas.microsoft.com/office/drawing/2014/main" id="{EFE66096-5B65-4DD6-9AD6-9E55675E34CD}"/>
              </a:ext>
            </a:extLst>
          </p:cNvPr>
          <p:cNvSpPr>
            <a:spLocks noGrp="1"/>
          </p:cNvSpPr>
          <p:nvPr>
            <p:ph sz="half" idx="17" hasCustomPrompt="1"/>
          </p:nvPr>
        </p:nvSpPr>
        <p:spPr>
          <a:xfrm>
            <a:off x="3627801" y="4065958"/>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4" name="Image Placeholder 4">
            <a:extLst>
              <a:ext uri="{FF2B5EF4-FFF2-40B4-BE49-F238E27FC236}">
                <a16:creationId xmlns:a16="http://schemas.microsoft.com/office/drawing/2014/main" id="{765390A9-B975-43C8-86E6-45E636A649C5}"/>
              </a:ext>
            </a:extLst>
          </p:cNvPr>
          <p:cNvSpPr>
            <a:spLocks noGrp="1"/>
          </p:cNvSpPr>
          <p:nvPr>
            <p:ph sz="half" idx="18" hasCustomPrompt="1"/>
          </p:nvPr>
        </p:nvSpPr>
        <p:spPr>
          <a:xfrm>
            <a:off x="480444" y="5181771"/>
            <a:ext cx="2875957" cy="899814"/>
          </a:xfrm>
        </p:spPr>
        <p:txBody>
          <a:bodyPr/>
          <a:lstStyle>
            <a:lvl1pPr marL="0" indent="0" algn="l">
              <a:buNone/>
              <a:defRPr/>
            </a:lvl1pPr>
            <a:lvl2pPr marL="457200" indent="0">
              <a:buNone/>
              <a:defRPr/>
            </a:lvl2pPr>
            <a:lvl3pPr marL="914400" indent="0">
              <a:buNone/>
              <a:defRPr/>
            </a:lvl3pPr>
          </a:lstStyle>
          <a:p>
            <a:pPr lvl="0"/>
            <a:r>
              <a:rPr lang="en-US" dirty="0"/>
              <a:t>Image 4</a:t>
            </a:r>
          </a:p>
        </p:txBody>
      </p:sp>
      <p:sp>
        <p:nvSpPr>
          <p:cNvPr id="15" name="Content Placeholder 4">
            <a:extLst>
              <a:ext uri="{FF2B5EF4-FFF2-40B4-BE49-F238E27FC236}">
                <a16:creationId xmlns:a16="http://schemas.microsoft.com/office/drawing/2014/main" id="{04B6F74B-2775-4949-A70C-BCBBFE20C3A2}"/>
              </a:ext>
            </a:extLst>
          </p:cNvPr>
          <p:cNvSpPr>
            <a:spLocks noGrp="1"/>
          </p:cNvSpPr>
          <p:nvPr>
            <p:ph sz="half" idx="19" hasCustomPrompt="1"/>
          </p:nvPr>
        </p:nvSpPr>
        <p:spPr>
          <a:xfrm>
            <a:off x="3627801" y="5181768"/>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Tree>
    <p:custDataLst>
      <p:tags r:id="rId1"/>
    </p:custDataLst>
    <p:extLst>
      <p:ext uri="{BB962C8B-B14F-4D97-AF65-F5344CB8AC3E}">
        <p14:creationId xmlns:p14="http://schemas.microsoft.com/office/powerpoint/2010/main" val="264567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3344969-1137-4EAF-AB8A-FDA4F62A617A}"/>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p:cNvSpPr>
            <a:spLocks noGrp="1"/>
          </p:cNvSpPr>
          <p:nvPr>
            <p:ph type="ctrTitle" hasCustomPrompt="1"/>
          </p:nvPr>
        </p:nvSpPr>
        <p:spPr>
          <a:xfrm>
            <a:off x="914400" y="1153123"/>
            <a:ext cx="10424160" cy="2387600"/>
          </a:xfrm>
        </p:spPr>
        <p:txBody>
          <a:bodyPr anchor="b"/>
          <a:lstStyle>
            <a:lvl1pPr algn="ctr">
              <a:defRPr sz="5400" baseline="0">
                <a:solidFill>
                  <a:schemeClr val="bg1"/>
                </a:solidFill>
              </a:defRPr>
            </a:lvl1pPr>
          </a:lstStyle>
          <a:p>
            <a:r>
              <a:rPr lang="en-US" dirty="0"/>
              <a:t>Unit XX</a:t>
            </a:r>
          </a:p>
        </p:txBody>
      </p:sp>
      <p:sp>
        <p:nvSpPr>
          <p:cNvPr id="3" name="Subtitle 2"/>
          <p:cNvSpPr>
            <a:spLocks noGrp="1"/>
          </p:cNvSpPr>
          <p:nvPr>
            <p:ph type="subTitle" idx="1" hasCustomPrompt="1"/>
          </p:nvPr>
        </p:nvSpPr>
        <p:spPr>
          <a:xfrm>
            <a:off x="914400" y="3809720"/>
            <a:ext cx="10424160" cy="1424930"/>
          </a:xfrm>
          <a:noFill/>
        </p:spPr>
        <p:txBody>
          <a:bodyPr anchor="t"/>
          <a:lstStyle>
            <a:lvl1pPr marL="0" indent="0" algn="ctr">
              <a:lnSpc>
                <a:spcPct val="100000"/>
              </a:lnSpc>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Unit’s Title Here</a:t>
            </a:r>
          </a:p>
        </p:txBody>
      </p:sp>
      <p:pic>
        <p:nvPicPr>
          <p:cNvPr id="17" name="Picture 16">
            <a:extLst>
              <a:ext uri="{FF2B5EF4-FFF2-40B4-BE49-F238E27FC236}">
                <a16:creationId xmlns:a16="http://schemas.microsoft.com/office/drawing/2014/main" id="{EAF0C6CA-9F2E-439D-8A9B-5B8BD35A9360}"/>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83087" y="6223885"/>
            <a:ext cx="1820281" cy="610675"/>
          </a:xfrm>
          <a:prstGeom prst="rect">
            <a:avLst/>
          </a:prstGeom>
        </p:spPr>
      </p:pic>
      <p:sp>
        <p:nvSpPr>
          <p:cNvPr id="15" name="Slide Number Placeholder 5">
            <a:extLst>
              <a:ext uri="{FF2B5EF4-FFF2-40B4-BE49-F238E27FC236}">
                <a16:creationId xmlns:a16="http://schemas.microsoft.com/office/drawing/2014/main" id="{8D6FEA2F-362B-4EAB-BFA4-233A863C0DE7}"/>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sp>
        <p:nvSpPr>
          <p:cNvPr id="11" name="Copyright">
            <a:extLst>
              <a:ext uri="{FF2B5EF4-FFF2-40B4-BE49-F238E27FC236}">
                <a16:creationId xmlns:a16="http://schemas.microsoft.com/office/drawing/2014/main" id="{09216FC3-84E9-4B73-9DA8-CF771043770B}"/>
              </a:ext>
              <a:ext uri="{C183D7F6-B498-43B3-948B-1728B52AA6E4}">
                <adec:decorative xmlns:adec="http://schemas.microsoft.com/office/drawing/2017/decorative" val="0"/>
              </a:ext>
            </a:extLst>
          </p:cNvPr>
          <p:cNvSpPr txBox="1"/>
          <p:nvPr userDrawn="1"/>
        </p:nvSpPr>
        <p:spPr>
          <a:xfrm>
            <a:off x="2103120" y="6314136"/>
            <a:ext cx="8961120" cy="430887"/>
          </a:xfrm>
          <a:prstGeom prst="rect">
            <a:avLst/>
          </a:prstGeom>
          <a:noFill/>
        </p:spPr>
        <p:txBody>
          <a:bodyPr wrap="square" rtlCol="0">
            <a:spAutoFit/>
          </a:bodyPr>
          <a:lstStyle/>
          <a:p>
            <a:r>
              <a:rPr lang="en-US" sz="1100" dirty="0">
                <a:solidFill>
                  <a:schemeClr val="bg1"/>
                </a:solidFill>
                <a:latin typeface="+mn-lt"/>
              </a:rPr>
              <a:t>Nelson/Phillips/Steuart/Wilson</a:t>
            </a:r>
            <a:r>
              <a:rPr lang="en-US" sz="1100" kern="1200" dirty="0">
                <a:solidFill>
                  <a:schemeClr val="bg1"/>
                </a:solidFill>
                <a:latin typeface="+mn-lt"/>
                <a:ea typeface="+mn-ea"/>
                <a:cs typeface="+mn-cs"/>
              </a:rPr>
              <a:t>, Guide to Computer Forensics and Investigations, 7th Edition. ©2025 Cengage Learning, Inc. All Rights Reserved. May not be scanned, copied or duplicated, or posted to a publicly accessible website, in whole or in part.</a:t>
            </a:r>
          </a:p>
        </p:txBody>
      </p:sp>
    </p:spTree>
    <p:custDataLst>
      <p:tags r:id="rId1"/>
    </p:custDataLst>
    <p:extLst>
      <p:ext uri="{BB962C8B-B14F-4D97-AF65-F5344CB8AC3E}">
        <p14:creationId xmlns:p14="http://schemas.microsoft.com/office/powerpoint/2010/main" val="803553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p:spTree>
      <p:nvGrpSpPr>
        <p:cNvPr id="1" name=""/>
        <p:cNvGrpSpPr/>
        <p:nvPr/>
      </p:nvGrpSpPr>
      <p:grpSpPr>
        <a:xfrm>
          <a:off x="0" y="0"/>
          <a:ext cx="0" cy="0"/>
          <a:chOff x="0" y="0"/>
          <a:chExt cx="0" cy="0"/>
        </a:xfrm>
      </p:grpSpPr>
      <p:sp>
        <p:nvSpPr>
          <p:cNvPr id="3" name="Content Placeholder"/>
          <p:cNvSpPr>
            <a:spLocks noGrp="1"/>
          </p:cNvSpPr>
          <p:nvPr>
            <p:ph idx="1" hasCustomPrompt="1"/>
          </p:nvPr>
        </p:nvSpPr>
        <p:spPr/>
        <p:txBody>
          <a:bodyPr/>
          <a:lstStyle>
            <a:lvl1pPr>
              <a:spcAft>
                <a:spcPts val="800"/>
              </a:spcAft>
              <a:defRPr sz="240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4" name="Title 3">
            <a:extLst>
              <a:ext uri="{FF2B5EF4-FFF2-40B4-BE49-F238E27FC236}">
                <a16:creationId xmlns:a16="http://schemas.microsoft.com/office/drawing/2014/main" id="{0BAD49FE-4F07-2500-FAA2-66995D622312}"/>
              </a:ext>
            </a:extLst>
          </p:cNvPr>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3066196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Left"/>
          <p:cNvSpPr>
            <a:spLocks noGrp="1"/>
          </p:cNvSpPr>
          <p:nvPr>
            <p:ph sz="half" idx="1" hasCustomPrompt="1"/>
          </p:nvPr>
        </p:nvSpPr>
        <p:spPr>
          <a:xfrm>
            <a:off x="476843" y="1825625"/>
            <a:ext cx="5542957"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4" name="Content Placeholder Right">
            <a:extLst>
              <a:ext uri="{C183D7F6-B498-43B3-948B-1728B52AA6E4}">
                <adec:decorative xmlns:adec="http://schemas.microsoft.com/office/drawing/2017/decorative" val="1"/>
              </a:ext>
            </a:extLst>
          </p:cNvPr>
          <p:cNvSpPr>
            <a:spLocks noGrp="1"/>
          </p:cNvSpPr>
          <p:nvPr>
            <p:ph sz="half" idx="2" hasCustomPrompt="1"/>
          </p:nvPr>
        </p:nvSpPr>
        <p:spPr>
          <a:xfrm>
            <a:off x="6172200" y="1825625"/>
            <a:ext cx="5542956"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834274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Left"/>
          <p:cNvSpPr>
            <a:spLocks noGrp="1"/>
          </p:cNvSpPr>
          <p:nvPr>
            <p:ph sz="half" idx="1" hasCustomPrompt="1"/>
          </p:nvPr>
        </p:nvSpPr>
        <p:spPr>
          <a:xfrm>
            <a:off x="476844" y="1825625"/>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5" name="Content Placeholder Middle">
            <a:extLst>
              <a:ext uri="{FF2B5EF4-FFF2-40B4-BE49-F238E27FC236}">
                <a16:creationId xmlns:a16="http://schemas.microsoft.com/office/drawing/2014/main" id="{1D13BCCE-AB68-426C-9401-BABA201385F3}"/>
              </a:ext>
            </a:extLst>
          </p:cNvPr>
          <p:cNvSpPr>
            <a:spLocks noGrp="1"/>
          </p:cNvSpPr>
          <p:nvPr>
            <p:ph sz="half" idx="10" hasCustomPrompt="1"/>
          </p:nvPr>
        </p:nvSpPr>
        <p:spPr>
          <a:xfrm>
            <a:off x="4423735" y="1829037"/>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4" name="Content Placeholder Right"/>
          <p:cNvSpPr>
            <a:spLocks noGrp="1"/>
          </p:cNvSpPr>
          <p:nvPr>
            <p:ph sz="half" idx="2" hasCustomPrompt="1"/>
          </p:nvPr>
        </p:nvSpPr>
        <p:spPr>
          <a:xfrm>
            <a:off x="8370626" y="1825625"/>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a:p>
            <a:pPr lvl="2"/>
            <a:endParaRPr lang="en-US" dirty="0"/>
          </a:p>
        </p:txBody>
      </p:sp>
    </p:spTree>
    <p:custDataLst>
      <p:tags r:id="rId1"/>
    </p:custDataLst>
    <p:extLst>
      <p:ext uri="{BB962C8B-B14F-4D97-AF65-F5344CB8AC3E}">
        <p14:creationId xmlns:p14="http://schemas.microsoft.com/office/powerpoint/2010/main" val="1489189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Subtitle">
    <p:spTree>
      <p:nvGrpSpPr>
        <p:cNvPr id="1" name=""/>
        <p:cNvGrpSpPr/>
        <p:nvPr/>
      </p:nvGrpSpPr>
      <p:grpSpPr>
        <a:xfrm>
          <a:off x="0" y="0"/>
          <a:ext cx="0" cy="0"/>
          <a:chOff x="0" y="0"/>
          <a:chExt cx="0" cy="0"/>
        </a:xfrm>
      </p:grpSpPr>
      <p:sp>
        <p:nvSpPr>
          <p:cNvPr id="8" name="Title"/>
          <p:cNvSpPr>
            <a:spLocks noGrp="1"/>
          </p:cNvSpPr>
          <p:nvPr>
            <p:ph type="title" hasCustomPrompt="1"/>
          </p:nvPr>
        </p:nvSpPr>
        <p:spPr/>
        <p:txBody>
          <a:bodyPr/>
          <a:lstStyle>
            <a:lvl1pPr>
              <a:defRPr/>
            </a:lvl1pPr>
          </a:lstStyle>
          <a:p>
            <a:r>
              <a:rPr lang="en-US" dirty="0"/>
              <a:t>Slide Title</a:t>
            </a:r>
          </a:p>
        </p:txBody>
      </p:sp>
      <p:sp>
        <p:nvSpPr>
          <p:cNvPr id="3" name="Subtitle"/>
          <p:cNvSpPr>
            <a:spLocks noGrp="1"/>
          </p:cNvSpPr>
          <p:nvPr>
            <p:ph sz="half" idx="1" hasCustomPrompt="1"/>
          </p:nvPr>
        </p:nvSpPr>
        <p:spPr>
          <a:xfrm>
            <a:off x="476843" y="1887674"/>
            <a:ext cx="11241915" cy="691143"/>
          </a:xfrm>
        </p:spPr>
        <p:txBody>
          <a:bodyPr/>
          <a:lstStyle>
            <a:lvl1pPr marL="0" indent="0">
              <a:buNone/>
              <a:defRPr sz="2800" b="1"/>
            </a:lvl1pPr>
            <a:lvl2pPr>
              <a:defRPr sz="2800" b="0"/>
            </a:lvl2pPr>
            <a:lvl3pPr>
              <a:defRPr sz="2400" b="0"/>
            </a:lvl3pPr>
          </a:lstStyle>
          <a:p>
            <a:pPr lvl="0"/>
            <a:r>
              <a:rPr lang="en-US" dirty="0"/>
              <a:t>Click to add subtitle</a:t>
            </a:r>
          </a:p>
        </p:txBody>
      </p:sp>
      <p:sp>
        <p:nvSpPr>
          <p:cNvPr id="4" name="Content Placeholder"/>
          <p:cNvSpPr>
            <a:spLocks noGrp="1"/>
          </p:cNvSpPr>
          <p:nvPr>
            <p:ph sz="half" idx="2" hasCustomPrompt="1"/>
          </p:nvPr>
        </p:nvSpPr>
        <p:spPr>
          <a:xfrm>
            <a:off x="476843" y="2677888"/>
            <a:ext cx="11241915" cy="2621900"/>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10" name="Content Placeholder Bottom"/>
          <p:cNvSpPr>
            <a:spLocks noGrp="1"/>
          </p:cNvSpPr>
          <p:nvPr>
            <p:ph type="body" sz="quarter" idx="13" hasCustomPrompt="1"/>
          </p:nvPr>
        </p:nvSpPr>
        <p:spPr>
          <a:xfrm>
            <a:off x="476844" y="5395327"/>
            <a:ext cx="11241914" cy="951787"/>
          </a:xfrm>
        </p:spPr>
        <p:txBody>
          <a:bodyPr/>
          <a:lstStyle>
            <a:lvl1pPr marL="112713" indent="-112713">
              <a:defRPr sz="900" b="0"/>
            </a:lvl1pPr>
            <a:lvl2pPr marL="336550" indent="-112713">
              <a:defRPr sz="900" b="0"/>
            </a:lvl2pPr>
            <a:lvl3pPr marL="685800" indent="-168275">
              <a:defRPr sz="900" b="0"/>
            </a:lvl3pPr>
            <a:lvl4pPr>
              <a:defRPr sz="900" b="0"/>
            </a:lvl4pPr>
            <a:lvl5pPr>
              <a:defRPr sz="900" b="0"/>
            </a:lvl5pPr>
          </a:lstStyle>
          <a:p>
            <a:pPr lvl="0"/>
            <a:r>
              <a:rPr lang="en-US" dirty="0"/>
              <a:t>Click to edit Master text styles</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2380733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ubtitle/Images">
    <p:spTree>
      <p:nvGrpSpPr>
        <p:cNvPr id="1" name=""/>
        <p:cNvGrpSpPr/>
        <p:nvPr/>
      </p:nvGrpSpPr>
      <p:grpSpPr>
        <a:xfrm>
          <a:off x="0" y="0"/>
          <a:ext cx="0" cy="0"/>
          <a:chOff x="0" y="0"/>
          <a:chExt cx="0" cy="0"/>
        </a:xfrm>
      </p:grpSpPr>
      <p:sp>
        <p:nvSpPr>
          <p:cNvPr id="8" name="Title"/>
          <p:cNvSpPr>
            <a:spLocks noGrp="1"/>
          </p:cNvSpPr>
          <p:nvPr>
            <p:ph type="title" hasCustomPrompt="1"/>
          </p:nvPr>
        </p:nvSpPr>
        <p:spPr>
          <a:xfrm>
            <a:off x="476843" y="475488"/>
            <a:ext cx="11241915" cy="1071533"/>
          </a:xfrm>
        </p:spPr>
        <p:txBody>
          <a:bodyPr/>
          <a:lstStyle>
            <a:lvl1pPr>
              <a:defRPr/>
            </a:lvl1pPr>
          </a:lstStyle>
          <a:p>
            <a:r>
              <a:rPr lang="en-US" dirty="0"/>
              <a:t>Slide Title</a:t>
            </a:r>
          </a:p>
        </p:txBody>
      </p:sp>
      <p:sp>
        <p:nvSpPr>
          <p:cNvPr id="3" name="Subtitle"/>
          <p:cNvSpPr>
            <a:spLocks noGrp="1"/>
          </p:cNvSpPr>
          <p:nvPr>
            <p:ph sz="half" idx="1" hasCustomPrompt="1"/>
          </p:nvPr>
        </p:nvSpPr>
        <p:spPr>
          <a:xfrm>
            <a:off x="476843" y="1857694"/>
            <a:ext cx="11241915" cy="691143"/>
          </a:xfrm>
        </p:spPr>
        <p:txBody>
          <a:bodyPr/>
          <a:lstStyle>
            <a:lvl1pPr marL="0" indent="0">
              <a:buNone/>
              <a:defRPr sz="2800" b="1"/>
            </a:lvl1pPr>
            <a:lvl2pPr>
              <a:defRPr sz="2800" b="0"/>
            </a:lvl2pPr>
            <a:lvl3pPr>
              <a:defRPr sz="2400" b="0"/>
            </a:lvl3pPr>
          </a:lstStyle>
          <a:p>
            <a:pPr lvl="0"/>
            <a:r>
              <a:rPr lang="en-US" dirty="0"/>
              <a:t>Click to add subtitle</a:t>
            </a:r>
          </a:p>
        </p:txBody>
      </p:sp>
      <p:sp>
        <p:nvSpPr>
          <p:cNvPr id="4" name="Content Placeholder"/>
          <p:cNvSpPr>
            <a:spLocks noGrp="1"/>
          </p:cNvSpPr>
          <p:nvPr>
            <p:ph sz="half" idx="2" hasCustomPrompt="1"/>
          </p:nvPr>
        </p:nvSpPr>
        <p:spPr>
          <a:xfrm>
            <a:off x="476843" y="2677888"/>
            <a:ext cx="11241915" cy="1505492"/>
          </a:xfrm>
        </p:spPr>
        <p:txBody>
          <a:bodyPr/>
          <a:lstStyle>
            <a:lvl1pPr>
              <a:spcAft>
                <a:spcPts val="800"/>
              </a:spcAft>
              <a:defRPr sz="2400" b="0"/>
            </a:lvl1pPr>
            <a:lvl2pPr>
              <a:spcAft>
                <a:spcPts val="800"/>
              </a:spcAft>
              <a:defRPr sz="2400" b="0"/>
            </a:lvl2pPr>
            <a:lvl3pPr>
              <a:spcAft>
                <a:spcPts val="800"/>
              </a:spcAft>
              <a:defRPr sz="2400" b="0"/>
            </a:lvl3pPr>
          </a:lstStyle>
          <a:p>
            <a:pPr lvl="0"/>
            <a:r>
              <a:rPr lang="en-US" dirty="0"/>
              <a:t>First Level</a:t>
            </a:r>
          </a:p>
          <a:p>
            <a:pPr lvl="1"/>
            <a:r>
              <a:rPr lang="en-US" dirty="0"/>
              <a:t>Second level</a:t>
            </a:r>
          </a:p>
          <a:p>
            <a:pPr lvl="2"/>
            <a:r>
              <a:rPr lang="en-US" dirty="0"/>
              <a:t>Third level</a:t>
            </a:r>
          </a:p>
        </p:txBody>
      </p:sp>
      <p:sp>
        <p:nvSpPr>
          <p:cNvPr id="6" name="Content Placeholder 1">
            <a:extLst>
              <a:ext uri="{FF2B5EF4-FFF2-40B4-BE49-F238E27FC236}">
                <a16:creationId xmlns:a16="http://schemas.microsoft.com/office/drawing/2014/main" id="{B7E0CC24-A3CA-45F3-BF2B-B8EB09000563}"/>
              </a:ext>
            </a:extLst>
          </p:cNvPr>
          <p:cNvSpPr>
            <a:spLocks noGrp="1"/>
          </p:cNvSpPr>
          <p:nvPr>
            <p:ph idx="10" hasCustomPrompt="1"/>
          </p:nvPr>
        </p:nvSpPr>
        <p:spPr>
          <a:xfrm>
            <a:off x="476844" y="4310385"/>
            <a:ext cx="2563240" cy="2024480"/>
          </a:xfrm>
        </p:spPr>
        <p:txBody>
          <a:bodyPr/>
          <a:lstStyle>
            <a:lvl1pPr marL="0" indent="0" algn="ctr">
              <a:buNone/>
              <a:defRPr/>
            </a:lvl1pPr>
          </a:lstStyle>
          <a:p>
            <a:pPr lvl="0"/>
            <a:r>
              <a:rPr lang="en-US" dirty="0"/>
              <a:t>Insert here 1</a:t>
            </a:r>
          </a:p>
        </p:txBody>
      </p:sp>
      <p:sp>
        <p:nvSpPr>
          <p:cNvPr id="7" name="Content Placeholder 2">
            <a:extLst>
              <a:ext uri="{FF2B5EF4-FFF2-40B4-BE49-F238E27FC236}">
                <a16:creationId xmlns:a16="http://schemas.microsoft.com/office/drawing/2014/main" id="{0065DFA3-2F0A-45C7-8124-3D672EB9205A}"/>
              </a:ext>
            </a:extLst>
          </p:cNvPr>
          <p:cNvSpPr>
            <a:spLocks noGrp="1"/>
          </p:cNvSpPr>
          <p:nvPr>
            <p:ph idx="11" hasCustomPrompt="1"/>
          </p:nvPr>
        </p:nvSpPr>
        <p:spPr>
          <a:xfrm>
            <a:off x="3382488" y="4310385"/>
            <a:ext cx="2563240" cy="2024480"/>
          </a:xfrm>
        </p:spPr>
        <p:txBody>
          <a:bodyPr/>
          <a:lstStyle>
            <a:lvl1pPr marL="0" indent="0" algn="ctr">
              <a:buNone/>
              <a:defRPr/>
            </a:lvl1pPr>
          </a:lstStyle>
          <a:p>
            <a:pPr lvl="0"/>
            <a:r>
              <a:rPr lang="en-US" dirty="0"/>
              <a:t>Insert here 2</a:t>
            </a:r>
          </a:p>
        </p:txBody>
      </p:sp>
      <p:sp>
        <p:nvSpPr>
          <p:cNvPr id="9" name="Content Placeholder 3">
            <a:extLst>
              <a:ext uri="{FF2B5EF4-FFF2-40B4-BE49-F238E27FC236}">
                <a16:creationId xmlns:a16="http://schemas.microsoft.com/office/drawing/2014/main" id="{5EAAA4B2-2F70-4899-9014-89954C200D50}"/>
              </a:ext>
            </a:extLst>
          </p:cNvPr>
          <p:cNvSpPr>
            <a:spLocks noGrp="1"/>
          </p:cNvSpPr>
          <p:nvPr>
            <p:ph idx="13" hasCustomPrompt="1"/>
          </p:nvPr>
        </p:nvSpPr>
        <p:spPr>
          <a:xfrm>
            <a:off x="6281896" y="4319291"/>
            <a:ext cx="2563240" cy="2024480"/>
          </a:xfrm>
        </p:spPr>
        <p:txBody>
          <a:bodyPr/>
          <a:lstStyle>
            <a:lvl1pPr marL="0" indent="0" algn="ctr">
              <a:buNone/>
              <a:defRPr/>
            </a:lvl1pPr>
          </a:lstStyle>
          <a:p>
            <a:pPr lvl="0"/>
            <a:r>
              <a:rPr lang="en-US" dirty="0"/>
              <a:t>Insert here 3</a:t>
            </a:r>
          </a:p>
        </p:txBody>
      </p:sp>
      <p:sp>
        <p:nvSpPr>
          <p:cNvPr id="11" name="Content Placeholder 4">
            <a:extLst>
              <a:ext uri="{FF2B5EF4-FFF2-40B4-BE49-F238E27FC236}">
                <a16:creationId xmlns:a16="http://schemas.microsoft.com/office/drawing/2014/main" id="{138B1A98-C967-4B94-B1F7-E158393317F4}"/>
              </a:ext>
            </a:extLst>
          </p:cNvPr>
          <p:cNvSpPr>
            <a:spLocks noGrp="1"/>
          </p:cNvSpPr>
          <p:nvPr>
            <p:ph idx="15" hasCustomPrompt="1"/>
          </p:nvPr>
        </p:nvSpPr>
        <p:spPr>
          <a:xfrm>
            <a:off x="9151916" y="4319291"/>
            <a:ext cx="2563240" cy="2024480"/>
          </a:xfrm>
        </p:spPr>
        <p:txBody>
          <a:bodyPr/>
          <a:lstStyle>
            <a:lvl1pPr marL="0" indent="0" algn="ctr">
              <a:buNone/>
              <a:defRPr/>
            </a:lvl1pPr>
          </a:lstStyle>
          <a:p>
            <a:pPr lvl="0"/>
            <a:r>
              <a:rPr lang="en-US" dirty="0"/>
              <a:t>Insert here 4</a:t>
            </a:r>
          </a:p>
        </p:txBody>
      </p:sp>
    </p:spTree>
    <p:custDataLst>
      <p:tags r:id="rId1"/>
    </p:custDataLst>
    <p:extLst>
      <p:ext uri="{BB962C8B-B14F-4D97-AF65-F5344CB8AC3E}">
        <p14:creationId xmlns:p14="http://schemas.microsoft.com/office/powerpoint/2010/main" val="3888260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ulti Image/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1"/>
          <p:cNvSpPr>
            <a:spLocks noGrp="1"/>
          </p:cNvSpPr>
          <p:nvPr>
            <p:ph idx="1" hasCustomPrompt="1"/>
          </p:nvPr>
        </p:nvSpPr>
        <p:spPr>
          <a:xfrm>
            <a:off x="476844" y="1944375"/>
            <a:ext cx="2563240" cy="2024480"/>
          </a:xfrm>
        </p:spPr>
        <p:txBody>
          <a:bodyPr/>
          <a:lstStyle>
            <a:lvl1pPr marL="0" indent="0" algn="ctr">
              <a:buNone/>
              <a:defRPr/>
            </a:lvl1pPr>
          </a:lstStyle>
          <a:p>
            <a:pPr lvl="0"/>
            <a:r>
              <a:rPr lang="en-US" dirty="0"/>
              <a:t>Insert here 1</a:t>
            </a:r>
          </a:p>
        </p:txBody>
      </p:sp>
      <p:sp>
        <p:nvSpPr>
          <p:cNvPr id="15" name="Content Placeholder 2">
            <a:extLst>
              <a:ext uri="{FF2B5EF4-FFF2-40B4-BE49-F238E27FC236}">
                <a16:creationId xmlns:a16="http://schemas.microsoft.com/office/drawing/2014/main" id="{A951D41C-52EA-4F3C-BC8E-A9309F4EB627}"/>
              </a:ext>
            </a:extLst>
          </p:cNvPr>
          <p:cNvSpPr>
            <a:spLocks noGrp="1"/>
          </p:cNvSpPr>
          <p:nvPr>
            <p:ph idx="11" hasCustomPrompt="1"/>
          </p:nvPr>
        </p:nvSpPr>
        <p:spPr>
          <a:xfrm>
            <a:off x="3382488" y="1944375"/>
            <a:ext cx="2563240" cy="2024480"/>
          </a:xfrm>
        </p:spPr>
        <p:txBody>
          <a:bodyPr/>
          <a:lstStyle>
            <a:lvl1pPr marL="0" indent="0" algn="ctr">
              <a:buNone/>
              <a:defRPr/>
            </a:lvl1pPr>
          </a:lstStyle>
          <a:p>
            <a:pPr lvl="0"/>
            <a:r>
              <a:rPr lang="en-US" dirty="0"/>
              <a:t>Insert here 2</a:t>
            </a:r>
          </a:p>
        </p:txBody>
      </p:sp>
      <p:sp>
        <p:nvSpPr>
          <p:cNvPr id="17" name="Content Placeholder 3">
            <a:extLst>
              <a:ext uri="{FF2B5EF4-FFF2-40B4-BE49-F238E27FC236}">
                <a16:creationId xmlns:a16="http://schemas.microsoft.com/office/drawing/2014/main" id="{1CD2ACDE-E8DF-4B19-9DBB-017510EECF31}"/>
              </a:ext>
            </a:extLst>
          </p:cNvPr>
          <p:cNvSpPr>
            <a:spLocks noGrp="1"/>
          </p:cNvSpPr>
          <p:nvPr>
            <p:ph idx="13" hasCustomPrompt="1"/>
          </p:nvPr>
        </p:nvSpPr>
        <p:spPr>
          <a:xfrm>
            <a:off x="6281896" y="1953281"/>
            <a:ext cx="2563240" cy="2024480"/>
          </a:xfrm>
        </p:spPr>
        <p:txBody>
          <a:bodyPr/>
          <a:lstStyle>
            <a:lvl1pPr marL="0" indent="0" algn="ctr">
              <a:buNone/>
              <a:defRPr/>
            </a:lvl1pPr>
          </a:lstStyle>
          <a:p>
            <a:pPr lvl="0"/>
            <a:r>
              <a:rPr lang="en-US" dirty="0"/>
              <a:t>Insert here 3</a:t>
            </a:r>
          </a:p>
        </p:txBody>
      </p:sp>
      <p:sp>
        <p:nvSpPr>
          <p:cNvPr id="19" name="Content Placeholder 4">
            <a:extLst>
              <a:ext uri="{FF2B5EF4-FFF2-40B4-BE49-F238E27FC236}">
                <a16:creationId xmlns:a16="http://schemas.microsoft.com/office/drawing/2014/main" id="{F18F8C24-8F67-4A0C-8E2F-54E8026EAD00}"/>
              </a:ext>
            </a:extLst>
          </p:cNvPr>
          <p:cNvSpPr>
            <a:spLocks noGrp="1"/>
          </p:cNvSpPr>
          <p:nvPr>
            <p:ph idx="15" hasCustomPrompt="1"/>
          </p:nvPr>
        </p:nvSpPr>
        <p:spPr>
          <a:xfrm>
            <a:off x="9151916" y="1953281"/>
            <a:ext cx="2563240" cy="2024480"/>
          </a:xfrm>
        </p:spPr>
        <p:txBody>
          <a:bodyPr/>
          <a:lstStyle>
            <a:lvl1pPr marL="0" indent="0" algn="ctr">
              <a:buNone/>
              <a:defRPr/>
            </a:lvl1pPr>
          </a:lstStyle>
          <a:p>
            <a:pPr lvl="0"/>
            <a:r>
              <a:rPr lang="en-US" dirty="0"/>
              <a:t>Insert here 4</a:t>
            </a:r>
          </a:p>
        </p:txBody>
      </p:sp>
      <p:sp>
        <p:nvSpPr>
          <p:cNvPr id="9" name="Content Placeholder 5">
            <a:extLst>
              <a:ext uri="{FF2B5EF4-FFF2-40B4-BE49-F238E27FC236}">
                <a16:creationId xmlns:a16="http://schemas.microsoft.com/office/drawing/2014/main" id="{1950DDEC-E898-4F6D-A7F2-930A23B3C11F}"/>
              </a:ext>
            </a:extLst>
          </p:cNvPr>
          <p:cNvSpPr>
            <a:spLocks noGrp="1"/>
          </p:cNvSpPr>
          <p:nvPr>
            <p:ph idx="10" hasCustomPrompt="1"/>
          </p:nvPr>
        </p:nvSpPr>
        <p:spPr>
          <a:xfrm>
            <a:off x="476843" y="4128059"/>
            <a:ext cx="2563241" cy="2024480"/>
          </a:xfrm>
        </p:spPr>
        <p:txBody>
          <a:bodyPr/>
          <a:lstStyle>
            <a:lvl1pPr marL="0" indent="0" algn="ctr">
              <a:buNone/>
              <a:defRPr/>
            </a:lvl1pPr>
          </a:lstStyle>
          <a:p>
            <a:pPr lvl="0"/>
            <a:r>
              <a:rPr lang="en-US" dirty="0"/>
              <a:t>Insert here 5</a:t>
            </a:r>
          </a:p>
        </p:txBody>
      </p:sp>
      <p:sp>
        <p:nvSpPr>
          <p:cNvPr id="16" name="Content Placeholder 6">
            <a:extLst>
              <a:ext uri="{FF2B5EF4-FFF2-40B4-BE49-F238E27FC236}">
                <a16:creationId xmlns:a16="http://schemas.microsoft.com/office/drawing/2014/main" id="{B7548D5A-3DFF-4FF5-A587-74246B76C1A7}"/>
              </a:ext>
            </a:extLst>
          </p:cNvPr>
          <p:cNvSpPr>
            <a:spLocks noGrp="1"/>
          </p:cNvSpPr>
          <p:nvPr>
            <p:ph idx="12" hasCustomPrompt="1"/>
          </p:nvPr>
        </p:nvSpPr>
        <p:spPr>
          <a:xfrm>
            <a:off x="3382487" y="4128059"/>
            <a:ext cx="2563241" cy="2024480"/>
          </a:xfrm>
        </p:spPr>
        <p:txBody>
          <a:bodyPr/>
          <a:lstStyle>
            <a:lvl1pPr marL="0" indent="0" algn="ctr">
              <a:buNone/>
              <a:defRPr/>
            </a:lvl1pPr>
          </a:lstStyle>
          <a:p>
            <a:pPr lvl="0"/>
            <a:r>
              <a:rPr lang="en-US" dirty="0"/>
              <a:t>Insert here 6</a:t>
            </a:r>
          </a:p>
        </p:txBody>
      </p:sp>
      <p:sp>
        <p:nvSpPr>
          <p:cNvPr id="18" name="Content Placeholder 7">
            <a:extLst>
              <a:ext uri="{FF2B5EF4-FFF2-40B4-BE49-F238E27FC236}">
                <a16:creationId xmlns:a16="http://schemas.microsoft.com/office/drawing/2014/main" id="{A24E382A-7ED1-49CB-8053-85276CAEB9B2}"/>
              </a:ext>
            </a:extLst>
          </p:cNvPr>
          <p:cNvSpPr>
            <a:spLocks noGrp="1"/>
          </p:cNvSpPr>
          <p:nvPr>
            <p:ph idx="14" hasCustomPrompt="1"/>
          </p:nvPr>
        </p:nvSpPr>
        <p:spPr>
          <a:xfrm>
            <a:off x="6281895" y="4136965"/>
            <a:ext cx="2563241" cy="2024480"/>
          </a:xfrm>
        </p:spPr>
        <p:txBody>
          <a:bodyPr/>
          <a:lstStyle>
            <a:lvl1pPr marL="0" indent="0" algn="ctr">
              <a:buNone/>
              <a:defRPr/>
            </a:lvl1pPr>
          </a:lstStyle>
          <a:p>
            <a:pPr lvl="0"/>
            <a:r>
              <a:rPr lang="en-US" dirty="0"/>
              <a:t>Insert here 7</a:t>
            </a:r>
          </a:p>
        </p:txBody>
      </p:sp>
      <p:sp>
        <p:nvSpPr>
          <p:cNvPr id="20" name="Content Placeholder 8">
            <a:extLst>
              <a:ext uri="{FF2B5EF4-FFF2-40B4-BE49-F238E27FC236}">
                <a16:creationId xmlns:a16="http://schemas.microsoft.com/office/drawing/2014/main" id="{AC6187B3-59CD-4356-83E5-962B5ACC4AEB}"/>
              </a:ext>
            </a:extLst>
          </p:cNvPr>
          <p:cNvSpPr>
            <a:spLocks noGrp="1"/>
          </p:cNvSpPr>
          <p:nvPr>
            <p:ph idx="16" hasCustomPrompt="1"/>
          </p:nvPr>
        </p:nvSpPr>
        <p:spPr>
          <a:xfrm>
            <a:off x="9151915" y="4136965"/>
            <a:ext cx="2563241" cy="2024480"/>
          </a:xfrm>
        </p:spPr>
        <p:txBody>
          <a:bodyPr/>
          <a:lstStyle>
            <a:lvl1pPr marL="0" indent="0" algn="ctr">
              <a:buNone/>
              <a:defRPr/>
            </a:lvl1pPr>
          </a:lstStyle>
          <a:p>
            <a:pPr lvl="0"/>
            <a:r>
              <a:rPr lang="en-US" dirty="0"/>
              <a:t>Insert here 8</a:t>
            </a:r>
          </a:p>
        </p:txBody>
      </p:sp>
    </p:spTree>
    <p:custDataLst>
      <p:tags r:id="rId1"/>
    </p:custDataLst>
    <p:extLst>
      <p:ext uri="{BB962C8B-B14F-4D97-AF65-F5344CB8AC3E}">
        <p14:creationId xmlns:p14="http://schemas.microsoft.com/office/powerpoint/2010/main" val="295870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Image/On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2045728"/>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7" name="Image Placeholder 2">
            <a:extLst>
              <a:ext uri="{FF2B5EF4-FFF2-40B4-BE49-F238E27FC236}">
                <a16:creationId xmlns:a16="http://schemas.microsoft.com/office/drawing/2014/main" id="{9100EECD-9921-43E0-9472-84C089BD629F}"/>
              </a:ext>
            </a:extLst>
          </p:cNvPr>
          <p:cNvSpPr>
            <a:spLocks noGrp="1"/>
          </p:cNvSpPr>
          <p:nvPr>
            <p:ph sz="half" idx="14" hasCustomPrompt="1"/>
          </p:nvPr>
        </p:nvSpPr>
        <p:spPr>
          <a:xfrm>
            <a:off x="476843" y="4132558"/>
            <a:ext cx="2875957" cy="204572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9" name="Content Placeholder"/>
          <p:cNvSpPr>
            <a:spLocks noGrp="1"/>
          </p:cNvSpPr>
          <p:nvPr>
            <p:ph sz="half" idx="2" hasCustomPrompt="1"/>
          </p:nvPr>
        </p:nvSpPr>
        <p:spPr>
          <a:xfrm>
            <a:off x="3624200" y="1825625"/>
            <a:ext cx="8090957" cy="435133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228807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34EF16C-F8E9-4C74-8268-011BE18366AF}"/>
              </a:ext>
              <a:ext uri="{C183D7F6-B498-43B3-948B-1728B52AA6E4}">
                <adec:decorative xmlns:adec="http://schemas.microsoft.com/office/drawing/2017/decorative" val="1"/>
              </a:ext>
            </a:extLst>
          </p:cNvPr>
          <p:cNvSpPr/>
          <p:nvPr userDrawn="1"/>
        </p:nvSpPr>
        <p:spPr>
          <a:xfrm>
            <a:off x="0" y="6176963"/>
            <a:ext cx="12192000" cy="6810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p:cNvSpPr>
            <a:spLocks noGrp="1"/>
          </p:cNvSpPr>
          <p:nvPr>
            <p:ph type="title"/>
          </p:nvPr>
        </p:nvSpPr>
        <p:spPr>
          <a:xfrm>
            <a:off x="476843" y="473245"/>
            <a:ext cx="11241915" cy="1217447"/>
          </a:xfrm>
          <a:prstGeom prst="rect">
            <a:avLst/>
          </a:prstGeom>
        </p:spPr>
        <p:txBody>
          <a:bodyPr vert="horz" lIns="91440" tIns="45720" rIns="91440" bIns="45720" rtlCol="0" anchor="t">
            <a:noAutofit/>
          </a:bodyPr>
          <a:lstStyle/>
          <a:p>
            <a:r>
              <a:rPr lang="en-US" dirty="0"/>
              <a:t>Slide Title</a:t>
            </a:r>
            <a:br>
              <a:rPr lang="en-US" dirty="0"/>
            </a:br>
            <a:endParaRPr lang="en-US" dirty="0"/>
          </a:p>
        </p:txBody>
      </p:sp>
      <p:sp>
        <p:nvSpPr>
          <p:cNvPr id="3" name="Text Placeholder 2"/>
          <p:cNvSpPr>
            <a:spLocks noGrp="1"/>
          </p:cNvSpPr>
          <p:nvPr>
            <p:ph type="body" idx="1"/>
          </p:nvPr>
        </p:nvSpPr>
        <p:spPr>
          <a:xfrm>
            <a:off x="476843" y="1825625"/>
            <a:ext cx="11241915" cy="4351338"/>
          </a:xfrm>
          <a:prstGeom prst="rect">
            <a:avLst/>
          </a:prstGeom>
        </p:spPr>
        <p:txBody>
          <a:bodyPr vert="horz" lIns="91440" tIns="45720" rIns="91440" bIns="45720" rtlCol="0">
            <a:noAutofit/>
          </a:body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8" name="Copyright">
            <a:extLst>
              <a:ext uri="{FF2B5EF4-FFF2-40B4-BE49-F238E27FC236}">
                <a16:creationId xmlns:a16="http://schemas.microsoft.com/office/drawing/2014/main" id="{0E6636BF-D3CC-4DFC-A057-41CF18719446}"/>
              </a:ext>
              <a:ext uri="{C183D7F6-B498-43B3-948B-1728B52AA6E4}">
                <adec:decorative xmlns:adec="http://schemas.microsoft.com/office/drawing/2017/decorative" val="1"/>
              </a:ext>
            </a:extLst>
          </p:cNvPr>
          <p:cNvSpPr txBox="1"/>
          <p:nvPr userDrawn="1"/>
        </p:nvSpPr>
        <p:spPr>
          <a:xfrm>
            <a:off x="2103120" y="6314136"/>
            <a:ext cx="8961120" cy="430887"/>
          </a:xfrm>
          <a:prstGeom prst="rect">
            <a:avLst/>
          </a:prstGeom>
          <a:noFill/>
        </p:spPr>
        <p:txBody>
          <a:bodyPr wrap="square" rtlCol="0">
            <a:spAutoFit/>
          </a:bodyPr>
          <a:lstStyle/>
          <a:p>
            <a:r>
              <a:rPr lang="en-US" sz="1100" dirty="0">
                <a:solidFill>
                  <a:schemeClr val="bg1"/>
                </a:solidFill>
                <a:latin typeface="+mn-lt"/>
              </a:rPr>
              <a:t>Nelson/Phillips/Steuart/Wilson</a:t>
            </a:r>
            <a:r>
              <a:rPr lang="en-US" sz="1100" kern="1200" dirty="0">
                <a:solidFill>
                  <a:schemeClr val="bg1"/>
                </a:solidFill>
                <a:latin typeface="+mn-lt"/>
                <a:ea typeface="+mn-ea"/>
                <a:cs typeface="+mn-cs"/>
              </a:rPr>
              <a:t>, Guide to Computer Forensics and Investigations, 7th Edition. ©2025 Cengage Learning, Inc. All Rights Reserved. May not be scanned, copied or duplicated, or posted to a publicly accessible website, in whole or in part.</a:t>
            </a:r>
          </a:p>
        </p:txBody>
      </p:sp>
      <p:pic>
        <p:nvPicPr>
          <p:cNvPr id="14" name="Picture 13">
            <a:extLst>
              <a:ext uri="{FF2B5EF4-FFF2-40B4-BE49-F238E27FC236}">
                <a16:creationId xmlns:a16="http://schemas.microsoft.com/office/drawing/2014/main" id="{E7C5765A-7DA4-4F63-BBF6-FDB000C6FC14}"/>
              </a:ext>
              <a:ext uri="{C183D7F6-B498-43B3-948B-1728B52AA6E4}">
                <adec:decorative xmlns:adec="http://schemas.microsoft.com/office/drawing/2017/decorative" val="1"/>
              </a:ext>
            </a:extLst>
          </p:cNvPr>
          <p:cNvPicPr>
            <a:picLocks noChangeAspect="1"/>
          </p:cNvPicPr>
          <p:nvPr userDrawn="1"/>
        </p:nvPicPr>
        <p:blipFill>
          <a:blip r:embed="rId15" cstate="email">
            <a:extLst>
              <a:ext uri="{28A0092B-C50C-407E-A947-70E740481C1C}">
                <a14:useLocalDpi xmlns:a14="http://schemas.microsoft.com/office/drawing/2010/main"/>
              </a:ext>
            </a:extLst>
          </a:blip>
          <a:stretch>
            <a:fillRect/>
          </a:stretch>
        </p:blipFill>
        <p:spPr>
          <a:xfrm>
            <a:off x="183087" y="6223885"/>
            <a:ext cx="1820281" cy="610675"/>
          </a:xfrm>
          <a:prstGeom prst="rect">
            <a:avLst/>
          </a:prstGeom>
        </p:spPr>
      </p:pic>
      <p:sp>
        <p:nvSpPr>
          <p:cNvPr id="7" name="Slide Number Placeholder 5">
            <a:extLst>
              <a:ext uri="{FF2B5EF4-FFF2-40B4-BE49-F238E27FC236}">
                <a16:creationId xmlns:a16="http://schemas.microsoft.com/office/drawing/2014/main" id="{DF3CEB08-7511-4ACD-A0D7-6D08EF1B42A9}"/>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spTree>
    <p:custDataLst>
      <p:tags r:id="rId14"/>
    </p:custDataLst>
    <p:extLst>
      <p:ext uri="{BB962C8B-B14F-4D97-AF65-F5344CB8AC3E}">
        <p14:creationId xmlns:p14="http://schemas.microsoft.com/office/powerpoint/2010/main" val="682046013"/>
      </p:ext>
    </p:extLst>
  </p:cSld>
  <p:clrMap bg1="lt1" tx1="dk1" bg2="lt2" tx2="dk2" accent1="accent1" accent2="accent2" accent3="accent3" accent4="accent4" accent5="accent5" accent6="accent6" hlink="hlink" folHlink="folHlink"/>
  <p:sldLayoutIdLst>
    <p:sldLayoutId id="2147483765" r:id="rId1"/>
    <p:sldLayoutId id="2147483763" r:id="rId2"/>
    <p:sldLayoutId id="2147483753" r:id="rId3"/>
    <p:sldLayoutId id="2147483728" r:id="rId4"/>
    <p:sldLayoutId id="2147483736" r:id="rId5"/>
    <p:sldLayoutId id="2147483729" r:id="rId6"/>
    <p:sldLayoutId id="2147483760" r:id="rId7"/>
    <p:sldLayoutId id="2147483730" r:id="rId8"/>
    <p:sldLayoutId id="2147483732" r:id="rId9"/>
    <p:sldLayoutId id="2147483761" r:id="rId10"/>
    <p:sldLayoutId id="2147483737" r:id="rId11"/>
    <p:sldLayoutId id="2147483762" r:id="rId12"/>
  </p:sldLayoutIdLst>
  <p:hf hdr="0" ftr="0" dt="0"/>
  <p:txStyles>
    <p:title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spcAft>
          <a:spcPts val="800"/>
        </a:spcAft>
        <a:buClr>
          <a:schemeClr val="tx1"/>
        </a:buClr>
        <a:buFont typeface="Arial" panose="020B0604020202020204" pitchFamily="34" charset="0"/>
        <a:buChar char="•"/>
        <a:defRPr sz="2400" b="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800"/>
        </a:spcAft>
        <a:buClr>
          <a:schemeClr val="tx1"/>
        </a:buClr>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800"/>
        </a:spcAft>
        <a:buClr>
          <a:schemeClr val="tx1"/>
        </a:buClr>
        <a:buSzPct val="80000"/>
        <a:buFont typeface="Wingdings" panose="05000000000000000000" pitchFamily="2" charset="2"/>
        <a:buChar char="§"/>
        <a:defRPr sz="2400" b="0" kern="1200">
          <a:solidFill>
            <a:schemeClr val="tx1"/>
          </a:solidFill>
          <a:latin typeface="+mn-lt"/>
          <a:ea typeface="+mn-ea"/>
          <a:cs typeface="+mn-cs"/>
        </a:defRPr>
      </a:lvl3pPr>
      <a:lvl4pPr marL="1714500" indent="-342900" algn="l" defTabSz="914400" rtl="0" eaLnBrk="1" latinLnBrk="0" hangingPunct="1">
        <a:lnSpc>
          <a:spcPct val="90000"/>
        </a:lnSpc>
        <a:spcBef>
          <a:spcPts val="500"/>
        </a:spcBef>
        <a:buClr>
          <a:schemeClr val="tx1"/>
        </a:buClr>
        <a:buSzPct val="100000"/>
        <a:buFont typeface="Arial" panose="020B0604020202020204" pitchFamily="34" charset="0"/>
        <a:buChar char="•"/>
        <a:defRPr sz="24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200" b="1"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966DE8-7575-4696-B84F-B4DD0C822D6A}"/>
              </a:ext>
            </a:extLst>
          </p:cNvPr>
          <p:cNvSpPr>
            <a:spLocks noGrp="1"/>
          </p:cNvSpPr>
          <p:nvPr>
            <p:ph type="ctrTitle"/>
          </p:nvPr>
        </p:nvSpPr>
        <p:spPr/>
        <p:txBody>
          <a:bodyPr/>
          <a:lstStyle/>
          <a:p>
            <a:r>
              <a:rPr lang="en-US" dirty="0"/>
              <a:t>Guide to Computer Forensics and Investigations, 7e</a:t>
            </a:r>
          </a:p>
        </p:txBody>
      </p:sp>
      <p:sp>
        <p:nvSpPr>
          <p:cNvPr id="4" name="Subtitle 3">
            <a:extLst>
              <a:ext uri="{FF2B5EF4-FFF2-40B4-BE49-F238E27FC236}">
                <a16:creationId xmlns:a16="http://schemas.microsoft.com/office/drawing/2014/main" id="{81DDBEBE-99BA-45B9-B4E5-D18D90F7A983}"/>
              </a:ext>
            </a:extLst>
          </p:cNvPr>
          <p:cNvSpPr>
            <a:spLocks noGrp="1"/>
          </p:cNvSpPr>
          <p:nvPr>
            <p:ph type="subTitle" idx="1"/>
          </p:nvPr>
        </p:nvSpPr>
        <p:spPr/>
        <p:txBody>
          <a:bodyPr/>
          <a:lstStyle/>
          <a:p>
            <a:r>
              <a:rPr lang="en-US" dirty="0"/>
              <a:t>Module 12: Mobile Device Forensics</a:t>
            </a:r>
          </a:p>
        </p:txBody>
      </p:sp>
      <p:pic>
        <p:nvPicPr>
          <p:cNvPr id="7" name="Picture Placeholder 6">
            <a:extLst>
              <a:ext uri="{FF2B5EF4-FFF2-40B4-BE49-F238E27FC236}">
                <a16:creationId xmlns:a16="http://schemas.microsoft.com/office/drawing/2014/main" id="{E0F24CBE-606E-F53B-B6F0-17B364174585}"/>
              </a:ext>
              <a:ext uri="{C183D7F6-B498-43B3-948B-1728B52AA6E4}">
                <adec:decorative xmlns:adec="http://schemas.microsoft.com/office/drawing/2017/decorative" val="1"/>
              </a:ext>
            </a:extLst>
          </p:cNvPr>
          <p:cNvPicPr>
            <a:picLocks noGrp="1" noChangeAspect="1"/>
          </p:cNvPicPr>
          <p:nvPr>
            <p:ph type="pic" sz="quarter" idx="11"/>
          </p:nvPr>
        </p:nvPicPr>
        <p:blipFill>
          <a:blip r:embed="rId4" cstate="email">
            <a:extLst>
              <a:ext uri="{28A0092B-C50C-407E-A947-70E740481C1C}">
                <a14:useLocalDpi xmlns:a14="http://schemas.microsoft.com/office/drawing/2010/main"/>
              </a:ext>
            </a:extLst>
          </a:blip>
          <a:srcRect/>
          <a:stretch>
            <a:fillRect/>
          </a:stretch>
        </p:blipFill>
        <p:spPr>
          <a:xfrm>
            <a:off x="474663" y="808038"/>
            <a:ext cx="4713287" cy="5241925"/>
          </a:xfrm>
        </p:spPr>
      </p:pic>
      <p:sp>
        <p:nvSpPr>
          <p:cNvPr id="6" name="Copyright">
            <a:extLst>
              <a:ext uri="{FF2B5EF4-FFF2-40B4-BE49-F238E27FC236}">
                <a16:creationId xmlns:a16="http://schemas.microsoft.com/office/drawing/2014/main" id="{8CA6B67B-9490-477D-A112-06C22B6F8640}"/>
              </a:ext>
              <a:ext uri="{C183D7F6-B498-43B3-948B-1728B52AA6E4}">
                <adec:decorative xmlns:adec="http://schemas.microsoft.com/office/drawing/2017/decorative" val="1"/>
              </a:ext>
            </a:extLst>
          </p:cNvPr>
          <p:cNvSpPr txBox="1"/>
          <p:nvPr/>
        </p:nvSpPr>
        <p:spPr>
          <a:xfrm>
            <a:off x="2103120" y="6314136"/>
            <a:ext cx="8961120" cy="430887"/>
          </a:xfrm>
          <a:prstGeom prst="rect">
            <a:avLst/>
          </a:prstGeom>
          <a:noFill/>
        </p:spPr>
        <p:txBody>
          <a:bodyPr wrap="square" rtlCol="0">
            <a:spAutoFit/>
          </a:bodyPr>
          <a:lstStyle/>
          <a:p>
            <a:r>
              <a:rPr lang="en-US" sz="1100" dirty="0">
                <a:solidFill>
                  <a:schemeClr val="bg1"/>
                </a:solidFill>
                <a:latin typeface="+mn-lt"/>
              </a:rPr>
              <a:t>Nelson/Phillips/Steuart/Wilson</a:t>
            </a:r>
            <a:r>
              <a:rPr lang="en-US" sz="1100" kern="1200" dirty="0">
                <a:solidFill>
                  <a:schemeClr val="bg1"/>
                </a:solidFill>
                <a:latin typeface="+mn-lt"/>
                <a:ea typeface="+mn-ea"/>
                <a:cs typeface="+mn-cs"/>
              </a:rPr>
              <a:t>, Guide to Computer Forensics and Investigations, 7th Edition. ©2025 Cengage Learning, Inc. All Rights Reserved. May not be scanned, copied or duplicated, or posted to a publicly accessible website, in whole or in part.</a:t>
            </a:r>
          </a:p>
        </p:txBody>
      </p:sp>
    </p:spTree>
    <p:custDataLst>
      <p:tags r:id="rId1"/>
    </p:custDataLst>
    <p:extLst>
      <p:ext uri="{BB962C8B-B14F-4D97-AF65-F5344CB8AC3E}">
        <p14:creationId xmlns:p14="http://schemas.microsoft.com/office/powerpoint/2010/main" val="2293288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D21977-266D-0DCB-D18E-A230FF27AAEA}"/>
              </a:ext>
            </a:extLst>
          </p:cNvPr>
          <p:cNvSpPr>
            <a:spLocks noGrp="1"/>
          </p:cNvSpPr>
          <p:nvPr>
            <p:ph type="title"/>
          </p:nvPr>
        </p:nvSpPr>
        <p:spPr/>
        <p:txBody>
          <a:bodyPr/>
          <a:lstStyle/>
          <a:p>
            <a:r>
              <a:rPr lang="en-US" dirty="0"/>
              <a:t>Cell Phone Tracking (1 of 3)</a:t>
            </a:r>
          </a:p>
        </p:txBody>
      </p:sp>
      <p:sp>
        <p:nvSpPr>
          <p:cNvPr id="2" name="Content Placeholder 1">
            <a:extLst>
              <a:ext uri="{FF2B5EF4-FFF2-40B4-BE49-F238E27FC236}">
                <a16:creationId xmlns:a16="http://schemas.microsoft.com/office/drawing/2014/main" id="{1A466ADE-3291-2FE0-1EAD-6D310FE26013}"/>
              </a:ext>
            </a:extLst>
          </p:cNvPr>
          <p:cNvSpPr>
            <a:spLocks noGrp="1"/>
          </p:cNvSpPr>
          <p:nvPr>
            <p:ph idx="1"/>
          </p:nvPr>
        </p:nvSpPr>
        <p:spPr/>
        <p:txBody>
          <a:bodyPr/>
          <a:lstStyle/>
          <a:p>
            <a:r>
              <a:rPr lang="en-US" dirty="0"/>
              <a:t>Cell phones can be tracked through Bluetooth, cell towers, GPS satellites, and Wi-Fi networks</a:t>
            </a:r>
          </a:p>
          <a:p>
            <a:r>
              <a:rPr lang="en-US" dirty="0"/>
              <a:t>In the US, all cell phones and smartphones utilize GPS technology</a:t>
            </a:r>
          </a:p>
          <a:p>
            <a:pPr lvl="1"/>
            <a:r>
              <a:rPr lang="en-US" dirty="0"/>
              <a:t>The enhanced 911 (E911) service is now used by all cell phones</a:t>
            </a:r>
          </a:p>
          <a:p>
            <a:pPr lvl="1"/>
            <a:r>
              <a:rPr lang="en-US" dirty="0"/>
              <a:t>When a user calls 911, the phone’s E911 feature switches on the phone’s GPS service and transmits a SMS message to an E911 dispatcher</a:t>
            </a:r>
          </a:p>
          <a:p>
            <a:r>
              <a:rPr lang="en-US" dirty="0"/>
              <a:t>Cellular providers can ping any cell phone connected to their network, which causes the cell phone to turn on its GPS location service</a:t>
            </a:r>
          </a:p>
        </p:txBody>
      </p:sp>
    </p:spTree>
    <p:extLst>
      <p:ext uri="{BB962C8B-B14F-4D97-AF65-F5344CB8AC3E}">
        <p14:creationId xmlns:p14="http://schemas.microsoft.com/office/powerpoint/2010/main" val="2801026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466ADE-3291-2FE0-1EAD-6D310FE26013}"/>
              </a:ext>
            </a:extLst>
          </p:cNvPr>
          <p:cNvSpPr>
            <a:spLocks noGrp="1"/>
          </p:cNvSpPr>
          <p:nvPr>
            <p:ph idx="1"/>
          </p:nvPr>
        </p:nvSpPr>
        <p:spPr>
          <a:xfrm>
            <a:off x="476843" y="1567207"/>
            <a:ext cx="11241915" cy="4351338"/>
          </a:xfrm>
        </p:spPr>
        <p:txBody>
          <a:bodyPr/>
          <a:lstStyle/>
          <a:p>
            <a:r>
              <a:rPr lang="en-US" dirty="0"/>
              <a:t>Law enforcement and the military have devices that can intercept cellular communications by using the International mobile subscriber identity (IMSI) number to track the cell phone</a:t>
            </a:r>
          </a:p>
          <a:p>
            <a:pPr lvl="1"/>
            <a:r>
              <a:rPr lang="en-US" sz="2100" dirty="0"/>
              <a:t>These devices have an active (cell-site simulator) and passive (IMSI catcher) mode</a:t>
            </a:r>
          </a:p>
          <a:p>
            <a:r>
              <a:rPr lang="en-US" dirty="0"/>
              <a:t>Ways in which an IMSI catcher can be used include the following:</a:t>
            </a:r>
          </a:p>
          <a:p>
            <a:pPr lvl="1"/>
            <a:r>
              <a:rPr lang="en-US" sz="2100" dirty="0"/>
              <a:t>Collect the IMSI number for a specific cell phone</a:t>
            </a:r>
          </a:p>
          <a:p>
            <a:pPr lvl="1"/>
            <a:r>
              <a:rPr lang="en-US" sz="2100" dirty="0"/>
              <a:t>Collect associated metadata such as dialed or texted numbers</a:t>
            </a:r>
          </a:p>
          <a:p>
            <a:pPr lvl="1"/>
            <a:r>
              <a:rPr lang="en-US" sz="2100" dirty="0"/>
              <a:t>Collect the content of text messages, email, attachments, websites</a:t>
            </a:r>
          </a:p>
          <a:p>
            <a:pPr lvl="1"/>
            <a:r>
              <a:rPr lang="en-US" sz="2100" dirty="0"/>
              <a:t>Track the movement of a cell phone in real time</a:t>
            </a:r>
          </a:p>
          <a:p>
            <a:pPr lvl="1"/>
            <a:endParaRPr lang="en-US" dirty="0"/>
          </a:p>
        </p:txBody>
      </p:sp>
      <p:sp>
        <p:nvSpPr>
          <p:cNvPr id="3" name="Title 2">
            <a:extLst>
              <a:ext uri="{FF2B5EF4-FFF2-40B4-BE49-F238E27FC236}">
                <a16:creationId xmlns:a16="http://schemas.microsoft.com/office/drawing/2014/main" id="{AFD21977-266D-0DCB-D18E-A230FF27AAEA}"/>
              </a:ext>
            </a:extLst>
          </p:cNvPr>
          <p:cNvSpPr>
            <a:spLocks noGrp="1"/>
          </p:cNvSpPr>
          <p:nvPr>
            <p:ph type="title"/>
          </p:nvPr>
        </p:nvSpPr>
        <p:spPr/>
        <p:txBody>
          <a:bodyPr/>
          <a:lstStyle/>
          <a:p>
            <a:r>
              <a:rPr lang="en-US" dirty="0"/>
              <a:t>Cell Phone Tracking (2 of 3)</a:t>
            </a:r>
          </a:p>
        </p:txBody>
      </p:sp>
    </p:spTree>
    <p:extLst>
      <p:ext uri="{BB962C8B-B14F-4D97-AF65-F5344CB8AC3E}">
        <p14:creationId xmlns:p14="http://schemas.microsoft.com/office/powerpoint/2010/main" val="3889836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466ADE-3291-2FE0-1EAD-6D310FE26013}"/>
              </a:ext>
            </a:extLst>
          </p:cNvPr>
          <p:cNvSpPr>
            <a:spLocks noGrp="1"/>
          </p:cNvSpPr>
          <p:nvPr>
            <p:ph idx="1"/>
          </p:nvPr>
        </p:nvSpPr>
        <p:spPr>
          <a:xfrm>
            <a:off x="476843" y="1567207"/>
            <a:ext cx="11241915" cy="4351338"/>
          </a:xfrm>
        </p:spPr>
        <p:txBody>
          <a:bodyPr/>
          <a:lstStyle/>
          <a:p>
            <a:r>
              <a:rPr lang="en-US" dirty="0"/>
              <a:t>A cell-site simulator has the following additional capabilities:</a:t>
            </a:r>
          </a:p>
          <a:p>
            <a:pPr lvl="1"/>
            <a:r>
              <a:rPr lang="en-US" dirty="0"/>
              <a:t>Determine the exact location of the cell phone in real time using the pinging feature</a:t>
            </a:r>
          </a:p>
          <a:p>
            <a:pPr lvl="1"/>
            <a:r>
              <a:rPr lang="en-US" dirty="0"/>
              <a:t>Divert calls and messages to other telephone numbers</a:t>
            </a:r>
          </a:p>
          <a:p>
            <a:pPr lvl="1"/>
            <a:r>
              <a:rPr lang="en-US" dirty="0"/>
              <a:t>Edit and spoof messages</a:t>
            </a:r>
          </a:p>
          <a:p>
            <a:pPr lvl="1"/>
            <a:r>
              <a:rPr lang="en-US" dirty="0"/>
              <a:t>Divert web browser connections to spoofed websites</a:t>
            </a:r>
          </a:p>
          <a:p>
            <a:pPr lvl="1"/>
            <a:r>
              <a:rPr lang="en-US" dirty="0"/>
              <a:t>Decrypt messages with low-level encryption in real time</a:t>
            </a:r>
          </a:p>
          <a:p>
            <a:r>
              <a:rPr lang="en-US" dirty="0"/>
              <a:t>IMSI catcher and cell-site simulators can be placed in a vehicle or aircraft</a:t>
            </a:r>
          </a:p>
          <a:p>
            <a:pPr lvl="1"/>
            <a:endParaRPr lang="en-US" dirty="0"/>
          </a:p>
        </p:txBody>
      </p:sp>
      <p:sp>
        <p:nvSpPr>
          <p:cNvPr id="3" name="Title 2">
            <a:extLst>
              <a:ext uri="{FF2B5EF4-FFF2-40B4-BE49-F238E27FC236}">
                <a16:creationId xmlns:a16="http://schemas.microsoft.com/office/drawing/2014/main" id="{AFD21977-266D-0DCB-D18E-A230FF27AAEA}"/>
              </a:ext>
            </a:extLst>
          </p:cNvPr>
          <p:cNvSpPr>
            <a:spLocks noGrp="1"/>
          </p:cNvSpPr>
          <p:nvPr>
            <p:ph type="title"/>
          </p:nvPr>
        </p:nvSpPr>
        <p:spPr/>
        <p:txBody>
          <a:bodyPr/>
          <a:lstStyle/>
          <a:p>
            <a:r>
              <a:rPr lang="en-US" dirty="0"/>
              <a:t>Cell Phone Tracking (3 of 3)</a:t>
            </a:r>
          </a:p>
        </p:txBody>
      </p:sp>
    </p:spTree>
    <p:extLst>
      <p:ext uri="{BB962C8B-B14F-4D97-AF65-F5344CB8AC3E}">
        <p14:creationId xmlns:p14="http://schemas.microsoft.com/office/powerpoint/2010/main" val="1920599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1EFC79-340C-BE61-C0D7-C46B6FEDC4F9}"/>
              </a:ext>
            </a:extLst>
          </p:cNvPr>
          <p:cNvSpPr>
            <a:spLocks noGrp="1"/>
          </p:cNvSpPr>
          <p:nvPr>
            <p:ph type="title"/>
          </p:nvPr>
        </p:nvSpPr>
        <p:spPr/>
        <p:txBody>
          <a:bodyPr/>
          <a:lstStyle/>
          <a:p>
            <a:r>
              <a:rPr lang="en-US" dirty="0"/>
              <a:t>Cell Phone Data Logs</a:t>
            </a:r>
          </a:p>
        </p:txBody>
      </p:sp>
      <p:sp>
        <p:nvSpPr>
          <p:cNvPr id="2" name="Content Placeholder 1">
            <a:extLst>
              <a:ext uri="{FF2B5EF4-FFF2-40B4-BE49-F238E27FC236}">
                <a16:creationId xmlns:a16="http://schemas.microsoft.com/office/drawing/2014/main" id="{C398069F-B8DB-957B-CD15-D56F85103F56}"/>
              </a:ext>
            </a:extLst>
          </p:cNvPr>
          <p:cNvSpPr>
            <a:spLocks noGrp="1"/>
          </p:cNvSpPr>
          <p:nvPr>
            <p:ph idx="1"/>
          </p:nvPr>
        </p:nvSpPr>
        <p:spPr/>
        <p:txBody>
          <a:bodyPr/>
          <a:lstStyle/>
          <a:p>
            <a:r>
              <a:rPr lang="en-US" dirty="0"/>
              <a:t>The following are three types of cell phone log files:</a:t>
            </a:r>
          </a:p>
          <a:p>
            <a:pPr lvl="1"/>
            <a:r>
              <a:rPr lang="en-US" b="1" dirty="0"/>
              <a:t>Cell detailed records (CDR) </a:t>
            </a:r>
            <a:r>
              <a:rPr lang="en-US" dirty="0"/>
              <a:t>log is a list of all calls made from and to a specific cell phone</a:t>
            </a:r>
          </a:p>
          <a:p>
            <a:pPr lvl="1"/>
            <a:r>
              <a:rPr lang="en-US" b="1" dirty="0"/>
              <a:t>Cell-site location information (CSLI) </a:t>
            </a:r>
            <a:r>
              <a:rPr lang="en-US" dirty="0"/>
              <a:t>log contains a list of one or multiple cell phone numbers that have been registered through specific cell phone towers</a:t>
            </a:r>
          </a:p>
          <a:p>
            <a:pPr lvl="2"/>
            <a:r>
              <a:rPr lang="en-US" dirty="0"/>
              <a:t>Also referred to as a </a:t>
            </a:r>
            <a:r>
              <a:rPr lang="en-US" b="1" dirty="0"/>
              <a:t>cell tower dump</a:t>
            </a:r>
          </a:p>
          <a:p>
            <a:pPr lvl="1"/>
            <a:r>
              <a:rPr lang="en-US" b="1" dirty="0"/>
              <a:t>Cell Phone Pinging Report </a:t>
            </a:r>
            <a:r>
              <a:rPr lang="en-US" dirty="0"/>
              <a:t>is a log of the results of the pinging efforts of the cellular network</a:t>
            </a:r>
          </a:p>
        </p:txBody>
      </p:sp>
    </p:spTree>
    <p:extLst>
      <p:ext uri="{BB962C8B-B14F-4D97-AF65-F5344CB8AC3E}">
        <p14:creationId xmlns:p14="http://schemas.microsoft.com/office/powerpoint/2010/main" val="3257764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7BB8F1-F970-5F9A-B34A-0B0F86016AD2}"/>
              </a:ext>
            </a:extLst>
          </p:cNvPr>
          <p:cNvSpPr>
            <a:spLocks noGrp="1"/>
          </p:cNvSpPr>
          <p:nvPr>
            <p:ph type="title"/>
          </p:nvPr>
        </p:nvSpPr>
        <p:spPr/>
        <p:txBody>
          <a:bodyPr/>
          <a:lstStyle/>
          <a:p>
            <a:r>
              <a:rPr lang="en-US" dirty="0"/>
              <a:t>Inside Mobile Devices (1 of 5)</a:t>
            </a:r>
          </a:p>
        </p:txBody>
      </p:sp>
      <p:sp>
        <p:nvSpPr>
          <p:cNvPr id="2" name="Content Placeholder 1">
            <a:extLst>
              <a:ext uri="{FF2B5EF4-FFF2-40B4-BE49-F238E27FC236}">
                <a16:creationId xmlns:a16="http://schemas.microsoft.com/office/drawing/2014/main" id="{84134C61-E6B9-91D5-F585-3F380AA8EDC5}"/>
              </a:ext>
            </a:extLst>
          </p:cNvPr>
          <p:cNvSpPr>
            <a:spLocks noGrp="1"/>
          </p:cNvSpPr>
          <p:nvPr>
            <p:ph idx="1"/>
          </p:nvPr>
        </p:nvSpPr>
        <p:spPr/>
        <p:txBody>
          <a:bodyPr/>
          <a:lstStyle/>
          <a:p>
            <a:pPr eaLnBrk="1" hangingPunct="1"/>
            <a:r>
              <a:rPr lang="en-US" altLang="en-US" dirty="0"/>
              <a:t>Mobile device hardware consists of the following:</a:t>
            </a:r>
          </a:p>
          <a:p>
            <a:pPr lvl="1" eaLnBrk="1" hangingPunct="1"/>
            <a:r>
              <a:rPr lang="en-US" altLang="en-US" sz="2200" dirty="0"/>
              <a:t>Microprocessor, ROM, RAM, a digital signal processor, a radio module, a microphone and speaker, hardware interfaces, and an LCD display</a:t>
            </a:r>
          </a:p>
          <a:p>
            <a:pPr eaLnBrk="1" hangingPunct="1"/>
            <a:r>
              <a:rPr lang="en-US" altLang="en-US" dirty="0"/>
              <a:t>Most basic phones have a proprietary OS, although smartphones use the same OSs as PCs</a:t>
            </a:r>
          </a:p>
          <a:p>
            <a:pPr eaLnBrk="1" hangingPunct="1"/>
            <a:r>
              <a:rPr lang="en-US" altLang="en-US" dirty="0"/>
              <a:t>Phones store system data in </a:t>
            </a:r>
            <a:r>
              <a:rPr lang="en-US" altLang="en-US" b="1" dirty="0"/>
              <a:t>electronically erasable programmable read-only memory (EEPROM)</a:t>
            </a:r>
          </a:p>
          <a:p>
            <a:pPr eaLnBrk="1" hangingPunct="1"/>
            <a:r>
              <a:rPr lang="en-US" altLang="en-US" dirty="0"/>
              <a:t>The OS for a mobile device is stored in ROM</a:t>
            </a:r>
          </a:p>
          <a:p>
            <a:endParaRPr lang="en-US" dirty="0"/>
          </a:p>
        </p:txBody>
      </p:sp>
    </p:spTree>
    <p:extLst>
      <p:ext uri="{BB962C8B-B14F-4D97-AF65-F5344CB8AC3E}">
        <p14:creationId xmlns:p14="http://schemas.microsoft.com/office/powerpoint/2010/main" val="168323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7BB8F1-F970-5F9A-B34A-0B0F86016AD2}"/>
              </a:ext>
            </a:extLst>
          </p:cNvPr>
          <p:cNvSpPr>
            <a:spLocks noGrp="1"/>
          </p:cNvSpPr>
          <p:nvPr>
            <p:ph type="title"/>
          </p:nvPr>
        </p:nvSpPr>
        <p:spPr/>
        <p:txBody>
          <a:bodyPr/>
          <a:lstStyle/>
          <a:p>
            <a:r>
              <a:rPr lang="en-US" dirty="0"/>
              <a:t>Inside Mobile Devices (2 of 5)</a:t>
            </a:r>
          </a:p>
        </p:txBody>
      </p:sp>
      <p:sp>
        <p:nvSpPr>
          <p:cNvPr id="2" name="Content Placeholder 1">
            <a:extLst>
              <a:ext uri="{FF2B5EF4-FFF2-40B4-BE49-F238E27FC236}">
                <a16:creationId xmlns:a16="http://schemas.microsoft.com/office/drawing/2014/main" id="{84134C61-E6B9-91D5-F585-3F380AA8EDC5}"/>
              </a:ext>
            </a:extLst>
          </p:cNvPr>
          <p:cNvSpPr>
            <a:spLocks noGrp="1"/>
          </p:cNvSpPr>
          <p:nvPr>
            <p:ph idx="1"/>
          </p:nvPr>
        </p:nvSpPr>
        <p:spPr/>
        <p:txBody>
          <a:bodyPr/>
          <a:lstStyle/>
          <a:p>
            <a:pPr eaLnBrk="1" hangingPunct="1"/>
            <a:r>
              <a:rPr lang="en-US" altLang="en-US" dirty="0"/>
              <a:t>A </a:t>
            </a:r>
            <a:r>
              <a:rPr lang="en-US" altLang="en-US" b="1" dirty="0"/>
              <a:t>subscriber identity module (SIM) card </a:t>
            </a:r>
            <a:r>
              <a:rPr lang="en-US" altLang="en-US" dirty="0"/>
              <a:t>is usually found in GSM devices</a:t>
            </a:r>
          </a:p>
          <a:p>
            <a:pPr lvl="1" eaLnBrk="1" hangingPunct="1"/>
            <a:r>
              <a:rPr lang="en-US" altLang="en-US" sz="2200" dirty="0"/>
              <a:t>GSM refers to mobile phones as “mobile stations” and divides a station into two parts:</a:t>
            </a:r>
          </a:p>
          <a:p>
            <a:pPr lvl="2" eaLnBrk="1" hangingPunct="1"/>
            <a:r>
              <a:rPr lang="en-US" altLang="en-US" sz="2200" dirty="0"/>
              <a:t>The SIM card and the mobile equipment (ME)</a:t>
            </a:r>
          </a:p>
          <a:p>
            <a:r>
              <a:rPr lang="en-US" dirty="0"/>
              <a:t>A SIM card provides the following functions:</a:t>
            </a:r>
          </a:p>
          <a:p>
            <a:pPr lvl="1"/>
            <a:r>
              <a:rPr lang="en-US" sz="2200" dirty="0"/>
              <a:t>Identifies the subscriber to the network</a:t>
            </a:r>
          </a:p>
          <a:p>
            <a:pPr lvl="1"/>
            <a:r>
              <a:rPr lang="en-US" sz="2200" dirty="0"/>
              <a:t>Stores service-related information</a:t>
            </a:r>
          </a:p>
          <a:p>
            <a:pPr lvl="1"/>
            <a:r>
              <a:rPr lang="en-US" sz="2200" dirty="0"/>
              <a:t>Used to back up the device</a:t>
            </a:r>
          </a:p>
        </p:txBody>
      </p:sp>
    </p:spTree>
    <p:extLst>
      <p:ext uri="{BB962C8B-B14F-4D97-AF65-F5344CB8AC3E}">
        <p14:creationId xmlns:p14="http://schemas.microsoft.com/office/powerpoint/2010/main" val="3194610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7BB8F1-F970-5F9A-B34A-0B0F86016AD2}"/>
              </a:ext>
            </a:extLst>
          </p:cNvPr>
          <p:cNvSpPr>
            <a:spLocks noGrp="1"/>
          </p:cNvSpPr>
          <p:nvPr>
            <p:ph type="title"/>
          </p:nvPr>
        </p:nvSpPr>
        <p:spPr/>
        <p:txBody>
          <a:bodyPr/>
          <a:lstStyle/>
          <a:p>
            <a:r>
              <a:rPr lang="en-US" dirty="0"/>
              <a:t>Inside Mobile Devices (3 of 5)</a:t>
            </a:r>
          </a:p>
        </p:txBody>
      </p:sp>
      <p:sp>
        <p:nvSpPr>
          <p:cNvPr id="2" name="Content Placeholder 1">
            <a:extLst>
              <a:ext uri="{FF2B5EF4-FFF2-40B4-BE49-F238E27FC236}">
                <a16:creationId xmlns:a16="http://schemas.microsoft.com/office/drawing/2014/main" id="{84134C61-E6B9-91D5-F585-3F380AA8EDC5}"/>
              </a:ext>
            </a:extLst>
          </p:cNvPr>
          <p:cNvSpPr>
            <a:spLocks noGrp="1"/>
          </p:cNvSpPr>
          <p:nvPr>
            <p:ph idx="1"/>
          </p:nvPr>
        </p:nvSpPr>
        <p:spPr/>
        <p:txBody>
          <a:bodyPr/>
          <a:lstStyle/>
          <a:p>
            <a:pPr eaLnBrk="1" hangingPunct="1"/>
            <a:r>
              <a:rPr lang="en-US" altLang="en-US" dirty="0"/>
              <a:t>SIM cards come in three sizes: standard, micro, and nano</a:t>
            </a:r>
          </a:p>
          <a:p>
            <a:pPr eaLnBrk="1" hangingPunct="1"/>
            <a:r>
              <a:rPr lang="en-US" dirty="0"/>
              <a:t>By switching a SIM card between compatible phones, users can move to another cellular provider without notifying the service providers</a:t>
            </a:r>
          </a:p>
          <a:p>
            <a:pPr eaLnBrk="1" hangingPunct="1"/>
            <a:r>
              <a:rPr lang="en-US" dirty="0"/>
              <a:t>The file system for a SIM card is a hierarchical structure</a:t>
            </a:r>
          </a:p>
          <a:p>
            <a:pPr lvl="1"/>
            <a:r>
              <a:rPr lang="en-US" sz="2200" dirty="0"/>
              <a:t>It begins with the root of the system (MF)</a:t>
            </a:r>
          </a:p>
          <a:p>
            <a:pPr lvl="1"/>
            <a:r>
              <a:rPr lang="en-US" sz="2200" dirty="0"/>
              <a:t>The next level consists of directory files (DF) and under them are files containing elementary data (EF)</a:t>
            </a:r>
          </a:p>
          <a:p>
            <a:r>
              <a:rPr lang="en-US" dirty="0"/>
              <a:t>Embedded SIM (eSIM) cards are designed to provide multiple profiles and multiple phone numbers on one smartphone</a:t>
            </a:r>
          </a:p>
        </p:txBody>
      </p:sp>
    </p:spTree>
    <p:extLst>
      <p:ext uri="{BB962C8B-B14F-4D97-AF65-F5344CB8AC3E}">
        <p14:creationId xmlns:p14="http://schemas.microsoft.com/office/powerpoint/2010/main" val="3020040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Inside Mobile Devices (4 of 5)</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1569660"/>
          </a:xfrm>
          <a:prstGeom prst="rect">
            <a:avLst/>
          </a:prstGeom>
          <a:noFill/>
        </p:spPr>
        <p:txBody>
          <a:bodyPr wrap="square" rtlCol="0">
            <a:spAutoFit/>
          </a:bodyPr>
          <a:lstStyle/>
          <a:p>
            <a:endParaRPr lang="en-US" sz="2400" dirty="0">
              <a:latin typeface="Work Sans" pitchFamily="2" charset="0"/>
            </a:endParaRPr>
          </a:p>
          <a:p>
            <a:r>
              <a:rPr lang="en-US" sz="2400" b="1" dirty="0">
                <a:latin typeface="Work Sans" pitchFamily="2" charset="0"/>
              </a:rPr>
              <a:t>Figure 12-1</a:t>
            </a:r>
            <a:r>
              <a:rPr lang="en-US" sz="2400" dirty="0">
                <a:latin typeface="Work Sans" pitchFamily="2" charset="0"/>
              </a:rPr>
              <a:t>  SIM file structure</a:t>
            </a:r>
            <a:endParaRPr lang="en-US" altLang="en-US" sz="2400" dirty="0">
              <a:latin typeface="+mj-lt"/>
            </a:endParaRPr>
          </a:p>
          <a:p>
            <a:endParaRPr lang="en-US" sz="2400" dirty="0">
              <a:latin typeface="Work Sans" pitchFamily="2" charset="0"/>
            </a:endParaRPr>
          </a:p>
        </p:txBody>
      </p:sp>
      <p:pic>
        <p:nvPicPr>
          <p:cNvPr id="4" name="Picture 3" descr="A hierarchical tree stems from the system root (M F) with branches leading to directory files D F G S M, D F D C S 1800, D F Telecom, and elementary data files E F. Each directory file contains two elementary data files.">
            <a:extLst>
              <a:ext uri="{FF2B5EF4-FFF2-40B4-BE49-F238E27FC236}">
                <a16:creationId xmlns:a16="http://schemas.microsoft.com/office/drawing/2014/main" id="{955ECDD9-E9D9-988A-1CD3-02972FE2D7C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58945" y="2093948"/>
            <a:ext cx="4645168" cy="2762436"/>
          </a:xfrm>
          <a:prstGeom prst="rect">
            <a:avLst/>
          </a:prstGeom>
        </p:spPr>
      </p:pic>
    </p:spTree>
    <p:extLst>
      <p:ext uri="{BB962C8B-B14F-4D97-AF65-F5344CB8AC3E}">
        <p14:creationId xmlns:p14="http://schemas.microsoft.com/office/powerpoint/2010/main" val="2895723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E02688-0B37-FA2F-E5F2-7F0C989A5B0D}"/>
              </a:ext>
            </a:extLst>
          </p:cNvPr>
          <p:cNvSpPr>
            <a:spLocks noGrp="1"/>
          </p:cNvSpPr>
          <p:nvPr>
            <p:ph type="title"/>
          </p:nvPr>
        </p:nvSpPr>
        <p:spPr/>
        <p:txBody>
          <a:bodyPr/>
          <a:lstStyle/>
          <a:p>
            <a:r>
              <a:rPr lang="en-US" dirty="0"/>
              <a:t>Inside Mobile Devices (5 of 5)</a:t>
            </a:r>
          </a:p>
        </p:txBody>
      </p:sp>
      <p:sp>
        <p:nvSpPr>
          <p:cNvPr id="2" name="Content Placeholder 1">
            <a:extLst>
              <a:ext uri="{FF2B5EF4-FFF2-40B4-BE49-F238E27FC236}">
                <a16:creationId xmlns:a16="http://schemas.microsoft.com/office/drawing/2014/main" id="{6BE3EBEE-3560-34F8-FA3B-882912CA8519}"/>
              </a:ext>
            </a:extLst>
          </p:cNvPr>
          <p:cNvSpPr>
            <a:spLocks noGrp="1"/>
          </p:cNvSpPr>
          <p:nvPr>
            <p:ph idx="1"/>
          </p:nvPr>
        </p:nvSpPr>
        <p:spPr/>
        <p:txBody>
          <a:bodyPr/>
          <a:lstStyle/>
          <a:p>
            <a:r>
              <a:rPr lang="en-US" dirty="0"/>
              <a:t>Most mobile devices have onboard (soldered-on) memory storage</a:t>
            </a:r>
          </a:p>
          <a:p>
            <a:pPr lvl="1"/>
            <a:r>
              <a:rPr lang="en-US" sz="2200" dirty="0"/>
              <a:t>Many have user-removeable memory storage (SD cards)</a:t>
            </a:r>
          </a:p>
          <a:p>
            <a:r>
              <a:rPr lang="en-US" dirty="0"/>
              <a:t>For digital forensics examiners, determining if a mobile device uses soldered-on storage or user-removeable memory cards is important</a:t>
            </a:r>
          </a:p>
          <a:p>
            <a:r>
              <a:rPr lang="en-US" dirty="0"/>
              <a:t>If it uses user-removeable storage, the forensics examiner should verify that they have seized any memory cards that were used with the mobile device</a:t>
            </a:r>
          </a:p>
        </p:txBody>
      </p:sp>
    </p:spTree>
    <p:extLst>
      <p:ext uri="{BB962C8B-B14F-4D97-AF65-F5344CB8AC3E}">
        <p14:creationId xmlns:p14="http://schemas.microsoft.com/office/powerpoint/2010/main" val="2889819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F4029B-5EB2-6B6E-24CC-2D94EA5A5F69}"/>
              </a:ext>
            </a:extLst>
          </p:cNvPr>
          <p:cNvSpPr>
            <a:spLocks noGrp="1"/>
          </p:cNvSpPr>
          <p:nvPr>
            <p:ph type="title"/>
          </p:nvPr>
        </p:nvSpPr>
        <p:spPr/>
        <p:txBody>
          <a:bodyPr/>
          <a:lstStyle/>
          <a:p>
            <a:r>
              <a:rPr lang="en-US" dirty="0"/>
              <a:t>Mobile Device Data</a:t>
            </a:r>
          </a:p>
        </p:txBody>
      </p:sp>
      <p:sp>
        <p:nvSpPr>
          <p:cNvPr id="2" name="Content Placeholder 1">
            <a:extLst>
              <a:ext uri="{FF2B5EF4-FFF2-40B4-BE49-F238E27FC236}">
                <a16:creationId xmlns:a16="http://schemas.microsoft.com/office/drawing/2014/main" id="{6B50FC9B-E2C9-7CE0-9F01-0506AF076B8A}"/>
              </a:ext>
            </a:extLst>
          </p:cNvPr>
          <p:cNvSpPr>
            <a:spLocks noGrp="1"/>
          </p:cNvSpPr>
          <p:nvPr>
            <p:ph idx="1"/>
          </p:nvPr>
        </p:nvSpPr>
        <p:spPr/>
        <p:txBody>
          <a:bodyPr/>
          <a:lstStyle/>
          <a:p>
            <a:r>
              <a:rPr lang="en-US" dirty="0"/>
              <a:t>Email messages can be stored on a mobile device</a:t>
            </a:r>
          </a:p>
          <a:p>
            <a:pPr lvl="1"/>
            <a:r>
              <a:rPr lang="en-US" sz="2200" dirty="0"/>
              <a:t>Accessing email that is stored on a server or in the cloud requires access to the smartphone user’s email account</a:t>
            </a:r>
          </a:p>
          <a:p>
            <a:r>
              <a:rPr lang="en-US" dirty="0"/>
              <a:t>For most social media accounts, data is stored in the cloud</a:t>
            </a:r>
          </a:p>
          <a:p>
            <a:r>
              <a:rPr lang="en-US" dirty="0"/>
              <a:t>Collaborative instant messaging services are often used on mobile devices that may only keep the most recently accessed chat messages</a:t>
            </a:r>
          </a:p>
          <a:p>
            <a:r>
              <a:rPr lang="en-US" dirty="0"/>
              <a:t>Depending on the setup of an iPhone or iPad, message and photo data may be stored in the user’s iCloud account</a:t>
            </a:r>
          </a:p>
        </p:txBody>
      </p:sp>
    </p:spTree>
    <p:extLst>
      <p:ext uri="{BB962C8B-B14F-4D97-AF65-F5344CB8AC3E}">
        <p14:creationId xmlns:p14="http://schemas.microsoft.com/office/powerpoint/2010/main" val="1612346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A8E94C-E1A3-849B-5863-D51815FE7997}"/>
              </a:ext>
            </a:extLst>
          </p:cNvPr>
          <p:cNvSpPr>
            <a:spLocks noGrp="1"/>
          </p:cNvSpPr>
          <p:nvPr>
            <p:ph type="title"/>
          </p:nvPr>
        </p:nvSpPr>
        <p:spPr/>
        <p:txBody>
          <a:bodyPr/>
          <a:lstStyle/>
          <a:p>
            <a:r>
              <a:rPr lang="en-US" dirty="0"/>
              <a:t>Module Objectives</a:t>
            </a:r>
          </a:p>
        </p:txBody>
      </p:sp>
      <p:sp>
        <p:nvSpPr>
          <p:cNvPr id="2" name="Content Placeholder 1">
            <a:extLst>
              <a:ext uri="{FF2B5EF4-FFF2-40B4-BE49-F238E27FC236}">
                <a16:creationId xmlns:a16="http://schemas.microsoft.com/office/drawing/2014/main" id="{08D35EF7-B4C3-CFDC-5E51-3D42F99346A9}"/>
              </a:ext>
            </a:extLst>
          </p:cNvPr>
          <p:cNvSpPr>
            <a:spLocks noGrp="1"/>
          </p:cNvSpPr>
          <p:nvPr>
            <p:ph idx="1"/>
          </p:nvPr>
        </p:nvSpPr>
        <p:spPr/>
        <p:txBody>
          <a:bodyPr/>
          <a:lstStyle/>
          <a:p>
            <a:pPr marL="0" indent="0">
              <a:buNone/>
            </a:pPr>
            <a:r>
              <a:rPr lang="en-US" sz="2400" dirty="0"/>
              <a:t>By the end of this module, you should be able to:</a:t>
            </a:r>
          </a:p>
          <a:p>
            <a:pPr eaLnBrk="1" hangingPunct="1">
              <a:spcAft>
                <a:spcPts val="600"/>
              </a:spcAft>
            </a:pPr>
            <a:r>
              <a:rPr lang="en-US" altLang="en-US" dirty="0"/>
              <a:t>Describe the components of mobile devices and cellular networks</a:t>
            </a:r>
          </a:p>
          <a:p>
            <a:pPr eaLnBrk="1" hangingPunct="1">
              <a:spcAft>
                <a:spcPts val="600"/>
              </a:spcAft>
            </a:pPr>
            <a:r>
              <a:rPr lang="en-US" altLang="en-US" dirty="0"/>
              <a:t>Explain mobile device evidence sources</a:t>
            </a:r>
          </a:p>
          <a:p>
            <a:pPr eaLnBrk="1" hangingPunct="1">
              <a:spcAft>
                <a:spcPts val="600"/>
              </a:spcAft>
            </a:pPr>
            <a:r>
              <a:rPr lang="en-US" altLang="en-US" dirty="0"/>
              <a:t>Describe mobile device security features</a:t>
            </a:r>
          </a:p>
          <a:p>
            <a:pPr eaLnBrk="1" hangingPunct="1">
              <a:spcAft>
                <a:spcPts val="600"/>
              </a:spcAft>
            </a:pPr>
            <a:r>
              <a:rPr lang="en-US" altLang="en-US" dirty="0"/>
              <a:t>Explain mobile device acquisition processes</a:t>
            </a:r>
          </a:p>
          <a:p>
            <a:pPr eaLnBrk="1" hangingPunct="1">
              <a:spcAft>
                <a:spcPts val="600"/>
              </a:spcAft>
            </a:pPr>
            <a:r>
              <a:rPr lang="en-US" altLang="en-US" dirty="0"/>
              <a:t>Describe how to extract and analyze mobile device evidence</a:t>
            </a:r>
          </a:p>
          <a:p>
            <a:pPr eaLnBrk="1" hangingPunct="1">
              <a:spcAft>
                <a:spcPts val="600"/>
              </a:spcAft>
            </a:pPr>
            <a:r>
              <a:rPr lang="en-US" altLang="en-US" dirty="0"/>
              <a:t>Describe mobile device forensics tools</a:t>
            </a:r>
          </a:p>
          <a:p>
            <a:endParaRPr lang="en-US" dirty="0"/>
          </a:p>
        </p:txBody>
      </p:sp>
    </p:spTree>
    <p:extLst>
      <p:ext uri="{BB962C8B-B14F-4D97-AF65-F5344CB8AC3E}">
        <p14:creationId xmlns:p14="http://schemas.microsoft.com/office/powerpoint/2010/main" val="614826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3353FD-6CD0-38CD-B646-4B6A5E8226BF}"/>
              </a:ext>
            </a:extLst>
          </p:cNvPr>
          <p:cNvSpPr>
            <a:spLocks noGrp="1"/>
          </p:cNvSpPr>
          <p:nvPr>
            <p:ph type="title"/>
          </p:nvPr>
        </p:nvSpPr>
        <p:spPr/>
        <p:txBody>
          <a:bodyPr/>
          <a:lstStyle/>
          <a:p>
            <a:r>
              <a:rPr lang="en-US" dirty="0"/>
              <a:t>Apple Advanced Data Protection</a:t>
            </a:r>
          </a:p>
        </p:txBody>
      </p:sp>
      <p:sp>
        <p:nvSpPr>
          <p:cNvPr id="2" name="Content Placeholder 1">
            <a:extLst>
              <a:ext uri="{FF2B5EF4-FFF2-40B4-BE49-F238E27FC236}">
                <a16:creationId xmlns:a16="http://schemas.microsoft.com/office/drawing/2014/main" id="{F13133D3-9C52-FF27-61C0-BBFFD155ADEA}"/>
              </a:ext>
            </a:extLst>
          </p:cNvPr>
          <p:cNvSpPr>
            <a:spLocks noGrp="1"/>
          </p:cNvSpPr>
          <p:nvPr>
            <p:ph idx="1"/>
          </p:nvPr>
        </p:nvSpPr>
        <p:spPr/>
        <p:txBody>
          <a:bodyPr/>
          <a:lstStyle/>
          <a:p>
            <a:r>
              <a:rPr lang="en-US" dirty="0"/>
              <a:t>Apple Advanced Data Protection is a service that protects a User’s iCloud data with </a:t>
            </a:r>
            <a:r>
              <a:rPr lang="en-US" b="1" dirty="0"/>
              <a:t>end-to-end encryption</a:t>
            </a:r>
          </a:p>
          <a:p>
            <a:pPr lvl="1"/>
            <a:r>
              <a:rPr lang="en-US" sz="2200" dirty="0"/>
              <a:t>Data remains encrypted during transmission and when stored </a:t>
            </a:r>
          </a:p>
          <a:p>
            <a:r>
              <a:rPr lang="en-US" dirty="0"/>
              <a:t>The data is </a:t>
            </a:r>
            <a:r>
              <a:rPr lang="en-US" b="1" dirty="0"/>
              <a:t>encrypted-at-rest</a:t>
            </a:r>
            <a:r>
              <a:rPr lang="en-US" dirty="0"/>
              <a:t> while it is hosted at Apple’s datacenters</a:t>
            </a:r>
          </a:p>
          <a:p>
            <a:r>
              <a:rPr lang="en-US" dirty="0"/>
              <a:t>If this function is enabled, only the user can decrypt the data</a:t>
            </a:r>
          </a:p>
          <a:p>
            <a:r>
              <a:rPr lang="en-US" dirty="0"/>
              <a:t>The decryption key can be recovered by:</a:t>
            </a:r>
          </a:p>
          <a:p>
            <a:pPr lvl="1"/>
            <a:r>
              <a:rPr lang="en-US" sz="2200" dirty="0"/>
              <a:t>The user’s trusted Apple devices or the “recovery contact” iPhone or iPad</a:t>
            </a:r>
          </a:p>
          <a:p>
            <a:pPr lvl="1"/>
            <a:r>
              <a:rPr lang="en-US" sz="2200" dirty="0"/>
              <a:t>Enter a 28-alphanumeric key presented to the user during setup</a:t>
            </a:r>
          </a:p>
          <a:p>
            <a:pPr lvl="1"/>
            <a:endParaRPr lang="en-US" dirty="0"/>
          </a:p>
        </p:txBody>
      </p:sp>
    </p:spTree>
    <p:extLst>
      <p:ext uri="{BB962C8B-B14F-4D97-AF65-F5344CB8AC3E}">
        <p14:creationId xmlns:p14="http://schemas.microsoft.com/office/powerpoint/2010/main" val="4036184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53304D-8EC9-4687-44BD-A90ED1AF5EEC}"/>
              </a:ext>
            </a:extLst>
          </p:cNvPr>
          <p:cNvSpPr>
            <a:spLocks noGrp="1"/>
          </p:cNvSpPr>
          <p:nvPr>
            <p:ph type="title"/>
          </p:nvPr>
        </p:nvSpPr>
        <p:spPr/>
        <p:txBody>
          <a:bodyPr/>
          <a:lstStyle/>
          <a:p>
            <a:r>
              <a:rPr lang="en-US" dirty="0"/>
              <a:t>SQLite Databases</a:t>
            </a:r>
          </a:p>
        </p:txBody>
      </p:sp>
      <p:sp>
        <p:nvSpPr>
          <p:cNvPr id="2" name="Content Placeholder 1">
            <a:extLst>
              <a:ext uri="{FF2B5EF4-FFF2-40B4-BE49-F238E27FC236}">
                <a16:creationId xmlns:a16="http://schemas.microsoft.com/office/drawing/2014/main" id="{DDA29598-EF48-DAA1-3FE7-937BBADA0035}"/>
              </a:ext>
            </a:extLst>
          </p:cNvPr>
          <p:cNvSpPr>
            <a:spLocks noGrp="1"/>
          </p:cNvSpPr>
          <p:nvPr>
            <p:ph idx="1"/>
          </p:nvPr>
        </p:nvSpPr>
        <p:spPr/>
        <p:txBody>
          <a:bodyPr/>
          <a:lstStyle/>
          <a:p>
            <a:r>
              <a:rPr lang="en-US" dirty="0"/>
              <a:t>Mobile devices employ SQLite as the database for storing data</a:t>
            </a:r>
          </a:p>
          <a:p>
            <a:r>
              <a:rPr lang="en-US" dirty="0"/>
              <a:t>When a user deletes data that is a record, such as a text message, the database marks the record as available for reuse</a:t>
            </a:r>
          </a:p>
          <a:p>
            <a:pPr lvl="1"/>
            <a:r>
              <a:rPr lang="en-US" dirty="0"/>
              <a:t>The SQLite command </a:t>
            </a:r>
            <a:r>
              <a:rPr lang="en-US" dirty="0">
                <a:latin typeface="Courier New" panose="02070309020205020404" pitchFamily="49" charset="0"/>
                <a:cs typeface="Courier New" panose="02070309020205020404" pitchFamily="49" charset="0"/>
              </a:rPr>
              <a:t>autovaccum</a:t>
            </a:r>
            <a:r>
              <a:rPr lang="en-US" dirty="0"/>
              <a:t> eliminates deleted records</a:t>
            </a:r>
          </a:p>
          <a:p>
            <a:r>
              <a:rPr lang="en-US" dirty="0"/>
              <a:t>Recovering a deleted record is only possible if a forensics acquisition is performed immediately after the record is deleted</a:t>
            </a:r>
          </a:p>
          <a:p>
            <a:r>
              <a:rPr lang="en-US" dirty="0"/>
              <a:t>When recovering deleted data, determine if there are alternative locations where the data might be stored</a:t>
            </a:r>
          </a:p>
        </p:txBody>
      </p:sp>
    </p:spTree>
    <p:extLst>
      <p:ext uri="{BB962C8B-B14F-4D97-AF65-F5344CB8AC3E}">
        <p14:creationId xmlns:p14="http://schemas.microsoft.com/office/powerpoint/2010/main" val="3645870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B54CD94-D75F-6FC7-3B3B-186438BE2AA8}"/>
              </a:ext>
            </a:extLst>
          </p:cNvPr>
          <p:cNvSpPr>
            <a:spLocks noGrp="1"/>
          </p:cNvSpPr>
          <p:nvPr>
            <p:ph type="title"/>
          </p:nvPr>
        </p:nvSpPr>
        <p:spPr>
          <a:xfrm>
            <a:off x="476843" y="473245"/>
            <a:ext cx="11241915" cy="1217447"/>
          </a:xfrm>
        </p:spPr>
        <p:txBody>
          <a:bodyPr/>
          <a:lstStyle/>
          <a:p>
            <a:r>
              <a:rPr lang="en-US" dirty="0"/>
              <a:t>Knowledge Check Activity 12-1</a:t>
            </a:r>
          </a:p>
        </p:txBody>
      </p:sp>
      <p:sp>
        <p:nvSpPr>
          <p:cNvPr id="15" name="Content Placeholder 2">
            <a:extLst>
              <a:ext uri="{FF2B5EF4-FFF2-40B4-BE49-F238E27FC236}">
                <a16:creationId xmlns:a16="http://schemas.microsoft.com/office/drawing/2014/main" id="{5464F008-21F9-FCFB-BF06-39C357DBA52E}"/>
              </a:ext>
            </a:extLst>
          </p:cNvPr>
          <p:cNvSpPr>
            <a:spLocks noGrp="1"/>
          </p:cNvSpPr>
          <p:nvPr>
            <p:ph idx="1"/>
          </p:nvPr>
        </p:nvSpPr>
        <p:spPr>
          <a:xfrm>
            <a:off x="476843" y="1825625"/>
            <a:ext cx="11241915" cy="4351338"/>
          </a:xfrm>
        </p:spPr>
        <p:txBody>
          <a:bodyPr/>
          <a:lstStyle/>
          <a:p>
            <a:pPr marL="0" indent="0">
              <a:buNone/>
            </a:pPr>
            <a:r>
              <a:rPr lang="en-US" dirty="0"/>
              <a:t>Which of the following are places where mobile device information might be stored?</a:t>
            </a:r>
          </a:p>
          <a:p>
            <a:pPr marL="457200" indent="-457200">
              <a:buAutoNum type="alphaLcPeriod"/>
            </a:pPr>
            <a:r>
              <a:rPr lang="en-US" dirty="0"/>
              <a:t>Internal memory</a:t>
            </a:r>
          </a:p>
          <a:p>
            <a:pPr marL="457200" indent="-457200">
              <a:buAutoNum type="alphaLcPeriod"/>
            </a:pPr>
            <a:r>
              <a:rPr lang="en-US" dirty="0"/>
              <a:t>SIM card</a:t>
            </a:r>
          </a:p>
          <a:p>
            <a:pPr marL="457200" indent="-457200">
              <a:buAutoNum type="alphaLcPeriod"/>
            </a:pPr>
            <a:r>
              <a:rPr lang="en-US" dirty="0"/>
              <a:t>Removable media such as an SD card</a:t>
            </a:r>
          </a:p>
          <a:p>
            <a:pPr marL="457200" indent="-457200">
              <a:buAutoNum type="alphaLcPeriod"/>
            </a:pPr>
            <a:r>
              <a:rPr lang="en-US" dirty="0"/>
              <a:t>All of these choices</a:t>
            </a:r>
          </a:p>
          <a:p>
            <a:pPr marL="0" indent="0">
              <a:buNone/>
            </a:pPr>
            <a:endParaRPr lang="en-US" dirty="0"/>
          </a:p>
        </p:txBody>
      </p:sp>
    </p:spTree>
    <p:extLst>
      <p:ext uri="{BB962C8B-B14F-4D97-AF65-F5344CB8AC3E}">
        <p14:creationId xmlns:p14="http://schemas.microsoft.com/office/powerpoint/2010/main" val="3683800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0B051F-5E4A-17A8-0397-5C5E0136DBD4}"/>
              </a:ext>
            </a:extLst>
          </p:cNvPr>
          <p:cNvSpPr>
            <a:spLocks noGrp="1"/>
          </p:cNvSpPr>
          <p:nvPr>
            <p:ph type="title"/>
          </p:nvPr>
        </p:nvSpPr>
        <p:spPr>
          <a:xfrm>
            <a:off x="476843" y="473245"/>
            <a:ext cx="11241915" cy="1217447"/>
          </a:xfrm>
        </p:spPr>
        <p:txBody>
          <a:bodyPr/>
          <a:lstStyle/>
          <a:p>
            <a:r>
              <a:rPr lang="en-US" dirty="0"/>
              <a:t>Knowledge Check Activity 12-1: Answer</a:t>
            </a:r>
          </a:p>
        </p:txBody>
      </p:sp>
      <p:sp>
        <p:nvSpPr>
          <p:cNvPr id="12" name="Content Placeholder 3">
            <a:extLst>
              <a:ext uri="{FF2B5EF4-FFF2-40B4-BE49-F238E27FC236}">
                <a16:creationId xmlns:a16="http://schemas.microsoft.com/office/drawing/2014/main" id="{945F9FD1-AEB1-00C2-F6D0-11C11AF9B426}"/>
              </a:ext>
            </a:extLst>
          </p:cNvPr>
          <p:cNvSpPr>
            <a:spLocks noGrp="1"/>
          </p:cNvSpPr>
          <p:nvPr>
            <p:ph sz="half" idx="2"/>
          </p:nvPr>
        </p:nvSpPr>
        <p:spPr>
          <a:xfrm>
            <a:off x="475042" y="1728122"/>
            <a:ext cx="11241915" cy="2621900"/>
          </a:xfrm>
        </p:spPr>
        <p:txBody>
          <a:bodyPr/>
          <a:lstStyle/>
          <a:p>
            <a:pPr marL="0" indent="0">
              <a:buNone/>
            </a:pPr>
            <a:r>
              <a:rPr lang="en-US" dirty="0"/>
              <a:t>Which of the following are places where mobile device information might be stored?</a:t>
            </a:r>
          </a:p>
          <a:p>
            <a:pPr marL="0" indent="0">
              <a:buNone/>
            </a:pPr>
            <a:r>
              <a:rPr lang="en-US" b="1" dirty="0"/>
              <a:t>Answer: d. </a:t>
            </a:r>
            <a:r>
              <a:rPr lang="en-US" dirty="0"/>
              <a:t>All of these choices</a:t>
            </a:r>
          </a:p>
          <a:p>
            <a:pPr marL="0" indent="0">
              <a:buNone/>
            </a:pPr>
            <a:r>
              <a:rPr lang="en-US" dirty="0"/>
              <a:t>Information on a mobile device may be stored in internal memory, on a SIM card, or on removable media such as an SD card.</a:t>
            </a:r>
          </a:p>
        </p:txBody>
      </p:sp>
    </p:spTree>
    <p:extLst>
      <p:ext uri="{BB962C8B-B14F-4D97-AF65-F5344CB8AC3E}">
        <p14:creationId xmlns:p14="http://schemas.microsoft.com/office/powerpoint/2010/main" val="3889104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F72238-48A6-981D-68E4-E2AEBFC1EBE1}"/>
              </a:ext>
            </a:extLst>
          </p:cNvPr>
          <p:cNvSpPr>
            <a:spLocks noGrp="1"/>
          </p:cNvSpPr>
          <p:nvPr>
            <p:ph type="title"/>
          </p:nvPr>
        </p:nvSpPr>
        <p:spPr/>
        <p:txBody>
          <a:bodyPr/>
          <a:lstStyle/>
          <a:p>
            <a:r>
              <a:rPr lang="en-US" dirty="0"/>
              <a:t>Mobile Device Management (1 of 4)</a:t>
            </a:r>
          </a:p>
        </p:txBody>
      </p:sp>
      <p:sp>
        <p:nvSpPr>
          <p:cNvPr id="2" name="Content Placeholder 1">
            <a:extLst>
              <a:ext uri="{FF2B5EF4-FFF2-40B4-BE49-F238E27FC236}">
                <a16:creationId xmlns:a16="http://schemas.microsoft.com/office/drawing/2014/main" id="{99A902FF-5164-F480-7222-FEDC1CFB057C}"/>
              </a:ext>
            </a:extLst>
          </p:cNvPr>
          <p:cNvSpPr>
            <a:spLocks noGrp="1"/>
          </p:cNvSpPr>
          <p:nvPr>
            <p:ph idx="1"/>
          </p:nvPr>
        </p:nvSpPr>
        <p:spPr/>
        <p:txBody>
          <a:bodyPr/>
          <a:lstStyle/>
          <a:p>
            <a:r>
              <a:rPr lang="en-US" dirty="0"/>
              <a:t>Mobile device management (MDM) provides administrators with policy and technical controls for managing an organization’s mobile devices</a:t>
            </a:r>
          </a:p>
          <a:p>
            <a:r>
              <a:rPr lang="en-US" dirty="0"/>
              <a:t>MDM tools allow administrators to do the following:</a:t>
            </a:r>
          </a:p>
          <a:p>
            <a:pPr lvl="1"/>
            <a:r>
              <a:rPr lang="en-US" dirty="0"/>
              <a:t>Enforce appropriate behaviors by users</a:t>
            </a:r>
          </a:p>
          <a:p>
            <a:pPr lvl="1"/>
            <a:r>
              <a:rPr lang="en-US" dirty="0"/>
              <a:t>Install security updates</a:t>
            </a:r>
          </a:p>
          <a:p>
            <a:pPr lvl="1"/>
            <a:r>
              <a:rPr lang="en-US" dirty="0"/>
              <a:t>Create encrypted storage containers on the mobile device</a:t>
            </a:r>
          </a:p>
          <a:p>
            <a:pPr lvl="1"/>
            <a:r>
              <a:rPr lang="en-US" dirty="0"/>
              <a:t>Manage the information stored on the device</a:t>
            </a:r>
          </a:p>
          <a:p>
            <a:r>
              <a:rPr lang="en-US" dirty="0"/>
              <a:t>Examples include Microsoft Intune and Samsung Knox Manage</a:t>
            </a:r>
          </a:p>
        </p:txBody>
      </p:sp>
    </p:spTree>
    <p:extLst>
      <p:ext uri="{BB962C8B-B14F-4D97-AF65-F5344CB8AC3E}">
        <p14:creationId xmlns:p14="http://schemas.microsoft.com/office/powerpoint/2010/main" val="13869841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F72238-48A6-981D-68E4-E2AEBFC1EBE1}"/>
              </a:ext>
            </a:extLst>
          </p:cNvPr>
          <p:cNvSpPr>
            <a:spLocks noGrp="1"/>
          </p:cNvSpPr>
          <p:nvPr>
            <p:ph type="title"/>
          </p:nvPr>
        </p:nvSpPr>
        <p:spPr/>
        <p:txBody>
          <a:bodyPr/>
          <a:lstStyle/>
          <a:p>
            <a:r>
              <a:rPr lang="en-US" dirty="0"/>
              <a:t>Mobile Device Management (2 of 4)</a:t>
            </a:r>
          </a:p>
        </p:txBody>
      </p:sp>
      <p:sp>
        <p:nvSpPr>
          <p:cNvPr id="2" name="Content Placeholder 1">
            <a:extLst>
              <a:ext uri="{FF2B5EF4-FFF2-40B4-BE49-F238E27FC236}">
                <a16:creationId xmlns:a16="http://schemas.microsoft.com/office/drawing/2014/main" id="{99A902FF-5164-F480-7222-FEDC1CFB057C}"/>
              </a:ext>
            </a:extLst>
          </p:cNvPr>
          <p:cNvSpPr>
            <a:spLocks noGrp="1"/>
          </p:cNvSpPr>
          <p:nvPr>
            <p:ph idx="1"/>
          </p:nvPr>
        </p:nvSpPr>
        <p:spPr/>
        <p:txBody>
          <a:bodyPr/>
          <a:lstStyle/>
          <a:p>
            <a:r>
              <a:rPr lang="en-US" dirty="0"/>
              <a:t>The purpose of MDM tools is to protect an organization’s confidential and trade secret information</a:t>
            </a:r>
          </a:p>
          <a:p>
            <a:r>
              <a:rPr lang="en-US" dirty="0"/>
              <a:t>For examiners, extracting data from a device that has MDM enabled is difficult or impossible</a:t>
            </a:r>
          </a:p>
          <a:p>
            <a:r>
              <a:rPr lang="en-US" dirty="0"/>
              <a:t>MDM is designed to resist attempts by a mobile forensics extraction tool such as Cellebrite or XRY</a:t>
            </a:r>
          </a:p>
          <a:p>
            <a:r>
              <a:rPr lang="en-US" dirty="0"/>
              <a:t>Administrators can also set up MDM software so that data is automatically wiped if there are any attempts to alter the phone’s security features</a:t>
            </a:r>
          </a:p>
        </p:txBody>
      </p:sp>
    </p:spTree>
    <p:extLst>
      <p:ext uri="{BB962C8B-B14F-4D97-AF65-F5344CB8AC3E}">
        <p14:creationId xmlns:p14="http://schemas.microsoft.com/office/powerpoint/2010/main" val="1120694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Mobile Device Management (3 of 4)</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1938992"/>
          </a:xfrm>
          <a:prstGeom prst="rect">
            <a:avLst/>
          </a:prstGeom>
          <a:noFill/>
        </p:spPr>
        <p:txBody>
          <a:bodyPr wrap="square" rtlCol="0">
            <a:spAutoFit/>
          </a:bodyPr>
          <a:lstStyle/>
          <a:p>
            <a:endParaRPr lang="en-US" sz="2400" dirty="0">
              <a:latin typeface="Work Sans" pitchFamily="2" charset="0"/>
            </a:endParaRPr>
          </a:p>
          <a:p>
            <a:r>
              <a:rPr lang="en-US" sz="2400" b="1" dirty="0">
                <a:latin typeface="Work Sans" pitchFamily="2" charset="0"/>
              </a:rPr>
              <a:t>Figure 12-2</a:t>
            </a:r>
            <a:r>
              <a:rPr lang="en-US" sz="2400" dirty="0">
                <a:latin typeface="Work Sans" pitchFamily="2" charset="0"/>
              </a:rPr>
              <a:t>  Checking an Android’s Stay awake option</a:t>
            </a:r>
            <a:endParaRPr lang="en-US" altLang="en-US" sz="2400" dirty="0">
              <a:latin typeface="+mj-lt"/>
            </a:endParaRPr>
          </a:p>
          <a:p>
            <a:endParaRPr lang="en-US" sz="2400" dirty="0">
              <a:latin typeface="Work Sans" pitchFamily="2" charset="0"/>
            </a:endParaRPr>
          </a:p>
        </p:txBody>
      </p:sp>
      <p:pic>
        <p:nvPicPr>
          <p:cNvPr id="6" name="Picture 5" descr="An overlay lists the screen timeout intervals in Android’s Stay Awake option in the display settings. The list includes the following intervals: 15 seconds, 30 seconds, 1 minute, 2 minutes, 5 minutes, 10 minutes, and 30 minutes. The 5-minute option is checked. ">
            <a:extLst>
              <a:ext uri="{FF2B5EF4-FFF2-40B4-BE49-F238E27FC236}">
                <a16:creationId xmlns:a16="http://schemas.microsoft.com/office/drawing/2014/main" id="{43520117-32ED-66CF-2928-2FBA522E2D2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520290" y="1257820"/>
            <a:ext cx="2713021" cy="4342360"/>
          </a:xfrm>
          <a:prstGeom prst="rect">
            <a:avLst/>
          </a:prstGeom>
        </p:spPr>
      </p:pic>
    </p:spTree>
    <p:extLst>
      <p:ext uri="{BB962C8B-B14F-4D97-AF65-F5344CB8AC3E}">
        <p14:creationId xmlns:p14="http://schemas.microsoft.com/office/powerpoint/2010/main" val="1620718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Mobile Device Management (4 of 4)</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1938992"/>
          </a:xfrm>
          <a:prstGeom prst="rect">
            <a:avLst/>
          </a:prstGeom>
          <a:noFill/>
        </p:spPr>
        <p:txBody>
          <a:bodyPr wrap="square" rtlCol="0">
            <a:spAutoFit/>
          </a:bodyPr>
          <a:lstStyle/>
          <a:p>
            <a:endParaRPr lang="en-US" sz="2400" dirty="0">
              <a:latin typeface="Work Sans" pitchFamily="2" charset="0"/>
            </a:endParaRPr>
          </a:p>
          <a:p>
            <a:r>
              <a:rPr lang="en-US" sz="2400" b="1" dirty="0">
                <a:latin typeface="Work Sans" pitchFamily="2" charset="0"/>
              </a:rPr>
              <a:t>Figure 12-3</a:t>
            </a:r>
            <a:r>
              <a:rPr lang="en-US" sz="2400" dirty="0">
                <a:latin typeface="Work Sans" pitchFamily="2" charset="0"/>
              </a:rPr>
              <a:t>  Checking an Apple mobile device’s Auto-Lock: Never option</a:t>
            </a:r>
            <a:endParaRPr lang="en-US" altLang="en-US" sz="2400" dirty="0">
              <a:latin typeface="+mj-lt"/>
            </a:endParaRPr>
          </a:p>
          <a:p>
            <a:endParaRPr lang="en-US" sz="2400" dirty="0">
              <a:latin typeface="Work Sans" pitchFamily="2" charset="0"/>
            </a:endParaRPr>
          </a:p>
        </p:txBody>
      </p:sp>
      <p:pic>
        <p:nvPicPr>
          <p:cNvPr id="4" name="Picture 3" descr="A list of the Auto-Lock intervals in an Apple device. The listed intervals are 30 seconds, 1 minute, 2 minutes, 3 minutes, 4 minutes, 5 minutes, and Never. The Never option is checked.">
            <a:extLst>
              <a:ext uri="{FF2B5EF4-FFF2-40B4-BE49-F238E27FC236}">
                <a16:creationId xmlns:a16="http://schemas.microsoft.com/office/drawing/2014/main" id="{1333A5CC-9EB6-049A-1017-0F8102BE497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785069" y="1491522"/>
            <a:ext cx="2183463" cy="3874956"/>
          </a:xfrm>
          <a:prstGeom prst="rect">
            <a:avLst/>
          </a:prstGeom>
        </p:spPr>
      </p:pic>
    </p:spTree>
    <p:extLst>
      <p:ext uri="{BB962C8B-B14F-4D97-AF65-F5344CB8AC3E}">
        <p14:creationId xmlns:p14="http://schemas.microsoft.com/office/powerpoint/2010/main" val="41768854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8A1F10-B7D4-7A7E-72E8-9614AB05D744}"/>
              </a:ext>
            </a:extLst>
          </p:cNvPr>
          <p:cNvSpPr>
            <a:spLocks noGrp="1"/>
          </p:cNvSpPr>
          <p:nvPr>
            <p:ph type="title"/>
          </p:nvPr>
        </p:nvSpPr>
        <p:spPr/>
        <p:txBody>
          <a:bodyPr/>
          <a:lstStyle/>
          <a:p>
            <a:r>
              <a:rPr lang="en-US" dirty="0"/>
              <a:t>Apple Lost Mode</a:t>
            </a:r>
          </a:p>
        </p:txBody>
      </p:sp>
      <p:sp>
        <p:nvSpPr>
          <p:cNvPr id="2" name="Content Placeholder 1">
            <a:extLst>
              <a:ext uri="{FF2B5EF4-FFF2-40B4-BE49-F238E27FC236}">
                <a16:creationId xmlns:a16="http://schemas.microsoft.com/office/drawing/2014/main" id="{94BC9ED9-F966-868B-E656-033D7E920B29}"/>
              </a:ext>
            </a:extLst>
          </p:cNvPr>
          <p:cNvSpPr>
            <a:spLocks noGrp="1"/>
          </p:cNvSpPr>
          <p:nvPr>
            <p:ph idx="1"/>
          </p:nvPr>
        </p:nvSpPr>
        <p:spPr/>
        <p:txBody>
          <a:bodyPr/>
          <a:lstStyle/>
          <a:p>
            <a:r>
              <a:rPr lang="en-US" dirty="0"/>
              <a:t>Apple Lost Mode can aid users in the recovery of their lost device</a:t>
            </a:r>
          </a:p>
          <a:p>
            <a:pPr lvl="1"/>
            <a:r>
              <a:rPr lang="en-US" dirty="0"/>
              <a:t>It is initiated remotely from the user’s iCloud account or the corporation MDM console</a:t>
            </a:r>
          </a:p>
          <a:p>
            <a:r>
              <a:rPr lang="en-US" dirty="0"/>
              <a:t>Once the device receives a signal it locks the device and broadcasts its geolocation back to the person who initiated the lost mode</a:t>
            </a:r>
          </a:p>
          <a:p>
            <a:pPr lvl="1"/>
            <a:r>
              <a:rPr lang="en-US" dirty="0"/>
              <a:t>The device can receive a self-erase signal, which will delete all contents from the mobile device</a:t>
            </a:r>
          </a:p>
          <a:p>
            <a:r>
              <a:rPr lang="en-US" dirty="0"/>
              <a:t>When seizing an Apple mobile device, be aware that data may be destroyed with the Apple Lost mode service</a:t>
            </a:r>
          </a:p>
        </p:txBody>
      </p:sp>
    </p:spTree>
    <p:extLst>
      <p:ext uri="{BB962C8B-B14F-4D97-AF65-F5344CB8AC3E}">
        <p14:creationId xmlns:p14="http://schemas.microsoft.com/office/powerpoint/2010/main" val="100994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50C8B9-8D67-96B0-2052-A415C6430EC6}"/>
              </a:ext>
            </a:extLst>
          </p:cNvPr>
          <p:cNvSpPr>
            <a:spLocks noGrp="1"/>
          </p:cNvSpPr>
          <p:nvPr>
            <p:ph type="title"/>
          </p:nvPr>
        </p:nvSpPr>
        <p:spPr/>
        <p:txBody>
          <a:bodyPr/>
          <a:lstStyle/>
          <a:p>
            <a:r>
              <a:rPr lang="en-US" dirty="0"/>
              <a:t>File System Encryption</a:t>
            </a:r>
          </a:p>
        </p:txBody>
      </p:sp>
      <p:sp>
        <p:nvSpPr>
          <p:cNvPr id="2" name="Content Placeholder 1">
            <a:extLst>
              <a:ext uri="{FF2B5EF4-FFF2-40B4-BE49-F238E27FC236}">
                <a16:creationId xmlns:a16="http://schemas.microsoft.com/office/drawing/2014/main" id="{ED19A4FD-F4AD-78CB-97FB-F289B79589BE}"/>
              </a:ext>
            </a:extLst>
          </p:cNvPr>
          <p:cNvSpPr>
            <a:spLocks noGrp="1"/>
          </p:cNvSpPr>
          <p:nvPr>
            <p:ph idx="1"/>
          </p:nvPr>
        </p:nvSpPr>
        <p:spPr/>
        <p:txBody>
          <a:bodyPr/>
          <a:lstStyle/>
          <a:p>
            <a:r>
              <a:rPr lang="en-US" dirty="0"/>
              <a:t>Encryption falls into two categories: data-in-motion and data-at-rest</a:t>
            </a:r>
          </a:p>
          <a:p>
            <a:r>
              <a:rPr lang="en-US" dirty="0"/>
              <a:t>Some encryption application vendors provide a backdoor utility for data recovery purposes in the event a user loses their passcode</a:t>
            </a:r>
          </a:p>
          <a:p>
            <a:r>
              <a:rPr lang="en-US" dirty="0"/>
              <a:t>iPhones have the iMessage utility, which will encrypt all messages between sender and receiver</a:t>
            </a:r>
          </a:p>
          <a:p>
            <a:pPr lvl="1"/>
            <a:r>
              <a:rPr lang="en-US" dirty="0"/>
              <a:t>These messages are stored in iCloud and require a passcode to decrypt them on a user’s iPhone</a:t>
            </a:r>
          </a:p>
          <a:p>
            <a:r>
              <a:rPr lang="en-US" dirty="0"/>
              <a:t>Google uses end-to-end encryption using the Rich Communication Service (RCS) in their Messages app</a:t>
            </a:r>
          </a:p>
        </p:txBody>
      </p:sp>
    </p:spTree>
    <p:extLst>
      <p:ext uri="{BB962C8B-B14F-4D97-AF65-F5344CB8AC3E}">
        <p14:creationId xmlns:p14="http://schemas.microsoft.com/office/powerpoint/2010/main" val="932391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344AB-4011-A825-F972-A89C039FE0AB}"/>
              </a:ext>
            </a:extLst>
          </p:cNvPr>
          <p:cNvSpPr>
            <a:spLocks noGrp="1"/>
          </p:cNvSpPr>
          <p:nvPr>
            <p:ph type="title"/>
          </p:nvPr>
        </p:nvSpPr>
        <p:spPr/>
        <p:txBody>
          <a:bodyPr/>
          <a:lstStyle/>
          <a:p>
            <a:r>
              <a:rPr lang="en-US" dirty="0"/>
              <a:t>Understanding Mobile Devices and Cellular Networks</a:t>
            </a:r>
          </a:p>
        </p:txBody>
      </p:sp>
      <p:sp>
        <p:nvSpPr>
          <p:cNvPr id="2" name="Content Placeholder 1">
            <a:extLst>
              <a:ext uri="{FF2B5EF4-FFF2-40B4-BE49-F238E27FC236}">
                <a16:creationId xmlns:a16="http://schemas.microsoft.com/office/drawing/2014/main" id="{4172115C-C6A2-EADB-F889-2F26A0B1C061}"/>
              </a:ext>
            </a:extLst>
          </p:cNvPr>
          <p:cNvSpPr>
            <a:spLocks noGrp="1"/>
          </p:cNvSpPr>
          <p:nvPr>
            <p:ph idx="1"/>
          </p:nvPr>
        </p:nvSpPr>
        <p:spPr/>
        <p:txBody>
          <a:bodyPr/>
          <a:lstStyle/>
          <a:p>
            <a:r>
              <a:rPr lang="en-US" dirty="0"/>
              <a:t>Mobile device forensics faces many challenges</a:t>
            </a:r>
          </a:p>
          <a:p>
            <a:r>
              <a:rPr lang="en-US" dirty="0"/>
              <a:t>Police used to look through mobile devices at the time of arrest</a:t>
            </a:r>
          </a:p>
          <a:p>
            <a:pPr lvl="1"/>
            <a:r>
              <a:rPr lang="en-US" dirty="0"/>
              <a:t>The Supreme Court of Oregon and Ohio ruled that a search warrant is needed to examine mobile devices</a:t>
            </a:r>
          </a:p>
          <a:p>
            <a:r>
              <a:rPr lang="en-US" dirty="0"/>
              <a:t>Because phones often contain private or sensitive information, any information that does not pertain to the case must be redacted from the public record</a:t>
            </a:r>
          </a:p>
        </p:txBody>
      </p:sp>
    </p:spTree>
    <p:extLst>
      <p:ext uri="{BB962C8B-B14F-4D97-AF65-F5344CB8AC3E}">
        <p14:creationId xmlns:p14="http://schemas.microsoft.com/office/powerpoint/2010/main" val="4083769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BA8753-AEF6-A0D2-9927-198D385BE026}"/>
              </a:ext>
            </a:extLst>
          </p:cNvPr>
          <p:cNvSpPr>
            <a:spLocks noGrp="1"/>
          </p:cNvSpPr>
          <p:nvPr>
            <p:ph type="title"/>
          </p:nvPr>
        </p:nvSpPr>
        <p:spPr/>
        <p:txBody>
          <a:bodyPr/>
          <a:lstStyle/>
          <a:p>
            <a:r>
              <a:rPr lang="en-US" dirty="0"/>
              <a:t>Seizing and Securing Mobile Devices</a:t>
            </a:r>
          </a:p>
        </p:txBody>
      </p:sp>
      <p:sp>
        <p:nvSpPr>
          <p:cNvPr id="2" name="Content Placeholder 1">
            <a:extLst>
              <a:ext uri="{FF2B5EF4-FFF2-40B4-BE49-F238E27FC236}">
                <a16:creationId xmlns:a16="http://schemas.microsoft.com/office/drawing/2014/main" id="{E583598C-3C26-AB17-F8C2-B151ABE9D747}"/>
              </a:ext>
            </a:extLst>
          </p:cNvPr>
          <p:cNvSpPr>
            <a:spLocks noGrp="1"/>
          </p:cNvSpPr>
          <p:nvPr>
            <p:ph idx="1"/>
          </p:nvPr>
        </p:nvSpPr>
        <p:spPr/>
        <p:txBody>
          <a:bodyPr/>
          <a:lstStyle/>
          <a:p>
            <a:r>
              <a:rPr lang="en-US" dirty="0"/>
              <a:t>The main concern when working with mobile devices are loss of power, synchronization with cloud services, and remote wiping</a:t>
            </a:r>
          </a:p>
          <a:p>
            <a:r>
              <a:rPr lang="en-US" dirty="0"/>
              <a:t>All mobile devices have volatile memory</a:t>
            </a:r>
          </a:p>
          <a:p>
            <a:pPr lvl="1"/>
            <a:r>
              <a:rPr lang="en-US" dirty="0"/>
              <a:t>Make sure they do not lose power before you can retrieve RAM data</a:t>
            </a:r>
          </a:p>
          <a:p>
            <a:r>
              <a:rPr lang="en-US" dirty="0"/>
              <a:t>At the investigation scene, determine if device is on or off</a:t>
            </a:r>
          </a:p>
          <a:p>
            <a:pPr lvl="1"/>
            <a:r>
              <a:rPr lang="en-US" dirty="0"/>
              <a:t>If it is off, leave it off, attempt to find the charger, and connect it as soon as possible</a:t>
            </a:r>
          </a:p>
          <a:p>
            <a:pPr lvl="1"/>
            <a:r>
              <a:rPr lang="en-US" dirty="0"/>
              <a:t>If it is on, check the display for the battery’s current charge level</a:t>
            </a:r>
          </a:p>
          <a:p>
            <a:endParaRPr lang="en-US" dirty="0"/>
          </a:p>
        </p:txBody>
      </p:sp>
    </p:spTree>
    <p:extLst>
      <p:ext uri="{BB962C8B-B14F-4D97-AF65-F5344CB8AC3E}">
        <p14:creationId xmlns:p14="http://schemas.microsoft.com/office/powerpoint/2010/main" val="30394232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042EE1-BD54-215C-072B-820E4F1ABFF9}"/>
              </a:ext>
            </a:extLst>
          </p:cNvPr>
          <p:cNvSpPr>
            <a:spLocks noGrp="1"/>
          </p:cNvSpPr>
          <p:nvPr>
            <p:ph type="title"/>
          </p:nvPr>
        </p:nvSpPr>
        <p:spPr/>
        <p:txBody>
          <a:bodyPr/>
          <a:lstStyle/>
          <a:p>
            <a:r>
              <a:rPr lang="en-US" dirty="0"/>
              <a:t>Isolating the Mobile Device</a:t>
            </a:r>
          </a:p>
        </p:txBody>
      </p:sp>
      <p:sp>
        <p:nvSpPr>
          <p:cNvPr id="2" name="Content Placeholder 1">
            <a:extLst>
              <a:ext uri="{FF2B5EF4-FFF2-40B4-BE49-F238E27FC236}">
                <a16:creationId xmlns:a16="http://schemas.microsoft.com/office/drawing/2014/main" id="{CE213BE6-A394-C7A3-F3B2-8B771D08E877}"/>
              </a:ext>
            </a:extLst>
          </p:cNvPr>
          <p:cNvSpPr>
            <a:spLocks noGrp="1"/>
          </p:cNvSpPr>
          <p:nvPr>
            <p:ph idx="1"/>
          </p:nvPr>
        </p:nvSpPr>
        <p:spPr/>
        <p:txBody>
          <a:bodyPr/>
          <a:lstStyle/>
          <a:p>
            <a:r>
              <a:rPr lang="en-US" dirty="0"/>
              <a:t>Any mobile device attached to a PC or tablet should be disconnected </a:t>
            </a:r>
          </a:p>
          <a:p>
            <a:r>
              <a:rPr lang="en-US" dirty="0"/>
              <a:t>Disconnect them from the Internet to help prevent synchronization that might occur automatically and overwrite data on the device</a:t>
            </a:r>
          </a:p>
          <a:p>
            <a:r>
              <a:rPr lang="en-US" dirty="0"/>
              <a:t>If it is present, collect the suspect computer and peripheral devices to determine if the hard drive contains any backup data from the mobile device</a:t>
            </a:r>
          </a:p>
        </p:txBody>
      </p:sp>
    </p:spTree>
    <p:extLst>
      <p:ext uri="{BB962C8B-B14F-4D97-AF65-F5344CB8AC3E}">
        <p14:creationId xmlns:p14="http://schemas.microsoft.com/office/powerpoint/2010/main" val="11122931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F83A42-AAE5-89F0-9AF9-D5CD326DDA5F}"/>
              </a:ext>
            </a:extLst>
          </p:cNvPr>
          <p:cNvSpPr>
            <a:spLocks noGrp="1"/>
          </p:cNvSpPr>
          <p:nvPr>
            <p:ph type="title"/>
          </p:nvPr>
        </p:nvSpPr>
        <p:spPr/>
        <p:txBody>
          <a:bodyPr/>
          <a:lstStyle/>
          <a:p>
            <a:r>
              <a:rPr lang="en-US" dirty="0"/>
              <a:t>Protecting the Mobile Device’s Data</a:t>
            </a:r>
          </a:p>
        </p:txBody>
      </p:sp>
      <p:sp>
        <p:nvSpPr>
          <p:cNvPr id="2" name="Content Placeholder 1">
            <a:extLst>
              <a:ext uri="{FF2B5EF4-FFF2-40B4-BE49-F238E27FC236}">
                <a16:creationId xmlns:a16="http://schemas.microsoft.com/office/drawing/2014/main" id="{B6F87AB2-B043-73AB-C970-60A48103761F}"/>
              </a:ext>
            </a:extLst>
          </p:cNvPr>
          <p:cNvSpPr>
            <a:spLocks noGrp="1"/>
          </p:cNvSpPr>
          <p:nvPr>
            <p:ph idx="1"/>
          </p:nvPr>
        </p:nvSpPr>
        <p:spPr/>
        <p:txBody>
          <a:bodyPr/>
          <a:lstStyle/>
          <a:p>
            <a:r>
              <a:rPr lang="en-US" dirty="0"/>
              <a:t>Use one of the following to isolate the device from incoming signals:</a:t>
            </a:r>
          </a:p>
          <a:p>
            <a:pPr lvl="1"/>
            <a:r>
              <a:rPr lang="en-US" dirty="0"/>
              <a:t>Turn on airplane mode if available</a:t>
            </a:r>
          </a:p>
          <a:p>
            <a:pPr lvl="1"/>
            <a:r>
              <a:rPr lang="en-US" dirty="0"/>
              <a:t>Place the device in a paint can, preferably one painted with radio wave-blocking paint</a:t>
            </a:r>
          </a:p>
          <a:p>
            <a:pPr lvl="1"/>
            <a:r>
              <a:rPr lang="en-US" dirty="0"/>
              <a:t>Use a </a:t>
            </a:r>
            <a:r>
              <a:rPr lang="en-US" b="1" dirty="0"/>
              <a:t>Faraday bag</a:t>
            </a:r>
            <a:r>
              <a:rPr lang="en-US" dirty="0"/>
              <a:t>,</a:t>
            </a:r>
            <a:r>
              <a:rPr lang="en-US" b="1" dirty="0"/>
              <a:t> </a:t>
            </a:r>
            <a:r>
              <a:rPr lang="en-US" dirty="0"/>
              <a:t>which is a special bag that is made of material that blocks electromagnetic waves (the preferred method)</a:t>
            </a:r>
          </a:p>
          <a:p>
            <a:pPr lvl="1"/>
            <a:r>
              <a:rPr lang="en-US" dirty="0"/>
              <a:t>Turn the device off</a:t>
            </a:r>
          </a:p>
        </p:txBody>
      </p:sp>
    </p:spTree>
    <p:extLst>
      <p:ext uri="{BB962C8B-B14F-4D97-AF65-F5344CB8AC3E}">
        <p14:creationId xmlns:p14="http://schemas.microsoft.com/office/powerpoint/2010/main" val="10732102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626583-34C5-2630-29AD-DE587290DF6D}"/>
              </a:ext>
            </a:extLst>
          </p:cNvPr>
          <p:cNvSpPr>
            <a:spLocks noGrp="1"/>
          </p:cNvSpPr>
          <p:nvPr>
            <p:ph type="title"/>
          </p:nvPr>
        </p:nvSpPr>
        <p:spPr/>
        <p:txBody>
          <a:bodyPr/>
          <a:lstStyle/>
          <a:p>
            <a:r>
              <a:rPr lang="en-US" dirty="0"/>
              <a:t>Mobile Device Evidence Extraction and Examination</a:t>
            </a:r>
          </a:p>
        </p:txBody>
      </p:sp>
      <p:sp>
        <p:nvSpPr>
          <p:cNvPr id="2" name="Content Placeholder 1">
            <a:extLst>
              <a:ext uri="{FF2B5EF4-FFF2-40B4-BE49-F238E27FC236}">
                <a16:creationId xmlns:a16="http://schemas.microsoft.com/office/drawing/2014/main" id="{9DAC6FE1-40B2-9CE5-9357-9DDC1A8F2A89}"/>
              </a:ext>
            </a:extLst>
          </p:cNvPr>
          <p:cNvSpPr>
            <a:spLocks noGrp="1"/>
          </p:cNvSpPr>
          <p:nvPr>
            <p:ph idx="1"/>
          </p:nvPr>
        </p:nvSpPr>
        <p:spPr/>
        <p:txBody>
          <a:bodyPr/>
          <a:lstStyle/>
          <a:p>
            <a:r>
              <a:rPr lang="en-US" dirty="0"/>
              <a:t>Research the specific features of the mobile device before performing any data extractions</a:t>
            </a:r>
          </a:p>
          <a:p>
            <a:r>
              <a:rPr lang="en-US" dirty="0"/>
              <a:t>Make sure you have a compatible charger and attach it to the phone</a:t>
            </a:r>
          </a:p>
          <a:p>
            <a:r>
              <a:rPr lang="en-US" dirty="0"/>
              <a:t>The best method of retrieving information from a mobile device is by acquiring a forensic image</a:t>
            </a:r>
          </a:p>
          <a:p>
            <a:r>
              <a:rPr lang="en-US" dirty="0"/>
              <a:t>An alternative method is to connect it to a computer’s USB port with a USB writeblocker</a:t>
            </a:r>
          </a:p>
        </p:txBody>
      </p:sp>
    </p:spTree>
    <p:extLst>
      <p:ext uri="{BB962C8B-B14F-4D97-AF65-F5344CB8AC3E}">
        <p14:creationId xmlns:p14="http://schemas.microsoft.com/office/powerpoint/2010/main" val="5230627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7DE42E-3DAD-267B-95FE-AD917BFC87A1}"/>
              </a:ext>
            </a:extLst>
          </p:cNvPr>
          <p:cNvSpPr>
            <a:spLocks noGrp="1"/>
          </p:cNvSpPr>
          <p:nvPr>
            <p:ph type="title"/>
          </p:nvPr>
        </p:nvSpPr>
        <p:spPr/>
        <p:txBody>
          <a:bodyPr/>
          <a:lstStyle/>
          <a:p>
            <a:r>
              <a:rPr lang="en-US" dirty="0"/>
              <a:t>Preparing for an Acquisition (1 of 3)</a:t>
            </a:r>
          </a:p>
        </p:txBody>
      </p:sp>
      <p:sp>
        <p:nvSpPr>
          <p:cNvPr id="2" name="Content Placeholder 1">
            <a:extLst>
              <a:ext uri="{FF2B5EF4-FFF2-40B4-BE49-F238E27FC236}">
                <a16:creationId xmlns:a16="http://schemas.microsoft.com/office/drawing/2014/main" id="{59EB52CA-94D8-93B6-9F43-C923997FB50C}"/>
              </a:ext>
            </a:extLst>
          </p:cNvPr>
          <p:cNvSpPr>
            <a:spLocks noGrp="1"/>
          </p:cNvSpPr>
          <p:nvPr>
            <p:ph idx="1"/>
          </p:nvPr>
        </p:nvSpPr>
        <p:spPr/>
        <p:txBody>
          <a:bodyPr/>
          <a:lstStyle/>
          <a:p>
            <a:r>
              <a:rPr lang="en-US" dirty="0"/>
              <a:t>Mobile device acquisitions are more aligned with live acquisitions</a:t>
            </a:r>
          </a:p>
          <a:p>
            <a:r>
              <a:rPr lang="en-US" dirty="0"/>
              <a:t>Typically, you will need to set the mobile device to debug mode so the examination tool can communicate with it</a:t>
            </a:r>
          </a:p>
          <a:p>
            <a:r>
              <a:rPr lang="en-US" dirty="0"/>
              <a:t>Forensics Workstation Preparation</a:t>
            </a:r>
          </a:p>
          <a:p>
            <a:pPr lvl="1"/>
            <a:r>
              <a:rPr lang="en-US" dirty="0"/>
              <a:t>Mobile devices use slower USB connections than computers</a:t>
            </a:r>
          </a:p>
          <a:p>
            <a:pPr lvl="1"/>
            <a:r>
              <a:rPr lang="en-US" dirty="0"/>
              <a:t>To prevent disruptions during the acquisition, switch off the workstation’s sleep mode</a:t>
            </a:r>
          </a:p>
        </p:txBody>
      </p:sp>
    </p:spTree>
    <p:extLst>
      <p:ext uri="{BB962C8B-B14F-4D97-AF65-F5344CB8AC3E}">
        <p14:creationId xmlns:p14="http://schemas.microsoft.com/office/powerpoint/2010/main" val="26233046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7DE42E-3DAD-267B-95FE-AD917BFC87A1}"/>
              </a:ext>
            </a:extLst>
          </p:cNvPr>
          <p:cNvSpPr>
            <a:spLocks noGrp="1"/>
          </p:cNvSpPr>
          <p:nvPr>
            <p:ph type="title"/>
          </p:nvPr>
        </p:nvSpPr>
        <p:spPr/>
        <p:txBody>
          <a:bodyPr/>
          <a:lstStyle/>
          <a:p>
            <a:r>
              <a:rPr lang="en-US" dirty="0"/>
              <a:t>Preparing for an Acquisition (2 of 3)</a:t>
            </a:r>
          </a:p>
        </p:txBody>
      </p:sp>
      <p:sp>
        <p:nvSpPr>
          <p:cNvPr id="2" name="Content Placeholder 1">
            <a:extLst>
              <a:ext uri="{FF2B5EF4-FFF2-40B4-BE49-F238E27FC236}">
                <a16:creationId xmlns:a16="http://schemas.microsoft.com/office/drawing/2014/main" id="{59EB52CA-94D8-93B6-9F43-C923997FB50C}"/>
              </a:ext>
            </a:extLst>
          </p:cNvPr>
          <p:cNvSpPr>
            <a:spLocks noGrp="1"/>
          </p:cNvSpPr>
          <p:nvPr>
            <p:ph idx="1"/>
          </p:nvPr>
        </p:nvSpPr>
        <p:spPr/>
        <p:txBody>
          <a:bodyPr/>
          <a:lstStyle/>
          <a:p>
            <a:r>
              <a:rPr lang="en-US" dirty="0"/>
              <a:t>Configuring a Suspect Android Mobile Device</a:t>
            </a:r>
          </a:p>
          <a:p>
            <a:pPr lvl="1"/>
            <a:r>
              <a:rPr lang="en-US" dirty="0"/>
              <a:t>The first task is to make sure all communication channels to the device have been shut off (see steps on page 529)</a:t>
            </a:r>
          </a:p>
          <a:p>
            <a:pPr lvl="1"/>
            <a:r>
              <a:rPr lang="en-US" dirty="0"/>
              <a:t>Next, turn off screen timeout features and turn on its debug mode (follow steps starting on page 529)</a:t>
            </a:r>
          </a:p>
          <a:p>
            <a:pPr lvl="1"/>
            <a:r>
              <a:rPr lang="en-US" dirty="0"/>
              <a:t>You may need to perform a web search on how to turn on debug mode for whatever type of device you are working with</a:t>
            </a:r>
          </a:p>
        </p:txBody>
      </p:sp>
    </p:spTree>
    <p:extLst>
      <p:ext uri="{BB962C8B-B14F-4D97-AF65-F5344CB8AC3E}">
        <p14:creationId xmlns:p14="http://schemas.microsoft.com/office/powerpoint/2010/main" val="39322799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7DE42E-3DAD-267B-95FE-AD917BFC87A1}"/>
              </a:ext>
            </a:extLst>
          </p:cNvPr>
          <p:cNvSpPr>
            <a:spLocks noGrp="1"/>
          </p:cNvSpPr>
          <p:nvPr>
            <p:ph type="title"/>
          </p:nvPr>
        </p:nvSpPr>
        <p:spPr/>
        <p:txBody>
          <a:bodyPr/>
          <a:lstStyle/>
          <a:p>
            <a:r>
              <a:rPr lang="en-US" dirty="0"/>
              <a:t>Preparing for an Acquisition (3 of 3)</a:t>
            </a:r>
          </a:p>
        </p:txBody>
      </p:sp>
      <p:sp>
        <p:nvSpPr>
          <p:cNvPr id="2" name="Content Placeholder 1">
            <a:extLst>
              <a:ext uri="{FF2B5EF4-FFF2-40B4-BE49-F238E27FC236}">
                <a16:creationId xmlns:a16="http://schemas.microsoft.com/office/drawing/2014/main" id="{59EB52CA-94D8-93B6-9F43-C923997FB50C}"/>
              </a:ext>
            </a:extLst>
          </p:cNvPr>
          <p:cNvSpPr>
            <a:spLocks noGrp="1"/>
          </p:cNvSpPr>
          <p:nvPr>
            <p:ph idx="1"/>
          </p:nvPr>
        </p:nvSpPr>
        <p:spPr/>
        <p:txBody>
          <a:bodyPr/>
          <a:lstStyle/>
          <a:p>
            <a:r>
              <a:rPr lang="en-US" dirty="0"/>
              <a:t>Configuring a Suspect Apple Mobile Device</a:t>
            </a:r>
          </a:p>
          <a:p>
            <a:pPr lvl="1"/>
            <a:r>
              <a:rPr lang="en-US" dirty="0"/>
              <a:t>The first task is to make sure all communication channels to the device have been shut off (see steps on page 530)</a:t>
            </a:r>
          </a:p>
          <a:p>
            <a:pPr lvl="1"/>
            <a:r>
              <a:rPr lang="en-US" dirty="0"/>
              <a:t>Next, turn off screen timeout features (follow steps on page 530)</a:t>
            </a:r>
          </a:p>
          <a:p>
            <a:r>
              <a:rPr lang="en-US" dirty="0"/>
              <a:t>Mobile Device Storage Needs</a:t>
            </a:r>
          </a:p>
          <a:p>
            <a:pPr lvl="1"/>
            <a:r>
              <a:rPr lang="en-US" dirty="0"/>
              <a:t>To store extracted data, you can use magnetic media or flash media</a:t>
            </a:r>
          </a:p>
          <a:p>
            <a:pPr lvl="1"/>
            <a:r>
              <a:rPr lang="en-US" dirty="0"/>
              <a:t>When using USB flash drives, be sure to use “high-performance, high endurance” drives</a:t>
            </a:r>
          </a:p>
        </p:txBody>
      </p:sp>
    </p:spTree>
    <p:extLst>
      <p:ext uri="{BB962C8B-B14F-4D97-AF65-F5344CB8AC3E}">
        <p14:creationId xmlns:p14="http://schemas.microsoft.com/office/powerpoint/2010/main" val="38641358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0FC45B-175A-484D-8F15-0BAB924EBC45}"/>
              </a:ext>
            </a:extLst>
          </p:cNvPr>
          <p:cNvSpPr>
            <a:spLocks noGrp="1"/>
          </p:cNvSpPr>
          <p:nvPr>
            <p:ph type="title"/>
          </p:nvPr>
        </p:nvSpPr>
        <p:spPr/>
        <p:txBody>
          <a:bodyPr/>
          <a:lstStyle/>
          <a:p>
            <a:r>
              <a:rPr lang="en-US" dirty="0"/>
              <a:t>Perform the Extraction (1 of 2)</a:t>
            </a:r>
          </a:p>
        </p:txBody>
      </p:sp>
      <p:sp>
        <p:nvSpPr>
          <p:cNvPr id="2" name="Content Placeholder 1">
            <a:extLst>
              <a:ext uri="{FF2B5EF4-FFF2-40B4-BE49-F238E27FC236}">
                <a16:creationId xmlns:a16="http://schemas.microsoft.com/office/drawing/2014/main" id="{89637FF9-4C62-FB29-53C7-975C5B615E0B}"/>
              </a:ext>
            </a:extLst>
          </p:cNvPr>
          <p:cNvSpPr>
            <a:spLocks noGrp="1"/>
          </p:cNvSpPr>
          <p:nvPr>
            <p:ph idx="1"/>
          </p:nvPr>
        </p:nvSpPr>
        <p:spPr/>
        <p:txBody>
          <a:bodyPr/>
          <a:lstStyle/>
          <a:p>
            <a:r>
              <a:rPr lang="en-US" dirty="0"/>
              <a:t>The general procedure for performing an extraction is as follows:</a:t>
            </a:r>
          </a:p>
          <a:p>
            <a:pPr lvl="1"/>
            <a:r>
              <a:rPr lang="en-US" sz="2200" dirty="0"/>
              <a:t>Connect the mobile device to the forensics workstation</a:t>
            </a:r>
          </a:p>
          <a:p>
            <a:pPr lvl="1"/>
            <a:r>
              <a:rPr lang="en-US" sz="2200" dirty="0"/>
              <a:t>Perform the acquisition based on the type of data needed</a:t>
            </a:r>
          </a:p>
          <a:p>
            <a:pPr lvl="1"/>
            <a:r>
              <a:rPr lang="en-US" sz="2200" dirty="0"/>
              <a:t>Monitor the extraction to ensure it is progressing and correct errors</a:t>
            </a:r>
          </a:p>
          <a:p>
            <a:pPr lvl="1"/>
            <a:r>
              <a:rPr lang="en-US" sz="2200" dirty="0"/>
              <a:t>During the extraction, make the effort to ensure nothing touches the screen of the mobile device</a:t>
            </a:r>
          </a:p>
          <a:p>
            <a:pPr lvl="1"/>
            <a:r>
              <a:rPr lang="en-US" sz="2200" dirty="0"/>
              <a:t>When the extraction is completed, restore the device’s original settings</a:t>
            </a:r>
          </a:p>
          <a:p>
            <a:pPr lvl="1"/>
            <a:r>
              <a:rPr lang="en-US" sz="2200" dirty="0"/>
              <a:t>Power off the device and put it back in the evidence locker</a:t>
            </a:r>
          </a:p>
        </p:txBody>
      </p:sp>
    </p:spTree>
    <p:extLst>
      <p:ext uri="{BB962C8B-B14F-4D97-AF65-F5344CB8AC3E}">
        <p14:creationId xmlns:p14="http://schemas.microsoft.com/office/powerpoint/2010/main" val="19493679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0FC45B-175A-484D-8F15-0BAB924EBC45}"/>
              </a:ext>
            </a:extLst>
          </p:cNvPr>
          <p:cNvSpPr>
            <a:spLocks noGrp="1"/>
          </p:cNvSpPr>
          <p:nvPr>
            <p:ph type="title"/>
          </p:nvPr>
        </p:nvSpPr>
        <p:spPr/>
        <p:txBody>
          <a:bodyPr/>
          <a:lstStyle/>
          <a:p>
            <a:r>
              <a:rPr lang="en-US" dirty="0"/>
              <a:t>Perform the Extraction (2 of 2)</a:t>
            </a:r>
          </a:p>
        </p:txBody>
      </p:sp>
      <p:sp>
        <p:nvSpPr>
          <p:cNvPr id="2" name="Content Placeholder 1">
            <a:extLst>
              <a:ext uri="{FF2B5EF4-FFF2-40B4-BE49-F238E27FC236}">
                <a16:creationId xmlns:a16="http://schemas.microsoft.com/office/drawing/2014/main" id="{89637FF9-4C62-FB29-53C7-975C5B615E0B}"/>
              </a:ext>
            </a:extLst>
          </p:cNvPr>
          <p:cNvSpPr>
            <a:spLocks noGrp="1"/>
          </p:cNvSpPr>
          <p:nvPr>
            <p:ph idx="1"/>
          </p:nvPr>
        </p:nvSpPr>
        <p:spPr/>
        <p:txBody>
          <a:bodyPr/>
          <a:lstStyle/>
          <a:p>
            <a:r>
              <a:rPr lang="en-US" dirty="0"/>
              <a:t>After acquiring internal data, the next step is to acquire any data from SIM or SD cards</a:t>
            </a:r>
          </a:p>
          <a:p>
            <a:r>
              <a:rPr lang="en-US" dirty="0"/>
              <a:t>If the device lost power, you might need a PIN or other access codes to view files</a:t>
            </a:r>
          </a:p>
          <a:p>
            <a:r>
              <a:rPr lang="en-US" dirty="0"/>
              <a:t>With most SIM cards, you have three attempts at entering an access code before the device is locked</a:t>
            </a:r>
          </a:p>
          <a:p>
            <a:pPr lvl="1"/>
            <a:r>
              <a:rPr lang="en-US" dirty="0"/>
              <a:t>Which then requires calling the service provider to get the </a:t>
            </a:r>
            <a:r>
              <a:rPr lang="en-US" b="1" dirty="0"/>
              <a:t>personal unlock key</a:t>
            </a:r>
            <a:r>
              <a:rPr lang="en-US" dirty="0"/>
              <a:t> (</a:t>
            </a:r>
            <a:r>
              <a:rPr lang="en-US" b="1" dirty="0"/>
              <a:t>PUK</a:t>
            </a:r>
            <a:r>
              <a:rPr lang="en-US" dirty="0"/>
              <a:t>) and waiting a certain amount of time to try again</a:t>
            </a:r>
          </a:p>
          <a:p>
            <a:r>
              <a:rPr lang="en-US" dirty="0"/>
              <a:t>Common codes to try are 1-1-1-1 or 1-2-3-4</a:t>
            </a:r>
          </a:p>
        </p:txBody>
      </p:sp>
    </p:spTree>
    <p:extLst>
      <p:ext uri="{BB962C8B-B14F-4D97-AF65-F5344CB8AC3E}">
        <p14:creationId xmlns:p14="http://schemas.microsoft.com/office/powerpoint/2010/main" val="23758412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8AE44D7-E40C-7A3B-D475-090768F4AE40}"/>
              </a:ext>
            </a:extLst>
          </p:cNvPr>
          <p:cNvSpPr>
            <a:spLocks noGrp="1"/>
          </p:cNvSpPr>
          <p:nvPr>
            <p:ph type="title"/>
          </p:nvPr>
        </p:nvSpPr>
        <p:spPr/>
        <p:txBody>
          <a:bodyPr/>
          <a:lstStyle/>
          <a:p>
            <a:r>
              <a:rPr lang="en-US" dirty="0"/>
              <a:t>Apple iOS Encrypted Backup</a:t>
            </a:r>
          </a:p>
        </p:txBody>
      </p:sp>
      <p:sp>
        <p:nvSpPr>
          <p:cNvPr id="2" name="Content Placeholder 1">
            <a:extLst>
              <a:ext uri="{FF2B5EF4-FFF2-40B4-BE49-F238E27FC236}">
                <a16:creationId xmlns:a16="http://schemas.microsoft.com/office/drawing/2014/main" id="{90F6B46E-3EF2-7835-B1B7-9ED65A4919E7}"/>
              </a:ext>
            </a:extLst>
          </p:cNvPr>
          <p:cNvSpPr>
            <a:spLocks noGrp="1"/>
          </p:cNvSpPr>
          <p:nvPr>
            <p:ph idx="1"/>
          </p:nvPr>
        </p:nvSpPr>
        <p:spPr/>
        <p:txBody>
          <a:bodyPr/>
          <a:lstStyle/>
          <a:p>
            <a:r>
              <a:rPr lang="en-US" dirty="0"/>
              <a:t>When performing an extraction of an iOS device, a prompt from the extraction tool may be displayed asking you to enter the user’s password</a:t>
            </a:r>
          </a:p>
          <a:p>
            <a:r>
              <a:rPr lang="en-US" dirty="0"/>
              <a:t>iOS encrypted backups can include the following:</a:t>
            </a:r>
          </a:p>
          <a:p>
            <a:pPr lvl="1"/>
            <a:r>
              <a:rPr lang="en-US" sz="2200" dirty="0"/>
              <a:t>Saved passwords for other accounts</a:t>
            </a:r>
          </a:p>
          <a:p>
            <a:pPr lvl="1"/>
            <a:r>
              <a:rPr lang="en-US" sz="2200" dirty="0"/>
              <a:t>Wi-Fi settings</a:t>
            </a:r>
          </a:p>
          <a:p>
            <a:pPr lvl="1"/>
            <a:r>
              <a:rPr lang="en-US" sz="2200" dirty="0"/>
              <a:t>Browser history</a:t>
            </a:r>
          </a:p>
          <a:p>
            <a:pPr lvl="1"/>
            <a:r>
              <a:rPr lang="en-US" sz="2200" dirty="0"/>
              <a:t>Health data</a:t>
            </a:r>
          </a:p>
          <a:p>
            <a:pPr lvl="1"/>
            <a:r>
              <a:rPr lang="en-US" sz="2200" dirty="0"/>
              <a:t>Call history</a:t>
            </a:r>
          </a:p>
        </p:txBody>
      </p:sp>
    </p:spTree>
    <p:extLst>
      <p:ext uri="{BB962C8B-B14F-4D97-AF65-F5344CB8AC3E}">
        <p14:creationId xmlns:p14="http://schemas.microsoft.com/office/powerpoint/2010/main" val="1124670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465305-8B72-0259-8DA0-7EB8E5660D6F}"/>
              </a:ext>
            </a:extLst>
          </p:cNvPr>
          <p:cNvSpPr>
            <a:spLocks noGrp="1"/>
          </p:cNvSpPr>
          <p:nvPr>
            <p:ph type="title"/>
          </p:nvPr>
        </p:nvSpPr>
        <p:spPr/>
        <p:txBody>
          <a:bodyPr/>
          <a:lstStyle/>
          <a:p>
            <a:r>
              <a:rPr lang="en-US" dirty="0"/>
              <a:t>Types of Mobile Devices</a:t>
            </a:r>
          </a:p>
        </p:txBody>
      </p:sp>
      <p:sp>
        <p:nvSpPr>
          <p:cNvPr id="2" name="Content Placeholder 1">
            <a:extLst>
              <a:ext uri="{FF2B5EF4-FFF2-40B4-BE49-F238E27FC236}">
                <a16:creationId xmlns:a16="http://schemas.microsoft.com/office/drawing/2014/main" id="{E8E5FBC1-6E91-3094-0665-CE5F6C8934E9}"/>
              </a:ext>
            </a:extLst>
          </p:cNvPr>
          <p:cNvSpPr>
            <a:spLocks noGrp="1"/>
          </p:cNvSpPr>
          <p:nvPr>
            <p:ph idx="1"/>
          </p:nvPr>
        </p:nvSpPr>
        <p:spPr/>
        <p:txBody>
          <a:bodyPr/>
          <a:lstStyle/>
          <a:p>
            <a:r>
              <a:rPr lang="en-US" dirty="0"/>
              <a:t>Mobile devices include the following:</a:t>
            </a:r>
          </a:p>
          <a:p>
            <a:pPr lvl="1"/>
            <a:r>
              <a:rPr lang="en-US" dirty="0"/>
              <a:t>Cell phones</a:t>
            </a:r>
          </a:p>
          <a:p>
            <a:pPr lvl="1"/>
            <a:r>
              <a:rPr lang="en-US" dirty="0"/>
              <a:t>Tablets</a:t>
            </a:r>
          </a:p>
          <a:p>
            <a:pPr lvl="1"/>
            <a:r>
              <a:rPr lang="en-US" dirty="0"/>
              <a:t>Drones</a:t>
            </a:r>
          </a:p>
          <a:p>
            <a:pPr lvl="1"/>
            <a:r>
              <a:rPr lang="en-US" dirty="0"/>
              <a:t>Wearable devices</a:t>
            </a:r>
          </a:p>
          <a:p>
            <a:pPr lvl="1"/>
            <a:r>
              <a:rPr lang="en-US" dirty="0"/>
              <a:t>PDA devices</a:t>
            </a:r>
          </a:p>
          <a:p>
            <a:r>
              <a:rPr lang="en-US" dirty="0"/>
              <a:t>What makes them different from other devices are features such as near-field communications (NFC) and cellular network communications</a:t>
            </a:r>
          </a:p>
        </p:txBody>
      </p:sp>
    </p:spTree>
    <p:extLst>
      <p:ext uri="{BB962C8B-B14F-4D97-AF65-F5344CB8AC3E}">
        <p14:creationId xmlns:p14="http://schemas.microsoft.com/office/powerpoint/2010/main" val="13866507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486BAA-3414-7055-2191-9F7B2E9C9435}"/>
              </a:ext>
            </a:extLst>
          </p:cNvPr>
          <p:cNvSpPr>
            <a:spLocks noGrp="1"/>
          </p:cNvSpPr>
          <p:nvPr>
            <p:ph type="title"/>
          </p:nvPr>
        </p:nvSpPr>
        <p:spPr/>
        <p:txBody>
          <a:bodyPr/>
          <a:lstStyle/>
          <a:p>
            <a:r>
              <a:rPr lang="en-US" dirty="0"/>
              <a:t>Common Extraction Methods</a:t>
            </a:r>
          </a:p>
        </p:txBody>
      </p:sp>
      <p:sp>
        <p:nvSpPr>
          <p:cNvPr id="2" name="Content Placeholder 1">
            <a:extLst>
              <a:ext uri="{FF2B5EF4-FFF2-40B4-BE49-F238E27FC236}">
                <a16:creationId xmlns:a16="http://schemas.microsoft.com/office/drawing/2014/main" id="{E3660558-B74E-9506-932E-4404D4633388}"/>
              </a:ext>
            </a:extLst>
          </p:cNvPr>
          <p:cNvSpPr>
            <a:spLocks noGrp="1"/>
          </p:cNvSpPr>
          <p:nvPr>
            <p:ph idx="1"/>
          </p:nvPr>
        </p:nvSpPr>
        <p:spPr/>
        <p:txBody>
          <a:bodyPr/>
          <a:lstStyle/>
          <a:p>
            <a:r>
              <a:rPr lang="en-US" dirty="0"/>
              <a:t>Manual extraction may include writing your own software tools or taking photographs of each artifact found on the device</a:t>
            </a:r>
          </a:p>
          <a:p>
            <a:r>
              <a:rPr lang="en-US" dirty="0"/>
              <a:t>A logical extraction utilizes the mobile device’s </a:t>
            </a:r>
            <a:r>
              <a:rPr lang="en-US" b="1" dirty="0"/>
              <a:t>application programming interface </a:t>
            </a:r>
            <a:r>
              <a:rPr lang="en-US" dirty="0"/>
              <a:t>(</a:t>
            </a:r>
            <a:r>
              <a:rPr lang="en-US" b="1" dirty="0"/>
              <a:t>API</a:t>
            </a:r>
            <a:r>
              <a:rPr lang="en-US" dirty="0"/>
              <a:t>) tools to communicate with the mobile device and extract the data to the forensics workstation</a:t>
            </a:r>
          </a:p>
          <a:p>
            <a:r>
              <a:rPr lang="en-US" dirty="0"/>
              <a:t>A selective logical extraction acquires specific data files such as an SQLite database</a:t>
            </a:r>
          </a:p>
          <a:p>
            <a:r>
              <a:rPr lang="en-US" dirty="0"/>
              <a:t>Physical extraction is similar to a physical acquisition of a regular computer</a:t>
            </a:r>
          </a:p>
        </p:txBody>
      </p:sp>
    </p:spTree>
    <p:extLst>
      <p:ext uri="{BB962C8B-B14F-4D97-AF65-F5344CB8AC3E}">
        <p14:creationId xmlns:p14="http://schemas.microsoft.com/office/powerpoint/2010/main" val="27500080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968E5F6-B967-AC44-012C-00AE093E9B4A}"/>
              </a:ext>
            </a:extLst>
          </p:cNvPr>
          <p:cNvSpPr>
            <a:spLocks noGrp="1"/>
          </p:cNvSpPr>
          <p:nvPr>
            <p:ph type="title"/>
          </p:nvPr>
        </p:nvSpPr>
        <p:spPr/>
        <p:txBody>
          <a:bodyPr/>
          <a:lstStyle/>
          <a:p>
            <a:r>
              <a:rPr lang="en-US" dirty="0"/>
              <a:t>Advanced Extraction Methods (1 of 2)</a:t>
            </a:r>
          </a:p>
        </p:txBody>
      </p:sp>
      <p:sp>
        <p:nvSpPr>
          <p:cNvPr id="2" name="Content Placeholder 1">
            <a:extLst>
              <a:ext uri="{FF2B5EF4-FFF2-40B4-BE49-F238E27FC236}">
                <a16:creationId xmlns:a16="http://schemas.microsoft.com/office/drawing/2014/main" id="{C196A246-881D-0CF0-6564-082059877260}"/>
              </a:ext>
            </a:extLst>
          </p:cNvPr>
          <p:cNvSpPr>
            <a:spLocks noGrp="1"/>
          </p:cNvSpPr>
          <p:nvPr>
            <p:ph idx="1"/>
          </p:nvPr>
        </p:nvSpPr>
        <p:spPr/>
        <p:txBody>
          <a:bodyPr/>
          <a:lstStyle/>
          <a:p>
            <a:r>
              <a:rPr lang="en-US" dirty="0"/>
              <a:t>Before trying these methods, make sure nondestructive methods have already been tried</a:t>
            </a:r>
          </a:p>
          <a:p>
            <a:r>
              <a:rPr lang="en-US" dirty="0"/>
              <a:t>Hex dumping involves using a modified boot loader to access the RAM for analysis</a:t>
            </a:r>
          </a:p>
          <a:p>
            <a:pPr lvl="1"/>
            <a:r>
              <a:rPr lang="en-US" dirty="0"/>
              <a:t>It is invasive and may damage the mobile device</a:t>
            </a:r>
          </a:p>
          <a:p>
            <a:r>
              <a:rPr lang="en-US" b="1" dirty="0"/>
              <a:t>Joint Test Action Group </a:t>
            </a:r>
            <a:r>
              <a:rPr lang="en-US" dirty="0"/>
              <a:t>(</a:t>
            </a:r>
            <a:r>
              <a:rPr lang="en-US" b="1" dirty="0"/>
              <a:t>JTAG</a:t>
            </a:r>
            <a:r>
              <a:rPr lang="en-US" dirty="0"/>
              <a:t>) Extraction</a:t>
            </a:r>
          </a:p>
          <a:p>
            <a:pPr lvl="1"/>
            <a:r>
              <a:rPr lang="en-US" dirty="0"/>
              <a:t>An examiner can attach electrical leads to a specific interface on the mobile device circuit board, called a </a:t>
            </a:r>
            <a:r>
              <a:rPr lang="en-US" b="1" dirty="0"/>
              <a:t>test access port </a:t>
            </a:r>
            <a:r>
              <a:rPr lang="en-US" dirty="0"/>
              <a:t>(</a:t>
            </a:r>
            <a:r>
              <a:rPr lang="en-US" b="1" dirty="0"/>
              <a:t>TAP</a:t>
            </a:r>
            <a:r>
              <a:rPr lang="en-US" dirty="0"/>
              <a:t>), to send and receive data from the mobile device</a:t>
            </a:r>
          </a:p>
        </p:txBody>
      </p:sp>
    </p:spTree>
    <p:extLst>
      <p:ext uri="{BB962C8B-B14F-4D97-AF65-F5344CB8AC3E}">
        <p14:creationId xmlns:p14="http://schemas.microsoft.com/office/powerpoint/2010/main" val="21637561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968E5F6-B967-AC44-012C-00AE093E9B4A}"/>
              </a:ext>
            </a:extLst>
          </p:cNvPr>
          <p:cNvSpPr>
            <a:spLocks noGrp="1"/>
          </p:cNvSpPr>
          <p:nvPr>
            <p:ph type="title"/>
          </p:nvPr>
        </p:nvSpPr>
        <p:spPr/>
        <p:txBody>
          <a:bodyPr/>
          <a:lstStyle/>
          <a:p>
            <a:r>
              <a:rPr lang="en-US" dirty="0"/>
              <a:t>Advanced Extraction Methods (2 of 2)</a:t>
            </a:r>
          </a:p>
        </p:txBody>
      </p:sp>
      <p:sp>
        <p:nvSpPr>
          <p:cNvPr id="2" name="Content Placeholder 1">
            <a:extLst>
              <a:ext uri="{FF2B5EF4-FFF2-40B4-BE49-F238E27FC236}">
                <a16:creationId xmlns:a16="http://schemas.microsoft.com/office/drawing/2014/main" id="{C196A246-881D-0CF0-6564-082059877260}"/>
              </a:ext>
            </a:extLst>
          </p:cNvPr>
          <p:cNvSpPr>
            <a:spLocks noGrp="1"/>
          </p:cNvSpPr>
          <p:nvPr>
            <p:ph idx="1"/>
          </p:nvPr>
        </p:nvSpPr>
        <p:spPr/>
        <p:txBody>
          <a:bodyPr/>
          <a:lstStyle/>
          <a:p>
            <a:r>
              <a:rPr lang="en-US" dirty="0"/>
              <a:t>Chip-Off Extraction</a:t>
            </a:r>
          </a:p>
          <a:p>
            <a:pPr lvl="1"/>
            <a:r>
              <a:rPr lang="en-US" dirty="0"/>
              <a:t>A chip-off extraction is performed by desoldering the physical memory chip from the mobile device circuit board and then placing the chip in a memory chip reader</a:t>
            </a:r>
          </a:p>
          <a:p>
            <a:pPr lvl="1"/>
            <a:r>
              <a:rPr lang="en-US" dirty="0"/>
              <a:t>This method requires specialty hardware engineering skills</a:t>
            </a:r>
          </a:p>
          <a:p>
            <a:r>
              <a:rPr lang="en-US" dirty="0"/>
              <a:t>Micro-Read Extraction</a:t>
            </a:r>
          </a:p>
          <a:p>
            <a:pPr lvl="1"/>
            <a:r>
              <a:rPr lang="en-US" dirty="0"/>
              <a:t>An examiner uses an electron microscope to manually read each of the logic-gates of the memory cells to extract each bit of data from a memory chip</a:t>
            </a:r>
          </a:p>
        </p:txBody>
      </p:sp>
    </p:spTree>
    <p:extLst>
      <p:ext uri="{BB962C8B-B14F-4D97-AF65-F5344CB8AC3E}">
        <p14:creationId xmlns:p14="http://schemas.microsoft.com/office/powerpoint/2010/main" val="37038318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7C9DE3-A7ED-7884-5128-C09AE1FDDB44}"/>
              </a:ext>
            </a:extLst>
          </p:cNvPr>
          <p:cNvSpPr>
            <a:spLocks noGrp="1"/>
          </p:cNvSpPr>
          <p:nvPr>
            <p:ph type="title"/>
          </p:nvPr>
        </p:nvSpPr>
        <p:spPr/>
        <p:txBody>
          <a:bodyPr/>
          <a:lstStyle/>
          <a:p>
            <a:r>
              <a:rPr lang="en-US" dirty="0"/>
              <a:t>Workflow Documentation and Verification</a:t>
            </a:r>
          </a:p>
        </p:txBody>
      </p:sp>
      <p:sp>
        <p:nvSpPr>
          <p:cNvPr id="2" name="Content Placeholder 1">
            <a:extLst>
              <a:ext uri="{FF2B5EF4-FFF2-40B4-BE49-F238E27FC236}">
                <a16:creationId xmlns:a16="http://schemas.microsoft.com/office/drawing/2014/main" id="{0A3CCBC9-8C13-BE18-7DB2-A2B9C4A48498}"/>
              </a:ext>
            </a:extLst>
          </p:cNvPr>
          <p:cNvSpPr>
            <a:spLocks noGrp="1"/>
          </p:cNvSpPr>
          <p:nvPr>
            <p:ph idx="1"/>
          </p:nvPr>
        </p:nvSpPr>
        <p:spPr/>
        <p:txBody>
          <a:bodyPr/>
          <a:lstStyle/>
          <a:p>
            <a:r>
              <a:rPr lang="en-US" dirty="0"/>
              <a:t>The extraction process must be monitored to maintain the integrity and chain of custody of evidence</a:t>
            </a:r>
          </a:p>
          <a:p>
            <a:r>
              <a:rPr lang="en-US" dirty="0"/>
              <a:t>Once the extraction process is finished you will need to verify its contents</a:t>
            </a:r>
          </a:p>
          <a:p>
            <a:r>
              <a:rPr lang="en-US" dirty="0"/>
              <a:t>Recovered data will include binary and executable files that will need to be decoded and analyzed</a:t>
            </a:r>
          </a:p>
          <a:p>
            <a:pPr lvl="1"/>
            <a:r>
              <a:rPr lang="en-US" dirty="0"/>
              <a:t>Most mobile device forensics tools are designed to decode this data</a:t>
            </a:r>
          </a:p>
        </p:txBody>
      </p:sp>
    </p:spTree>
    <p:extLst>
      <p:ext uri="{BB962C8B-B14F-4D97-AF65-F5344CB8AC3E}">
        <p14:creationId xmlns:p14="http://schemas.microsoft.com/office/powerpoint/2010/main" val="25385120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E6D541-BE73-1408-FF6E-F8408470E0E9}"/>
              </a:ext>
            </a:extLst>
          </p:cNvPr>
          <p:cNvSpPr>
            <a:spLocks noGrp="1"/>
          </p:cNvSpPr>
          <p:nvPr>
            <p:ph type="title"/>
          </p:nvPr>
        </p:nvSpPr>
        <p:spPr/>
        <p:txBody>
          <a:bodyPr/>
          <a:lstStyle/>
          <a:p>
            <a:r>
              <a:rPr lang="en-US" dirty="0"/>
              <a:t>Mobile Device Forensics Tools (1 of 5)</a:t>
            </a:r>
          </a:p>
        </p:txBody>
      </p:sp>
      <p:sp>
        <p:nvSpPr>
          <p:cNvPr id="2" name="Content Placeholder 1">
            <a:extLst>
              <a:ext uri="{FF2B5EF4-FFF2-40B4-BE49-F238E27FC236}">
                <a16:creationId xmlns:a16="http://schemas.microsoft.com/office/drawing/2014/main" id="{1C494BAC-CA5C-1A7A-3D89-A423858974A4}"/>
              </a:ext>
            </a:extLst>
          </p:cNvPr>
          <p:cNvSpPr>
            <a:spLocks noGrp="1"/>
          </p:cNvSpPr>
          <p:nvPr>
            <p:ph idx="1"/>
          </p:nvPr>
        </p:nvSpPr>
        <p:spPr/>
        <p:txBody>
          <a:bodyPr/>
          <a:lstStyle/>
          <a:p>
            <a:r>
              <a:rPr lang="en-US" dirty="0"/>
              <a:t>Andriller CE is a freeware Python script designed to perform forensics acquisitions and analysis on Android smartphones and tablets</a:t>
            </a:r>
          </a:p>
          <a:p>
            <a:pPr lvl="1"/>
            <a:r>
              <a:rPr lang="en-US" dirty="0"/>
              <a:t>It will run in Windows and Linux</a:t>
            </a:r>
          </a:p>
          <a:p>
            <a:r>
              <a:rPr lang="en-US" dirty="0"/>
              <a:t>Complete Activity 12-1 to install and explore Andriller CE</a:t>
            </a:r>
          </a:p>
          <a:p>
            <a:r>
              <a:rPr lang="en-US" dirty="0"/>
              <a:t>Belkasoft Evidence Center X is a commercially sold digital forensics solutions</a:t>
            </a:r>
          </a:p>
          <a:p>
            <a:pPr lvl="1"/>
            <a:r>
              <a:rPr lang="en-US" dirty="0"/>
              <a:t>It contains all the tools an examiner needs to conduct acquisition and analysis on a variety of devices</a:t>
            </a:r>
          </a:p>
        </p:txBody>
      </p:sp>
    </p:spTree>
    <p:extLst>
      <p:ext uri="{BB962C8B-B14F-4D97-AF65-F5344CB8AC3E}">
        <p14:creationId xmlns:p14="http://schemas.microsoft.com/office/powerpoint/2010/main" val="11988710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E6D541-BE73-1408-FF6E-F8408470E0E9}"/>
              </a:ext>
            </a:extLst>
          </p:cNvPr>
          <p:cNvSpPr>
            <a:spLocks noGrp="1"/>
          </p:cNvSpPr>
          <p:nvPr>
            <p:ph type="title"/>
          </p:nvPr>
        </p:nvSpPr>
        <p:spPr/>
        <p:txBody>
          <a:bodyPr/>
          <a:lstStyle/>
          <a:p>
            <a:r>
              <a:rPr lang="en-US" dirty="0"/>
              <a:t>Mobile Device Forensics Tools (2 of 5)</a:t>
            </a:r>
          </a:p>
        </p:txBody>
      </p:sp>
      <p:sp>
        <p:nvSpPr>
          <p:cNvPr id="2" name="Content Placeholder 1">
            <a:extLst>
              <a:ext uri="{FF2B5EF4-FFF2-40B4-BE49-F238E27FC236}">
                <a16:creationId xmlns:a16="http://schemas.microsoft.com/office/drawing/2014/main" id="{1C494BAC-CA5C-1A7A-3D89-A423858974A4}"/>
              </a:ext>
            </a:extLst>
          </p:cNvPr>
          <p:cNvSpPr>
            <a:spLocks noGrp="1"/>
          </p:cNvSpPr>
          <p:nvPr>
            <p:ph idx="1"/>
          </p:nvPr>
        </p:nvSpPr>
        <p:spPr/>
        <p:txBody>
          <a:bodyPr/>
          <a:lstStyle/>
          <a:p>
            <a:r>
              <a:rPr lang="en-US" dirty="0"/>
              <a:t>Cellebrite is a commercial product that includes a field extraction kit and analysis software</a:t>
            </a:r>
          </a:p>
          <a:p>
            <a:r>
              <a:rPr lang="en-US" dirty="0"/>
              <a:t>Hawk Analytics’ CellHawk is a web-based software-as-a-service platform designed to analyze CDR</a:t>
            </a:r>
          </a:p>
          <a:p>
            <a:r>
              <a:rPr lang="en-US" dirty="0"/>
              <a:t>DataPilot is a commercial product that can extract data from Android, Apple, and KaiOS mobile devices</a:t>
            </a:r>
          </a:p>
          <a:p>
            <a:r>
              <a:rPr lang="en-US" dirty="0"/>
              <a:t>FQLite is a freeware Java script designed to locate and recover deleted records in SQLite databases</a:t>
            </a:r>
          </a:p>
        </p:txBody>
      </p:sp>
    </p:spTree>
    <p:extLst>
      <p:ext uri="{BB962C8B-B14F-4D97-AF65-F5344CB8AC3E}">
        <p14:creationId xmlns:p14="http://schemas.microsoft.com/office/powerpoint/2010/main" val="24764734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E6D541-BE73-1408-FF6E-F8408470E0E9}"/>
              </a:ext>
            </a:extLst>
          </p:cNvPr>
          <p:cNvSpPr>
            <a:spLocks noGrp="1"/>
          </p:cNvSpPr>
          <p:nvPr>
            <p:ph type="title"/>
          </p:nvPr>
        </p:nvSpPr>
        <p:spPr/>
        <p:txBody>
          <a:bodyPr/>
          <a:lstStyle/>
          <a:p>
            <a:r>
              <a:rPr lang="en-US" dirty="0"/>
              <a:t>Mobile Device Forensics Tools (3 of 5)</a:t>
            </a:r>
          </a:p>
        </p:txBody>
      </p:sp>
      <p:sp>
        <p:nvSpPr>
          <p:cNvPr id="2" name="Content Placeholder 1">
            <a:extLst>
              <a:ext uri="{FF2B5EF4-FFF2-40B4-BE49-F238E27FC236}">
                <a16:creationId xmlns:a16="http://schemas.microsoft.com/office/drawing/2014/main" id="{1C494BAC-CA5C-1A7A-3D89-A423858974A4}"/>
              </a:ext>
            </a:extLst>
          </p:cNvPr>
          <p:cNvSpPr>
            <a:spLocks noGrp="1"/>
          </p:cNvSpPr>
          <p:nvPr>
            <p:ph idx="1"/>
          </p:nvPr>
        </p:nvSpPr>
        <p:spPr/>
        <p:txBody>
          <a:bodyPr/>
          <a:lstStyle/>
          <a:p>
            <a:r>
              <a:rPr lang="en-US" dirty="0"/>
              <a:t>Magnet Forensics is a commercial product that has the following tools to handle digital forensics investigations:</a:t>
            </a:r>
          </a:p>
          <a:p>
            <a:pPr lvl="1"/>
            <a:r>
              <a:rPr lang="en-US" dirty="0"/>
              <a:t>Magnet Acquire is used for acquiring data from traditional computer media, mobile devices, and cloud sources</a:t>
            </a:r>
          </a:p>
          <a:p>
            <a:pPr lvl="1"/>
            <a:r>
              <a:rPr lang="en-US" dirty="0"/>
              <a:t>Magnet Process is used to convert extracted data into a readable format and creates a database of all the evidence processed</a:t>
            </a:r>
          </a:p>
          <a:p>
            <a:pPr lvl="1"/>
            <a:r>
              <a:rPr lang="en-US" dirty="0"/>
              <a:t>Magnet Examine is used for the examination and analysis of the recovered evidence</a:t>
            </a:r>
          </a:p>
        </p:txBody>
      </p:sp>
    </p:spTree>
    <p:extLst>
      <p:ext uri="{BB962C8B-B14F-4D97-AF65-F5344CB8AC3E}">
        <p14:creationId xmlns:p14="http://schemas.microsoft.com/office/powerpoint/2010/main" val="1212716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E6D541-BE73-1408-FF6E-F8408470E0E9}"/>
              </a:ext>
            </a:extLst>
          </p:cNvPr>
          <p:cNvSpPr>
            <a:spLocks noGrp="1"/>
          </p:cNvSpPr>
          <p:nvPr>
            <p:ph type="title"/>
          </p:nvPr>
        </p:nvSpPr>
        <p:spPr/>
        <p:txBody>
          <a:bodyPr/>
          <a:lstStyle/>
          <a:p>
            <a:r>
              <a:rPr lang="en-US" dirty="0"/>
              <a:t>Mobile Device Forensics Tools (4 of 5)</a:t>
            </a:r>
          </a:p>
        </p:txBody>
      </p:sp>
      <p:sp>
        <p:nvSpPr>
          <p:cNvPr id="2" name="Content Placeholder 1">
            <a:extLst>
              <a:ext uri="{FF2B5EF4-FFF2-40B4-BE49-F238E27FC236}">
                <a16:creationId xmlns:a16="http://schemas.microsoft.com/office/drawing/2014/main" id="{1C494BAC-CA5C-1A7A-3D89-A423858974A4}"/>
              </a:ext>
            </a:extLst>
          </p:cNvPr>
          <p:cNvSpPr>
            <a:spLocks noGrp="1"/>
          </p:cNvSpPr>
          <p:nvPr>
            <p:ph idx="1"/>
          </p:nvPr>
        </p:nvSpPr>
        <p:spPr/>
        <p:txBody>
          <a:bodyPr/>
          <a:lstStyle/>
          <a:p>
            <a:r>
              <a:rPr lang="en-US" dirty="0"/>
              <a:t>Micro Systemation AB is a commercial product that has a family of mobile forensic tools that includes the following:</a:t>
            </a:r>
          </a:p>
          <a:p>
            <a:pPr lvl="1"/>
            <a:r>
              <a:rPr lang="en-US" dirty="0"/>
              <a:t>XRY</a:t>
            </a:r>
          </a:p>
          <a:p>
            <a:pPr lvl="1"/>
            <a:r>
              <a:rPr lang="en-US" dirty="0"/>
              <a:t>XAMN</a:t>
            </a:r>
          </a:p>
          <a:p>
            <a:pPr lvl="1"/>
            <a:r>
              <a:rPr lang="en-US" dirty="0"/>
              <a:t>XEC</a:t>
            </a:r>
          </a:p>
          <a:p>
            <a:r>
              <a:rPr lang="en-US" dirty="0"/>
              <a:t>MOBILedit Forensic is a commercial product specifically designed for mobile forensics</a:t>
            </a:r>
          </a:p>
          <a:p>
            <a:pPr lvl="1"/>
            <a:r>
              <a:rPr lang="en-US" dirty="0"/>
              <a:t>It has a built-in write-blocker and can connect phones directly via Bluetooth, irDA, or a cable</a:t>
            </a:r>
          </a:p>
        </p:txBody>
      </p:sp>
    </p:spTree>
    <p:extLst>
      <p:ext uri="{BB962C8B-B14F-4D97-AF65-F5344CB8AC3E}">
        <p14:creationId xmlns:p14="http://schemas.microsoft.com/office/powerpoint/2010/main" val="29371276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E6D541-BE73-1408-FF6E-F8408470E0E9}"/>
              </a:ext>
            </a:extLst>
          </p:cNvPr>
          <p:cNvSpPr>
            <a:spLocks noGrp="1"/>
          </p:cNvSpPr>
          <p:nvPr>
            <p:ph type="title"/>
          </p:nvPr>
        </p:nvSpPr>
        <p:spPr/>
        <p:txBody>
          <a:bodyPr/>
          <a:lstStyle/>
          <a:p>
            <a:r>
              <a:rPr lang="en-US" dirty="0"/>
              <a:t>Mobile Device Forensics Tools (5 of 5)</a:t>
            </a:r>
          </a:p>
        </p:txBody>
      </p:sp>
      <p:sp>
        <p:nvSpPr>
          <p:cNvPr id="2" name="Content Placeholder 1">
            <a:extLst>
              <a:ext uri="{FF2B5EF4-FFF2-40B4-BE49-F238E27FC236}">
                <a16:creationId xmlns:a16="http://schemas.microsoft.com/office/drawing/2014/main" id="{1C494BAC-CA5C-1A7A-3D89-A423858974A4}"/>
              </a:ext>
            </a:extLst>
          </p:cNvPr>
          <p:cNvSpPr>
            <a:spLocks noGrp="1"/>
          </p:cNvSpPr>
          <p:nvPr>
            <p:ph idx="1"/>
          </p:nvPr>
        </p:nvSpPr>
        <p:spPr/>
        <p:txBody>
          <a:bodyPr/>
          <a:lstStyle/>
          <a:p>
            <a:r>
              <a:rPr lang="en-US" dirty="0"/>
              <a:t>Oxygen Forensics is a commercial product that has a field acquisition kit with a tablet computer that has the Oxygen Forensics extractor tool</a:t>
            </a:r>
          </a:p>
          <a:p>
            <a:pPr lvl="1"/>
            <a:r>
              <a:rPr lang="en-US" dirty="0"/>
              <a:t>It comes with cables to support numerous mobile devices</a:t>
            </a:r>
          </a:p>
          <a:p>
            <a:r>
              <a:rPr lang="en-US" dirty="0"/>
              <a:t>Paraben Software is a commercial product that has several digital forensics tools, including mobile forensics application tools named E3:DS</a:t>
            </a:r>
          </a:p>
          <a:p>
            <a:pPr lvl="1"/>
            <a:r>
              <a:rPr lang="en-US" dirty="0"/>
              <a:t>It examines Internet of Things devices, has a bootloader for locked mobile devices, and can perform data parsing and cloud data capture</a:t>
            </a:r>
          </a:p>
        </p:txBody>
      </p:sp>
    </p:spTree>
    <p:extLst>
      <p:ext uri="{BB962C8B-B14F-4D97-AF65-F5344CB8AC3E}">
        <p14:creationId xmlns:p14="http://schemas.microsoft.com/office/powerpoint/2010/main" val="18442236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B54CD94-D75F-6FC7-3B3B-186438BE2AA8}"/>
              </a:ext>
            </a:extLst>
          </p:cNvPr>
          <p:cNvSpPr>
            <a:spLocks noGrp="1"/>
          </p:cNvSpPr>
          <p:nvPr>
            <p:ph type="title"/>
          </p:nvPr>
        </p:nvSpPr>
        <p:spPr>
          <a:xfrm>
            <a:off x="476843" y="473245"/>
            <a:ext cx="11241915" cy="1217447"/>
          </a:xfrm>
        </p:spPr>
        <p:txBody>
          <a:bodyPr/>
          <a:lstStyle/>
          <a:p>
            <a:r>
              <a:rPr lang="en-US" dirty="0"/>
              <a:t>Knowledge Check Activity 12-2</a:t>
            </a:r>
          </a:p>
        </p:txBody>
      </p:sp>
      <p:sp>
        <p:nvSpPr>
          <p:cNvPr id="15" name="Content Placeholder 2">
            <a:extLst>
              <a:ext uri="{FF2B5EF4-FFF2-40B4-BE49-F238E27FC236}">
                <a16:creationId xmlns:a16="http://schemas.microsoft.com/office/drawing/2014/main" id="{5464F008-21F9-FCFB-BF06-39C357DBA52E}"/>
              </a:ext>
            </a:extLst>
          </p:cNvPr>
          <p:cNvSpPr>
            <a:spLocks noGrp="1"/>
          </p:cNvSpPr>
          <p:nvPr>
            <p:ph idx="1"/>
          </p:nvPr>
        </p:nvSpPr>
        <p:spPr>
          <a:xfrm>
            <a:off x="476843" y="1825625"/>
            <a:ext cx="11241915" cy="4351338"/>
          </a:xfrm>
        </p:spPr>
        <p:txBody>
          <a:bodyPr/>
          <a:lstStyle/>
          <a:p>
            <a:pPr marL="0" indent="0">
              <a:buNone/>
            </a:pPr>
            <a:r>
              <a:rPr lang="en-US" dirty="0"/>
              <a:t>What is the first step you should take when configuring a suspect mobile device?</a:t>
            </a:r>
          </a:p>
          <a:p>
            <a:pPr marL="457200" indent="-457200">
              <a:buAutoNum type="alphaLcPeriod"/>
            </a:pPr>
            <a:r>
              <a:rPr lang="en-US" dirty="0"/>
              <a:t>Make sure all communication channels are shut off.</a:t>
            </a:r>
          </a:p>
          <a:p>
            <a:pPr marL="457200" indent="-457200">
              <a:buAutoNum type="alphaLcPeriod"/>
            </a:pPr>
            <a:r>
              <a:rPr lang="en-US" dirty="0"/>
              <a:t>Turn off the device’s screen timeout feature.</a:t>
            </a:r>
          </a:p>
          <a:p>
            <a:pPr marL="457200" indent="-457200">
              <a:buAutoNum type="alphaLcPeriod"/>
            </a:pPr>
            <a:r>
              <a:rPr lang="en-US" dirty="0"/>
              <a:t>Configure the device so that it is in debug mode. </a:t>
            </a:r>
          </a:p>
          <a:p>
            <a:pPr marL="457200" indent="-457200">
              <a:buAutoNum type="alphaLcPeriod"/>
            </a:pPr>
            <a:r>
              <a:rPr lang="en-US" dirty="0"/>
              <a:t>Remove any external storage media.</a:t>
            </a:r>
          </a:p>
        </p:txBody>
      </p:sp>
    </p:spTree>
    <p:extLst>
      <p:ext uri="{BB962C8B-B14F-4D97-AF65-F5344CB8AC3E}">
        <p14:creationId xmlns:p14="http://schemas.microsoft.com/office/powerpoint/2010/main" val="622453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901310-EA91-FCC6-5FCD-CC38F86C2C72}"/>
              </a:ext>
            </a:extLst>
          </p:cNvPr>
          <p:cNvSpPr>
            <a:spLocks noGrp="1"/>
          </p:cNvSpPr>
          <p:nvPr>
            <p:ph type="title"/>
          </p:nvPr>
        </p:nvSpPr>
        <p:spPr/>
        <p:txBody>
          <a:bodyPr/>
          <a:lstStyle/>
          <a:p>
            <a:r>
              <a:rPr lang="en-US" dirty="0"/>
              <a:t>Cellular Networks (1 of 3)</a:t>
            </a:r>
          </a:p>
        </p:txBody>
      </p:sp>
      <p:sp>
        <p:nvSpPr>
          <p:cNvPr id="2" name="Content Placeholder 1">
            <a:extLst>
              <a:ext uri="{FF2B5EF4-FFF2-40B4-BE49-F238E27FC236}">
                <a16:creationId xmlns:a16="http://schemas.microsoft.com/office/drawing/2014/main" id="{FAC36175-3B2B-E991-4EE6-AEC4E35B7F0B}"/>
              </a:ext>
            </a:extLst>
          </p:cNvPr>
          <p:cNvSpPr>
            <a:spLocks noGrp="1"/>
          </p:cNvSpPr>
          <p:nvPr>
            <p:ph idx="1"/>
          </p:nvPr>
        </p:nvSpPr>
        <p:spPr/>
        <p:txBody>
          <a:bodyPr/>
          <a:lstStyle/>
          <a:p>
            <a:r>
              <a:rPr lang="en-US" dirty="0"/>
              <a:t>Cellular networks is the technology that allows mobile devices to communicate wirelessly around the world</a:t>
            </a:r>
          </a:p>
          <a:p>
            <a:pPr lvl="1"/>
            <a:r>
              <a:rPr lang="en-US" dirty="0"/>
              <a:t>They are divided into “generations” where each new generation introduces greater speed and capacity</a:t>
            </a:r>
          </a:p>
          <a:p>
            <a:pPr lvl="1"/>
            <a:r>
              <a:rPr lang="en-US" dirty="0"/>
              <a:t>Fifth-generation (5G) is the newest generation of cellular networks</a:t>
            </a:r>
          </a:p>
          <a:p>
            <a:pPr lvl="1"/>
            <a:r>
              <a:rPr lang="en-US" dirty="0"/>
              <a:t>Sixth-generation (6G) is expected to be available sometime after 2030</a:t>
            </a:r>
          </a:p>
          <a:p>
            <a:r>
              <a:rPr lang="en-US" dirty="0"/>
              <a:t>Many digital networks are used in the mobile phone industry (see Table 12-1 on the next slide)</a:t>
            </a:r>
          </a:p>
        </p:txBody>
      </p:sp>
    </p:spTree>
    <p:extLst>
      <p:ext uri="{BB962C8B-B14F-4D97-AF65-F5344CB8AC3E}">
        <p14:creationId xmlns:p14="http://schemas.microsoft.com/office/powerpoint/2010/main" val="36893668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0B051F-5E4A-17A8-0397-5C5E0136DBD4}"/>
              </a:ext>
            </a:extLst>
          </p:cNvPr>
          <p:cNvSpPr>
            <a:spLocks noGrp="1"/>
          </p:cNvSpPr>
          <p:nvPr>
            <p:ph type="title"/>
          </p:nvPr>
        </p:nvSpPr>
        <p:spPr>
          <a:xfrm>
            <a:off x="476843" y="473245"/>
            <a:ext cx="11241915" cy="1217447"/>
          </a:xfrm>
        </p:spPr>
        <p:txBody>
          <a:bodyPr/>
          <a:lstStyle/>
          <a:p>
            <a:r>
              <a:rPr lang="en-US" dirty="0"/>
              <a:t>Knowledge Check Activity 12-2: Answer</a:t>
            </a:r>
          </a:p>
        </p:txBody>
      </p:sp>
      <p:sp>
        <p:nvSpPr>
          <p:cNvPr id="12" name="Content Placeholder 3">
            <a:extLst>
              <a:ext uri="{FF2B5EF4-FFF2-40B4-BE49-F238E27FC236}">
                <a16:creationId xmlns:a16="http://schemas.microsoft.com/office/drawing/2014/main" id="{945F9FD1-AEB1-00C2-F6D0-11C11AF9B426}"/>
              </a:ext>
            </a:extLst>
          </p:cNvPr>
          <p:cNvSpPr>
            <a:spLocks noGrp="1"/>
          </p:cNvSpPr>
          <p:nvPr>
            <p:ph sz="half" idx="2"/>
          </p:nvPr>
        </p:nvSpPr>
        <p:spPr>
          <a:xfrm>
            <a:off x="475042" y="1728122"/>
            <a:ext cx="11241915" cy="2621900"/>
          </a:xfrm>
        </p:spPr>
        <p:txBody>
          <a:bodyPr/>
          <a:lstStyle/>
          <a:p>
            <a:pPr marL="0" indent="0">
              <a:buNone/>
            </a:pPr>
            <a:r>
              <a:rPr lang="en-US" dirty="0"/>
              <a:t>What is the first step you should take when configuring a suspect mobile device?</a:t>
            </a:r>
          </a:p>
          <a:p>
            <a:pPr marL="0" indent="0">
              <a:buNone/>
            </a:pPr>
            <a:r>
              <a:rPr lang="en-US" b="1" dirty="0"/>
              <a:t>Answer: a. </a:t>
            </a:r>
            <a:r>
              <a:rPr lang="en-US" dirty="0"/>
              <a:t>Make sure all communication channels are shut off.</a:t>
            </a:r>
          </a:p>
          <a:p>
            <a:pPr marL="0" indent="0">
              <a:buNone/>
            </a:pPr>
            <a:r>
              <a:rPr lang="en-US" sz="2200" dirty="0"/>
              <a:t>Before attempting to process a mobile device, make sure it cannot communicate with a cellular network, Wi-Fi, or a Bluetooth device. After confirming the mobile device’s external communications have been shut off, you can move to turning off the device’s screen saver, placing the device into debug mode, and then removing any external media.</a:t>
            </a:r>
          </a:p>
        </p:txBody>
      </p:sp>
    </p:spTree>
    <p:extLst>
      <p:ext uri="{BB962C8B-B14F-4D97-AF65-F5344CB8AC3E}">
        <p14:creationId xmlns:p14="http://schemas.microsoft.com/office/powerpoint/2010/main" val="28296680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76C9D7-44DF-C70D-F74C-D607A28F5E06}"/>
              </a:ext>
            </a:extLst>
          </p:cNvPr>
          <p:cNvSpPr>
            <a:spLocks noGrp="1"/>
          </p:cNvSpPr>
          <p:nvPr>
            <p:ph type="title"/>
          </p:nvPr>
        </p:nvSpPr>
        <p:spPr/>
        <p:txBody>
          <a:bodyPr/>
          <a:lstStyle/>
          <a:p>
            <a:r>
              <a:rPr lang="en-US" dirty="0"/>
              <a:t>Self Assessment</a:t>
            </a:r>
          </a:p>
        </p:txBody>
      </p:sp>
      <p:sp>
        <p:nvSpPr>
          <p:cNvPr id="2" name="Content Placeholder 1">
            <a:extLst>
              <a:ext uri="{FF2B5EF4-FFF2-40B4-BE49-F238E27FC236}">
                <a16:creationId xmlns:a16="http://schemas.microsoft.com/office/drawing/2014/main" id="{184F5DD7-5D29-2524-6F93-2D03D30FEA43}"/>
              </a:ext>
            </a:extLst>
          </p:cNvPr>
          <p:cNvSpPr>
            <a:spLocks noGrp="1"/>
          </p:cNvSpPr>
          <p:nvPr>
            <p:ph idx="1"/>
          </p:nvPr>
        </p:nvSpPr>
        <p:spPr/>
        <p:txBody>
          <a:bodyPr/>
          <a:lstStyle/>
          <a:p>
            <a:pPr marL="0" indent="0">
              <a:buNone/>
            </a:pPr>
            <a:r>
              <a:rPr lang="en-US" dirty="0"/>
              <a:t>What mobile forensics product is specifically designed to process CDR data?</a:t>
            </a:r>
          </a:p>
          <a:p>
            <a:pPr marL="0" indent="0">
              <a:buNone/>
            </a:pPr>
            <a:endParaRPr lang="en-US" dirty="0"/>
          </a:p>
          <a:p>
            <a:pPr marL="0" indent="0">
              <a:buNone/>
            </a:pPr>
            <a:r>
              <a:rPr lang="en-US" dirty="0">
                <a:effectLst/>
              </a:rPr>
              <a:t>What is the preferred method for securing a mobile device when it is seized?</a:t>
            </a:r>
            <a:endParaRPr lang="en-US" dirty="0"/>
          </a:p>
        </p:txBody>
      </p:sp>
    </p:spTree>
    <p:extLst>
      <p:ext uri="{BB962C8B-B14F-4D97-AF65-F5344CB8AC3E}">
        <p14:creationId xmlns:p14="http://schemas.microsoft.com/office/powerpoint/2010/main" val="17059431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9DB9C0-A1E4-78BE-4089-F4E0C2F71CFE}"/>
              </a:ext>
            </a:extLst>
          </p:cNvPr>
          <p:cNvSpPr>
            <a:spLocks noGrp="1"/>
          </p:cNvSpPr>
          <p:nvPr>
            <p:ph type="title"/>
          </p:nvPr>
        </p:nvSpPr>
        <p:spPr/>
        <p:txBody>
          <a:bodyPr/>
          <a:lstStyle/>
          <a:p>
            <a:r>
              <a:rPr lang="en-US" dirty="0"/>
              <a:t>Summary</a:t>
            </a:r>
          </a:p>
        </p:txBody>
      </p:sp>
      <p:sp>
        <p:nvSpPr>
          <p:cNvPr id="2" name="Content Placeholder 1">
            <a:extLst>
              <a:ext uri="{FF2B5EF4-FFF2-40B4-BE49-F238E27FC236}">
                <a16:creationId xmlns:a16="http://schemas.microsoft.com/office/drawing/2014/main" id="{CF684A4C-01CD-51B2-BC2C-4E51A5DA1539}"/>
              </a:ext>
            </a:extLst>
          </p:cNvPr>
          <p:cNvSpPr>
            <a:spLocks noGrp="1"/>
          </p:cNvSpPr>
          <p:nvPr>
            <p:ph idx="1"/>
          </p:nvPr>
        </p:nvSpPr>
        <p:spPr/>
        <p:txBody>
          <a:bodyPr/>
          <a:lstStyle/>
          <a:p>
            <a:pPr marL="0" indent="0">
              <a:buNone/>
            </a:pPr>
            <a:r>
              <a:rPr lang="en-US" dirty="0"/>
              <a:t>Now that the lesson has ended, you should be able to:</a:t>
            </a:r>
          </a:p>
          <a:p>
            <a:pPr eaLnBrk="1" hangingPunct="1">
              <a:spcAft>
                <a:spcPts val="600"/>
              </a:spcAft>
            </a:pPr>
            <a:r>
              <a:rPr lang="en-US" altLang="en-US" dirty="0"/>
              <a:t>Describe the components of mobile devices and cellular networks</a:t>
            </a:r>
          </a:p>
          <a:p>
            <a:pPr eaLnBrk="1" hangingPunct="1">
              <a:spcAft>
                <a:spcPts val="600"/>
              </a:spcAft>
            </a:pPr>
            <a:r>
              <a:rPr lang="en-US" altLang="en-US" dirty="0"/>
              <a:t>Explain mobile device evidence sources</a:t>
            </a:r>
          </a:p>
          <a:p>
            <a:pPr eaLnBrk="1" hangingPunct="1">
              <a:spcAft>
                <a:spcPts val="600"/>
              </a:spcAft>
            </a:pPr>
            <a:r>
              <a:rPr lang="en-US" altLang="en-US" dirty="0"/>
              <a:t>Describe mobile device security features</a:t>
            </a:r>
          </a:p>
          <a:p>
            <a:pPr eaLnBrk="1" hangingPunct="1">
              <a:spcAft>
                <a:spcPts val="600"/>
              </a:spcAft>
            </a:pPr>
            <a:r>
              <a:rPr lang="en-US" altLang="en-US" dirty="0"/>
              <a:t>Explain mobile device acquisition processes</a:t>
            </a:r>
          </a:p>
          <a:p>
            <a:pPr eaLnBrk="1" hangingPunct="1">
              <a:spcAft>
                <a:spcPts val="600"/>
              </a:spcAft>
            </a:pPr>
            <a:r>
              <a:rPr lang="en-US" altLang="en-US" dirty="0"/>
              <a:t>Describe how to extract and analyze mobile device evidence</a:t>
            </a:r>
          </a:p>
          <a:p>
            <a:pPr eaLnBrk="1" hangingPunct="1">
              <a:spcAft>
                <a:spcPts val="600"/>
              </a:spcAft>
            </a:pPr>
            <a:r>
              <a:rPr lang="en-US" altLang="en-US" dirty="0"/>
              <a:t>Describe mobile device forensics tools</a:t>
            </a:r>
          </a:p>
          <a:p>
            <a:pPr eaLnBrk="1" hangingPunct="1">
              <a:spcAft>
                <a:spcPts val="600"/>
              </a:spcAft>
            </a:pPr>
            <a:endParaRPr lang="en-US" dirty="0"/>
          </a:p>
        </p:txBody>
      </p:sp>
    </p:spTree>
    <p:extLst>
      <p:ext uri="{BB962C8B-B14F-4D97-AF65-F5344CB8AC3E}">
        <p14:creationId xmlns:p14="http://schemas.microsoft.com/office/powerpoint/2010/main" val="328760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362D5B-259A-882F-5526-3BF73B1A7862}"/>
              </a:ext>
            </a:extLst>
          </p:cNvPr>
          <p:cNvSpPr>
            <a:spLocks noGrp="1"/>
          </p:cNvSpPr>
          <p:nvPr>
            <p:ph type="title"/>
          </p:nvPr>
        </p:nvSpPr>
        <p:spPr/>
        <p:txBody>
          <a:bodyPr/>
          <a:lstStyle/>
          <a:p>
            <a:r>
              <a:rPr lang="en-US" dirty="0"/>
              <a:t>Cellular Networks (2 of 3)</a:t>
            </a:r>
          </a:p>
        </p:txBody>
      </p:sp>
      <p:sp>
        <p:nvSpPr>
          <p:cNvPr id="5" name="TextBox 4">
            <a:extLst>
              <a:ext uri="{FF2B5EF4-FFF2-40B4-BE49-F238E27FC236}">
                <a16:creationId xmlns:a16="http://schemas.microsoft.com/office/drawing/2014/main" id="{C847A2D1-8D85-789D-0D8A-814D0FD5B721}"/>
              </a:ext>
            </a:extLst>
          </p:cNvPr>
          <p:cNvSpPr txBox="1"/>
          <p:nvPr/>
        </p:nvSpPr>
        <p:spPr>
          <a:xfrm>
            <a:off x="397031" y="1406961"/>
            <a:ext cx="2555508" cy="307777"/>
          </a:xfrm>
          <a:prstGeom prst="rect">
            <a:avLst/>
          </a:prstGeom>
          <a:noFill/>
        </p:spPr>
        <p:txBody>
          <a:bodyPr wrap="none" rtlCol="0">
            <a:spAutoFit/>
          </a:bodyPr>
          <a:lstStyle/>
          <a:p>
            <a:r>
              <a:rPr lang="en-US" sz="1400" b="1" dirty="0">
                <a:latin typeface="+mn-lt"/>
              </a:rPr>
              <a:t>Table 12-1 </a:t>
            </a:r>
            <a:r>
              <a:rPr lang="en-US" sz="1400" dirty="0">
                <a:latin typeface="+mn-lt"/>
              </a:rPr>
              <a:t>Digital networks</a:t>
            </a:r>
          </a:p>
        </p:txBody>
      </p:sp>
      <p:graphicFrame>
        <p:nvGraphicFramePr>
          <p:cNvPr id="4" name="Content Placeholder 3">
            <a:extLst>
              <a:ext uri="{FF2B5EF4-FFF2-40B4-BE49-F238E27FC236}">
                <a16:creationId xmlns:a16="http://schemas.microsoft.com/office/drawing/2014/main" id="{E41982B0-A9A0-06F1-5E21-BC7022ACFF67}"/>
              </a:ext>
            </a:extLst>
          </p:cNvPr>
          <p:cNvGraphicFramePr>
            <a:graphicFrameLocks noGrp="1"/>
          </p:cNvGraphicFramePr>
          <p:nvPr>
            <p:ph idx="1"/>
            <p:extLst>
              <p:ext uri="{D42A27DB-BD31-4B8C-83A1-F6EECF244321}">
                <p14:modId xmlns:p14="http://schemas.microsoft.com/office/powerpoint/2010/main" val="2967793554"/>
              </p:ext>
            </p:extLst>
          </p:nvPr>
        </p:nvGraphicFramePr>
        <p:xfrm>
          <a:off x="476250" y="1721502"/>
          <a:ext cx="11242674" cy="4064000"/>
        </p:xfrm>
        <a:graphic>
          <a:graphicData uri="http://schemas.openxmlformats.org/drawingml/2006/table">
            <a:tbl>
              <a:tblPr firstRow="1" bandRow="1">
                <a:tableStyleId>{5C22544A-7EE6-4342-B048-85BDC9FD1C3A}</a:tableStyleId>
              </a:tblPr>
              <a:tblGrid>
                <a:gridCol w="3747880">
                  <a:extLst>
                    <a:ext uri="{9D8B030D-6E8A-4147-A177-3AD203B41FA5}">
                      <a16:colId xmlns:a16="http://schemas.microsoft.com/office/drawing/2014/main" val="2167030634"/>
                    </a:ext>
                  </a:extLst>
                </a:gridCol>
                <a:gridCol w="7494794">
                  <a:extLst>
                    <a:ext uri="{9D8B030D-6E8A-4147-A177-3AD203B41FA5}">
                      <a16:colId xmlns:a16="http://schemas.microsoft.com/office/drawing/2014/main" val="1623669496"/>
                    </a:ext>
                  </a:extLst>
                </a:gridCol>
              </a:tblGrid>
              <a:tr h="370840">
                <a:tc>
                  <a:txBody>
                    <a:bodyPr/>
                    <a:lstStyle/>
                    <a:p>
                      <a:r>
                        <a:rPr lang="en-US" sz="1400" dirty="0"/>
                        <a:t>Digital network</a:t>
                      </a:r>
                    </a:p>
                  </a:txBody>
                  <a:tcPr/>
                </a:tc>
                <a:tc>
                  <a:txBody>
                    <a:bodyPr/>
                    <a:lstStyle/>
                    <a:p>
                      <a:r>
                        <a:rPr lang="en-US" sz="1400" dirty="0"/>
                        <a:t>Description</a:t>
                      </a:r>
                    </a:p>
                  </a:txBody>
                  <a:tcPr/>
                </a:tc>
                <a:extLst>
                  <a:ext uri="{0D108BD9-81ED-4DB2-BD59-A6C34878D82A}">
                    <a16:rowId xmlns:a16="http://schemas.microsoft.com/office/drawing/2014/main" val="2230310536"/>
                  </a:ext>
                </a:extLst>
              </a:tr>
              <a:tr h="370840">
                <a:tc>
                  <a:txBody>
                    <a:bodyPr/>
                    <a:lstStyle/>
                    <a:p>
                      <a:r>
                        <a:rPr lang="en-US" sz="1400" dirty="0"/>
                        <a:t>Code Division Multiple Access (CDMA)</a:t>
                      </a:r>
                    </a:p>
                  </a:txBody>
                  <a:tcPr/>
                </a:tc>
                <a:tc>
                  <a:txBody>
                    <a:bodyPr/>
                    <a:lstStyle/>
                    <a:p>
                      <a:r>
                        <a:rPr lang="en-US" sz="1400" dirty="0"/>
                        <a:t>Developed during WWII, this technology was patented by Qualcomm after the war. One of the most commonly used digital network technologies, CDMA uses the full radio frequency spectrum to define channels. Verizon uses CDMA networks.</a:t>
                      </a:r>
                    </a:p>
                  </a:txBody>
                  <a:tcPr/>
                </a:tc>
                <a:extLst>
                  <a:ext uri="{0D108BD9-81ED-4DB2-BD59-A6C34878D82A}">
                    <a16:rowId xmlns:a16="http://schemas.microsoft.com/office/drawing/2014/main" val="94590938"/>
                  </a:ext>
                </a:extLst>
              </a:tr>
              <a:tr h="370840">
                <a:tc>
                  <a:txBody>
                    <a:bodyPr/>
                    <a:lstStyle/>
                    <a:p>
                      <a:r>
                        <a:rPr lang="en-US" sz="1400" dirty="0"/>
                        <a:t>Global System for Mobile Communications (GSM)</a:t>
                      </a:r>
                    </a:p>
                  </a:txBody>
                  <a:tcPr/>
                </a:tc>
                <a:tc>
                  <a:txBody>
                    <a:bodyPr/>
                    <a:lstStyle/>
                    <a:p>
                      <a:r>
                        <a:rPr lang="en-US" sz="1400" dirty="0"/>
                        <a:t>A second-generation cellular network standard that is currently the most used cellular network standard in the world. It is used by AT&amp;T and T-Mobile.</a:t>
                      </a:r>
                    </a:p>
                  </a:txBody>
                  <a:tcPr/>
                </a:tc>
                <a:extLst>
                  <a:ext uri="{0D108BD9-81ED-4DB2-BD59-A6C34878D82A}">
                    <a16:rowId xmlns:a16="http://schemas.microsoft.com/office/drawing/2014/main" val="517600122"/>
                  </a:ext>
                </a:extLst>
              </a:tr>
              <a:tr h="370840">
                <a:tc>
                  <a:txBody>
                    <a:bodyPr/>
                    <a:lstStyle/>
                    <a:p>
                      <a:r>
                        <a:rPr lang="en-US" sz="1400" dirty="0"/>
                        <a:t>Time Division Multiple Access (TDMA)</a:t>
                      </a:r>
                    </a:p>
                  </a:txBody>
                  <a:tcPr/>
                </a:tc>
                <a:tc>
                  <a:txBody>
                    <a:bodyPr/>
                    <a:lstStyle/>
                    <a:p>
                      <a:r>
                        <a:rPr lang="en-US" sz="1400" dirty="0"/>
                        <a:t>This digital network uses the technique of dividing a radio frequency into time slots; TDMA also refers to a specific cellular network standard covered by IS 136.</a:t>
                      </a:r>
                    </a:p>
                  </a:txBody>
                  <a:tcPr/>
                </a:tc>
                <a:extLst>
                  <a:ext uri="{0D108BD9-81ED-4DB2-BD59-A6C34878D82A}">
                    <a16:rowId xmlns:a16="http://schemas.microsoft.com/office/drawing/2014/main" val="426852056"/>
                  </a:ext>
                </a:extLst>
              </a:tr>
              <a:tr h="370840">
                <a:tc>
                  <a:txBody>
                    <a:bodyPr/>
                    <a:lstStyle/>
                    <a:p>
                      <a:r>
                        <a:rPr lang="en-US" sz="1400" dirty="0"/>
                        <a:t>Integrated Digital Enhanced Network (IDEN)</a:t>
                      </a:r>
                    </a:p>
                  </a:txBody>
                  <a:tcPr/>
                </a:tc>
                <a:tc>
                  <a:txBody>
                    <a:bodyPr/>
                    <a:lstStyle/>
                    <a:p>
                      <a:r>
                        <a:rPr lang="en-US" sz="1400" dirty="0"/>
                        <a:t>This Motorola protocol combines several services, including data transmission, into one network.</a:t>
                      </a:r>
                    </a:p>
                  </a:txBody>
                  <a:tcPr/>
                </a:tc>
                <a:extLst>
                  <a:ext uri="{0D108BD9-81ED-4DB2-BD59-A6C34878D82A}">
                    <a16:rowId xmlns:a16="http://schemas.microsoft.com/office/drawing/2014/main" val="4243783274"/>
                  </a:ext>
                </a:extLst>
              </a:tr>
              <a:tr h="370840">
                <a:tc>
                  <a:txBody>
                    <a:bodyPr/>
                    <a:lstStyle/>
                    <a:p>
                      <a:r>
                        <a:rPr lang="en-US" sz="1400" dirty="0"/>
                        <a:t>Digital Advanced Mobile Phone Service (D-AMPS)</a:t>
                      </a:r>
                    </a:p>
                  </a:txBody>
                  <a:tcPr/>
                </a:tc>
                <a:tc>
                  <a:txBody>
                    <a:bodyPr/>
                    <a:lstStyle/>
                    <a:p>
                      <a:r>
                        <a:rPr lang="en-US" sz="1400" dirty="0"/>
                        <a:t>This network is a digital version of the original analog standard for cell phones.</a:t>
                      </a:r>
                    </a:p>
                  </a:txBody>
                  <a:tcPr/>
                </a:tc>
                <a:extLst>
                  <a:ext uri="{0D108BD9-81ED-4DB2-BD59-A6C34878D82A}">
                    <a16:rowId xmlns:a16="http://schemas.microsoft.com/office/drawing/2014/main" val="669855950"/>
                  </a:ext>
                </a:extLst>
              </a:tr>
              <a:tr h="370840">
                <a:tc>
                  <a:txBody>
                    <a:bodyPr/>
                    <a:lstStyle/>
                    <a:p>
                      <a:r>
                        <a:rPr lang="en-US" sz="1400" dirty="0"/>
                        <a:t>Enhanced Data GSM (EDGE)</a:t>
                      </a:r>
                    </a:p>
                  </a:txBody>
                  <a:tcPr/>
                </a:tc>
                <a:tc>
                  <a:txBody>
                    <a:bodyPr/>
                    <a:lstStyle/>
                    <a:p>
                      <a:r>
                        <a:rPr lang="en-US" sz="1400" dirty="0"/>
                        <a:t>This digital network, a faster version of GSM, is designed to deliver data.</a:t>
                      </a:r>
                    </a:p>
                  </a:txBody>
                  <a:tcPr/>
                </a:tc>
                <a:extLst>
                  <a:ext uri="{0D108BD9-81ED-4DB2-BD59-A6C34878D82A}">
                    <a16:rowId xmlns:a16="http://schemas.microsoft.com/office/drawing/2014/main" val="4148157073"/>
                  </a:ext>
                </a:extLst>
              </a:tr>
              <a:tr h="370840">
                <a:tc>
                  <a:txBody>
                    <a:bodyPr/>
                    <a:lstStyle/>
                    <a:p>
                      <a:r>
                        <a:rPr lang="en-US" sz="1400" dirty="0"/>
                        <a:t>Orthogonal Frequency Division Multiplexing (OFDM)</a:t>
                      </a:r>
                    </a:p>
                  </a:txBody>
                  <a:tcPr/>
                </a:tc>
                <a:tc>
                  <a:txBody>
                    <a:bodyPr/>
                    <a:lstStyle/>
                    <a:p>
                      <a:r>
                        <a:rPr lang="en-US" sz="1400" dirty="0"/>
                        <a:t>This technology for 4G networks uses energy more efficiently than 3G networks and is more immune to interference. </a:t>
                      </a:r>
                    </a:p>
                  </a:txBody>
                  <a:tcPr/>
                </a:tc>
                <a:extLst>
                  <a:ext uri="{0D108BD9-81ED-4DB2-BD59-A6C34878D82A}">
                    <a16:rowId xmlns:a16="http://schemas.microsoft.com/office/drawing/2014/main" val="3635227753"/>
                  </a:ext>
                </a:extLst>
              </a:tr>
            </a:tbl>
          </a:graphicData>
        </a:graphic>
      </p:graphicFrame>
    </p:spTree>
    <p:extLst>
      <p:ext uri="{BB962C8B-B14F-4D97-AF65-F5344CB8AC3E}">
        <p14:creationId xmlns:p14="http://schemas.microsoft.com/office/powerpoint/2010/main" val="1243944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DC8A00-2365-FC05-0787-B98AE1B7EC5C}"/>
              </a:ext>
            </a:extLst>
          </p:cNvPr>
          <p:cNvSpPr>
            <a:spLocks noGrp="1"/>
          </p:cNvSpPr>
          <p:nvPr>
            <p:ph type="title"/>
          </p:nvPr>
        </p:nvSpPr>
        <p:spPr/>
        <p:txBody>
          <a:bodyPr/>
          <a:lstStyle/>
          <a:p>
            <a:r>
              <a:rPr lang="en-US" dirty="0"/>
              <a:t>Cellular Networks (3 of 3)</a:t>
            </a:r>
          </a:p>
        </p:txBody>
      </p:sp>
      <p:sp>
        <p:nvSpPr>
          <p:cNvPr id="2" name="Content Placeholder 1">
            <a:extLst>
              <a:ext uri="{FF2B5EF4-FFF2-40B4-BE49-F238E27FC236}">
                <a16:creationId xmlns:a16="http://schemas.microsoft.com/office/drawing/2014/main" id="{BF02B672-6B57-4C2A-3FD1-2097DB8A75EA}"/>
              </a:ext>
            </a:extLst>
          </p:cNvPr>
          <p:cNvSpPr>
            <a:spLocks noGrp="1"/>
          </p:cNvSpPr>
          <p:nvPr>
            <p:ph idx="1"/>
          </p:nvPr>
        </p:nvSpPr>
        <p:spPr/>
        <p:txBody>
          <a:bodyPr/>
          <a:lstStyle/>
          <a:p>
            <a:r>
              <a:rPr lang="en-US" dirty="0"/>
              <a:t>Specific technologies introduced with 4G networks to improve speed and accuracy include the following:</a:t>
            </a:r>
          </a:p>
          <a:p>
            <a:pPr lvl="1"/>
            <a:r>
              <a:rPr lang="en-US" b="1" dirty="0"/>
              <a:t>Orthogonal Frequency Division Multiplexing (OFDM)</a:t>
            </a:r>
          </a:p>
          <a:p>
            <a:pPr lvl="1"/>
            <a:r>
              <a:rPr lang="en-US" b="1" dirty="0"/>
              <a:t>Mobile WiMAX</a:t>
            </a:r>
          </a:p>
          <a:p>
            <a:pPr lvl="1"/>
            <a:r>
              <a:rPr lang="en-US" b="1" dirty="0"/>
              <a:t>Ultra Mobile Broadband (UMB)</a:t>
            </a:r>
          </a:p>
          <a:p>
            <a:pPr lvl="1"/>
            <a:r>
              <a:rPr lang="en-US" b="1" dirty="0"/>
              <a:t>Multiple Input Multiple Output (MIMO)</a:t>
            </a:r>
          </a:p>
          <a:p>
            <a:pPr lvl="1"/>
            <a:r>
              <a:rPr lang="en-US" b="1" dirty="0"/>
              <a:t>Long-Term Evolution (LTE)</a:t>
            </a:r>
          </a:p>
        </p:txBody>
      </p:sp>
    </p:spTree>
    <p:extLst>
      <p:ext uri="{BB962C8B-B14F-4D97-AF65-F5344CB8AC3E}">
        <p14:creationId xmlns:p14="http://schemas.microsoft.com/office/powerpoint/2010/main" val="1196272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9E7355-84BF-95E1-4381-4B7FF4714A52}"/>
              </a:ext>
            </a:extLst>
          </p:cNvPr>
          <p:cNvSpPr>
            <a:spLocks noGrp="1"/>
          </p:cNvSpPr>
          <p:nvPr>
            <p:ph type="title"/>
          </p:nvPr>
        </p:nvSpPr>
        <p:spPr/>
        <p:txBody>
          <a:bodyPr/>
          <a:lstStyle/>
          <a:p>
            <a:r>
              <a:rPr lang="en-US" dirty="0"/>
              <a:t>Cell Phone Tower Communications (1 of 2)</a:t>
            </a:r>
          </a:p>
        </p:txBody>
      </p:sp>
      <p:sp>
        <p:nvSpPr>
          <p:cNvPr id="2" name="Content Placeholder 1">
            <a:extLst>
              <a:ext uri="{FF2B5EF4-FFF2-40B4-BE49-F238E27FC236}">
                <a16:creationId xmlns:a16="http://schemas.microsoft.com/office/drawing/2014/main" id="{68408B4C-633B-3E06-72D7-A71CD96616F2}"/>
              </a:ext>
            </a:extLst>
          </p:cNvPr>
          <p:cNvSpPr>
            <a:spLocks noGrp="1"/>
          </p:cNvSpPr>
          <p:nvPr>
            <p:ph idx="1"/>
          </p:nvPr>
        </p:nvSpPr>
        <p:spPr/>
        <p:txBody>
          <a:bodyPr/>
          <a:lstStyle/>
          <a:p>
            <a:r>
              <a:rPr lang="en-US" dirty="0"/>
              <a:t>On cellular networks, geographic areas are divided into cells </a:t>
            </a:r>
          </a:p>
          <a:p>
            <a:r>
              <a:rPr lang="en-US" dirty="0"/>
              <a:t>Three main components are used for communication with these cells:</a:t>
            </a:r>
          </a:p>
          <a:p>
            <a:pPr lvl="1"/>
            <a:r>
              <a:rPr lang="en-US" b="1" dirty="0"/>
              <a:t>Base transceiver station (BTS)</a:t>
            </a:r>
          </a:p>
          <a:p>
            <a:pPr lvl="1"/>
            <a:r>
              <a:rPr lang="en-US" b="1" dirty="0"/>
              <a:t>Base station controller (BSC)</a:t>
            </a:r>
          </a:p>
          <a:p>
            <a:pPr lvl="1"/>
            <a:r>
              <a:rPr lang="en-US" b="1" dirty="0"/>
              <a:t>Mobile switching center (MSC)</a:t>
            </a:r>
          </a:p>
          <a:p>
            <a:r>
              <a:rPr lang="en-US" dirty="0"/>
              <a:t>When a cell phone powers on, it first connects to the nearest available cell tower</a:t>
            </a:r>
          </a:p>
          <a:p>
            <a:pPr lvl="1"/>
            <a:r>
              <a:rPr lang="en-US" dirty="0"/>
              <a:t>As soon as it connects, it is registered in that cellular network</a:t>
            </a:r>
          </a:p>
        </p:txBody>
      </p:sp>
    </p:spTree>
    <p:extLst>
      <p:ext uri="{BB962C8B-B14F-4D97-AF65-F5344CB8AC3E}">
        <p14:creationId xmlns:p14="http://schemas.microsoft.com/office/powerpoint/2010/main" val="2220763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9E7355-84BF-95E1-4381-4B7FF4714A52}"/>
              </a:ext>
            </a:extLst>
          </p:cNvPr>
          <p:cNvSpPr>
            <a:spLocks noGrp="1"/>
          </p:cNvSpPr>
          <p:nvPr>
            <p:ph type="title"/>
          </p:nvPr>
        </p:nvSpPr>
        <p:spPr/>
        <p:txBody>
          <a:bodyPr/>
          <a:lstStyle/>
          <a:p>
            <a:r>
              <a:rPr lang="en-US" dirty="0"/>
              <a:t>Cell Phone Tower Communications (2 of 2)</a:t>
            </a:r>
          </a:p>
        </p:txBody>
      </p:sp>
      <p:sp>
        <p:nvSpPr>
          <p:cNvPr id="2" name="Content Placeholder 1">
            <a:extLst>
              <a:ext uri="{FF2B5EF4-FFF2-40B4-BE49-F238E27FC236}">
                <a16:creationId xmlns:a16="http://schemas.microsoft.com/office/drawing/2014/main" id="{68408B4C-633B-3E06-72D7-A71CD96616F2}"/>
              </a:ext>
            </a:extLst>
          </p:cNvPr>
          <p:cNvSpPr>
            <a:spLocks noGrp="1"/>
          </p:cNvSpPr>
          <p:nvPr>
            <p:ph idx="1"/>
          </p:nvPr>
        </p:nvSpPr>
        <p:spPr/>
        <p:txBody>
          <a:bodyPr/>
          <a:lstStyle/>
          <a:p>
            <a:r>
              <a:rPr lang="en-US" dirty="0"/>
              <a:t>Cell towers typically have three antennas that provide 360 degrees of coverage</a:t>
            </a:r>
          </a:p>
          <a:p>
            <a:pPr lvl="1"/>
            <a:r>
              <a:rPr lang="en-US" dirty="0"/>
              <a:t>The number can vary depending on the cell tower manufacturer and possible obstructions requiring more antennas</a:t>
            </a:r>
          </a:p>
          <a:p>
            <a:r>
              <a:rPr lang="en-US" dirty="0"/>
              <a:t>Each antenna on a cell tower will point in one of three directions</a:t>
            </a:r>
          </a:p>
          <a:p>
            <a:pPr lvl="1"/>
            <a:r>
              <a:rPr lang="en-US" dirty="0"/>
              <a:t>First antenna, referred to as A (alpha), points north</a:t>
            </a:r>
          </a:p>
          <a:p>
            <a:pPr lvl="1"/>
            <a:r>
              <a:rPr lang="en-US" dirty="0"/>
              <a:t>Second antenna, referred to as B (beta), points southeast</a:t>
            </a:r>
          </a:p>
          <a:p>
            <a:pPr lvl="1"/>
            <a:r>
              <a:rPr lang="en-US" dirty="0"/>
              <a:t>Third antenna, referred to C (gamma), points southwest</a:t>
            </a:r>
          </a:p>
        </p:txBody>
      </p:sp>
    </p:spTree>
    <p:extLst>
      <p:ext uri="{BB962C8B-B14F-4D97-AF65-F5344CB8AC3E}">
        <p14:creationId xmlns:p14="http://schemas.microsoft.com/office/powerpoint/2010/main" val="17806615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DESIGN_ID_FULL TEXT TEMPLATE MASTER" val="7pb33sBP"/>
  <p:tag name="ARTICULATE_DESIGN_ID_FULL TEXT TEMPLATE MASTER (CONT.)" val="V3Eg5WUK"/>
  <p:tag name="ARTICULATE_DESIGN_ID_OPTIMIZED TEMPLATE MASTER" val="rzwWCka7"/>
  <p:tag name="ARTICULATE_DESIGN_ID_OPTIMIZED TEMPLATE MASTER (CONT.)" val="klKJ3eZ5"/>
  <p:tag name="ARTICULATE_SLIDE_COUNT" val="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ptimized Template Master">
  <a:themeElements>
    <a:clrScheme name="Cengage New">
      <a:dk1>
        <a:srgbClr val="282F7C"/>
      </a:dk1>
      <a:lt1>
        <a:srgbClr val="FFFFFF"/>
      </a:lt1>
      <a:dk2>
        <a:srgbClr val="3841B0"/>
      </a:dk2>
      <a:lt2>
        <a:srgbClr val="F5F5F5"/>
      </a:lt2>
      <a:accent1>
        <a:srgbClr val="282F7C"/>
      </a:accent1>
      <a:accent2>
        <a:srgbClr val="FEE349"/>
      </a:accent2>
      <a:accent3>
        <a:srgbClr val="CDDEFF"/>
      </a:accent3>
      <a:accent4>
        <a:srgbClr val="F5F5F5"/>
      </a:accent4>
      <a:accent5>
        <a:srgbClr val="A3A1A3"/>
      </a:accent5>
      <a:accent6>
        <a:srgbClr val="454545"/>
      </a:accent6>
      <a:hlink>
        <a:srgbClr val="3841B0"/>
      </a:hlink>
      <a:folHlink>
        <a:srgbClr val="6900B0"/>
      </a:folHlink>
    </a:clrScheme>
    <a:fontScheme name="Cengage New">
      <a:majorFont>
        <a:latin typeface="Work Sans "/>
        <a:ea typeface=""/>
        <a:cs typeface=""/>
      </a:majorFont>
      <a:minorFont>
        <a:latin typeface="Work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11y_PPT_Template_Cengage_020221.pptx" id="{62A8FB47-AEAE-448A-A9EC-2B57E950A883}" vid="{DA52BCA4-C454-45F1-8147-C38687C750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cc1e726a-7c3b-4654-9122-87de3e28a51c">
      <UserInfo>
        <DisplayName/>
        <AccountId xsi:nil="true"/>
        <AccountType/>
      </UserInfo>
    </SharedWithUsers>
    <AdminNotes xmlns="c8ecdccd-e3b0-4392-94c4-49d90f16d1d5">
      <Value>Same as internal version</Value>
    </AdminNotes>
    <Admin xmlns="c8ecdccd-e3b0-4392-94c4-49d90f16d1d5">
      <UserInfo>
        <DisplayName>Tumelaire, Justin M</DisplayName>
        <AccountId>640</AccountId>
        <AccountType/>
      </UserInfo>
    </Admin>
    <PartnerProgram xmlns="c8ecdccd-e3b0-4392-94c4-49d90f16d1d5">
      <Value>HE Production</Value>
      <Value>Authoring</Value>
      <Value>Ancillary Production</Value>
    </PartnerProgram>
    <Topic xmlns="c8ecdccd-e3b0-4392-94c4-49d90f16d1d5">
      <Value>Accessibility</Value>
      <Value>Partner Programs</Value>
      <Value>Project Management</Value>
    </Topic>
    <Copy xmlns="c8ecdccd-e3b0-4392-94c4-49d90f16d1d5">true</Copy>
    <MasterLocation_x0028_ifCopy_x003d_Yes_x0029_ xmlns="c8ecdccd-e3b0-4392-94c4-49d90f16d1d5">Learning</MasterLocation_x0028_ifCopy_x003d_Yes_x0029_>
    <Owner xmlns="c8ecdccd-e3b0-4392-94c4-49d90f16d1d5">Learning</Owner>
    <AdminComment xmlns="c8ecdccd-e3b0-4392-94c4-49d90f16d1d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5A683995A7B1D46BAE4BA042997DC16" ma:contentTypeVersion="26" ma:contentTypeDescription="Create a new document." ma:contentTypeScope="" ma:versionID="fa9ff0635e09d79a1a202eafc8c2205b">
  <xsd:schema xmlns:xsd="http://www.w3.org/2001/XMLSchema" xmlns:xs="http://www.w3.org/2001/XMLSchema" xmlns:p="http://schemas.microsoft.com/office/2006/metadata/properties" xmlns:ns2="c8ecdccd-e3b0-4392-94c4-49d90f16d1d5" xmlns:ns3="cc1e726a-7c3b-4654-9122-87de3e28a51c" targetNamespace="http://schemas.microsoft.com/office/2006/metadata/properties" ma:root="true" ma:fieldsID="1d9647f3fa147e9e71c6e2a60d57f839" ns2:_="" ns3:_="">
    <xsd:import namespace="c8ecdccd-e3b0-4392-94c4-49d90f16d1d5"/>
    <xsd:import namespace="cc1e726a-7c3b-4654-9122-87de3e28a51c"/>
    <xsd:element name="properties">
      <xsd:complexType>
        <xsd:sequence>
          <xsd:element name="documentManagement">
            <xsd:complexType>
              <xsd:all>
                <xsd:element ref="ns2:Topic" minOccurs="0"/>
                <xsd:element ref="ns2:Owner" minOccurs="0"/>
                <xsd:element ref="ns2:Admin" minOccurs="0"/>
                <xsd:element ref="ns2:Copy" minOccurs="0"/>
                <xsd:element ref="ns2:MasterLocation_x0028_ifCopy_x003d_Yes_x0029_" minOccurs="0"/>
                <xsd:element ref="ns2:AdminNotes" minOccurs="0"/>
                <xsd:element ref="ns2:MediaServiceMetadata" minOccurs="0"/>
                <xsd:element ref="ns2:MediaServiceFastMetadata" minOccurs="0"/>
                <xsd:element ref="ns2:MediaServiceAutoTags"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2:PartnerProgram" minOccurs="0"/>
                <xsd:element ref="ns2:AdminComment"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ecdccd-e3b0-4392-94c4-49d90f16d1d5" elementFormDefault="qualified">
    <xsd:import namespace="http://schemas.microsoft.com/office/2006/documentManagement/types"/>
    <xsd:import namespace="http://schemas.microsoft.com/office/infopath/2007/PartnerControls"/>
    <xsd:element name="Topic" ma:index="2" nillable="true" ma:displayName="Topic" ma:default="Unassigned" ma:format="Dropdown" ma:internalName="Topic">
      <xsd:complexType>
        <xsd:complexContent>
          <xsd:extension base="dms:MultiChoice">
            <xsd:sequence>
              <xsd:element name="Value" maxOccurs="unbounded" minOccurs="0" nillable="true">
                <xsd:simpleType>
                  <xsd:restriction base="dms:Choice">
                    <xsd:enumeration value="Accessibility"/>
                    <xsd:enumeration value="Alt text"/>
                    <xsd:enumeration value="Archiving"/>
                    <xsd:enumeration value="CenDoc"/>
                    <xsd:enumeration value="Cognero"/>
                    <xsd:enumeration value="Content Corrections/Reprints"/>
                    <xsd:enumeration value="Content Review Checklist"/>
                    <xsd:enumeration value="Design"/>
                    <xsd:enumeration value="Files to Printer"/>
                    <xsd:enumeration value="Inclusivity &amp; Diversity"/>
                    <xsd:enumeration value="Invoicing"/>
                    <xsd:enumeration value="Partner Programs"/>
                    <xsd:enumeration value="Policy"/>
                    <xsd:enumeration value="Print PDF"/>
                    <xsd:enumeration value="Production"/>
                    <xsd:enumeration value="Project Management"/>
                    <xsd:enumeration value="Other"/>
                    <xsd:enumeration value="POD"/>
                    <xsd:enumeration value="Source Document Only"/>
                    <xsd:enumeration value="Unassigned"/>
                  </xsd:restriction>
                </xsd:simpleType>
              </xsd:element>
            </xsd:sequence>
          </xsd:extension>
        </xsd:complexContent>
      </xsd:complexType>
    </xsd:element>
    <xsd:element name="Owner" ma:index="3" nillable="true" ma:displayName="Owner Team" ma:format="Dropdown" ma:internalName="Owner">
      <xsd:simpleType>
        <xsd:restriction base="dms:Choice">
          <xsd:enumeration value="Content Corrections"/>
          <xsd:enumeration value="Content Creation"/>
          <xsd:enumeration value="COM"/>
          <xsd:enumeration value="Creative Studio"/>
          <xsd:enumeration value="Digital Production"/>
          <xsd:enumeration value="Finance"/>
          <xsd:enumeration value="Learning"/>
          <xsd:enumeration value="Manufacturing"/>
          <xsd:enumeration value="NGL"/>
          <xsd:enumeration value="Other (see note)"/>
          <xsd:enumeration value="Printer"/>
          <xsd:enumeration value="SPM"/>
        </xsd:restriction>
      </xsd:simpleType>
    </xsd:element>
    <xsd:element name="Admin" ma:index="4" nillable="true" ma:displayName="Owner Contact" ma:format="Dropdown" ma:list="UserInfo" ma:SharePointGroup="0" ma:internalName="Admin"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py" ma:index="5" nillable="true" ma:displayName="Copy?" ma:default="0" ma:description="This is a VIP copy of a master document that is posted/available internally" ma:format="Dropdown" ma:internalName="Copy">
      <xsd:simpleType>
        <xsd:restriction base="dms:Boolean"/>
      </xsd:simpleType>
    </xsd:element>
    <xsd:element name="MasterLocation_x0028_ifCopy_x003d_Yes_x0029_" ma:index="6" nillable="true" ma:displayName="Original Location (if Copy? = Yes)" ma:default="n/a" ma:description="Site/document library where master version is maintained" ma:format="Dropdown" ma:internalName="MasterLocation_x0028_ifCopy_x003d_Yes_x0029_">
      <xsd:simpleType>
        <xsd:restriction base="dms:Choice">
          <xsd:enumeration value="Alfresco"/>
          <xsd:enumeration value="Catalyst / Finance"/>
          <xsd:enumeration value="Content Creation"/>
          <xsd:enumeration value="Creative Studio"/>
          <xsd:enumeration value="GPMOT"/>
          <xsd:enumeration value="Learning"/>
          <xsd:enumeration value="n/a"/>
          <xsd:enumeration value="NGL"/>
          <xsd:enumeration value="SPM"/>
          <xsd:enumeration value="VIP Documents"/>
          <xsd:enumeration value="Other (see note)"/>
        </xsd:restriction>
      </xsd:simpleType>
    </xsd:element>
    <xsd:element name="AdminNotes" ma:index="7" nillable="true" ma:displayName="Admin Notes" ma:format="Dropdown" ma:internalName="AdminNotes">
      <xsd:complexType>
        <xsd:complexContent>
          <xsd:extension base="dms:MultiChoiceFillIn">
            <xsd:sequence>
              <xsd:element name="Value" maxOccurs="unbounded" minOccurs="0" nillable="true">
                <xsd:simpleType>
                  <xsd:union memberTypes="dms:Text">
                    <xsd:simpleType>
                      <xsd:restriction base="dms:Choice">
                        <xsd:enumeration value="See VIP Source Documents"/>
                        <xsd:enumeration value="E2E copy"/>
                        <xsd:enumeration value="Link to VIP copy"/>
                        <xsd:enumeration value="Link to internal version"/>
                        <xsd:enumeration value="Same as internal version"/>
                        <xsd:enumeration value="Vendor-facing version"/>
                        <xsd:enumeration value="Source document w/owner"/>
                      </xsd:restriction>
                    </xsd:simpleType>
                  </xsd:union>
                </xsd:simpleType>
              </xsd:element>
            </xsd:sequence>
          </xsd:extension>
        </xsd:complexContent>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PartnerProgram" ma:index="25" nillable="true" ma:displayName="Partner Program" ma:format="Dropdown" ma:internalName="PartnerProgram">
      <xsd:complexType>
        <xsd:complexContent>
          <xsd:extension base="dms:MultiChoice">
            <xsd:sequence>
              <xsd:element name="Value" maxOccurs="unbounded" minOccurs="0" nillable="true">
                <xsd:simpleType>
                  <xsd:restriction base="dms:Choice">
                    <xsd:enumeration value="HE Production"/>
                    <xsd:enumeration value="Design"/>
                    <xsd:enumeration value="Authoring"/>
                    <xsd:enumeration value="Ancillary Production"/>
                    <xsd:enumeration value="Archiving"/>
                    <xsd:enumeration value="NGL"/>
                    <xsd:enumeration value="Media"/>
                  </xsd:restriction>
                </xsd:simpleType>
              </xsd:element>
            </xsd:sequence>
          </xsd:extension>
        </xsd:complexContent>
      </xsd:complexType>
    </xsd:element>
    <xsd:element name="AdminComment" ma:index="26" nillable="true" ma:displayName="Admin Comment" ma:format="Dropdown" ma:internalName="AdminComment">
      <xsd:simpleType>
        <xsd:restriction base="dms:Note">
          <xsd:maxLength value="255"/>
        </xsd:restriction>
      </xsd:simpleType>
    </xsd:element>
    <xsd:element name="MediaServiceObjectDetectorVersions" ma:index="27" nillable="true" ma:displayName="MediaServiceObjectDetectorVersions" ma:hidden="true" ma:indexed="true" ma:internalName="MediaServiceObjectDetectorVersions" ma:readOnly="true">
      <xsd:simpleType>
        <xsd:restriction base="dms:Text"/>
      </xsd:simpleType>
    </xsd:element>
    <xsd:element name="MediaServiceSearchProperties" ma:index="2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c1e726a-7c3b-4654-9122-87de3e28a51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BA192-EF86-48DF-982C-2C526A268392}">
  <ds:schemaRefs>
    <ds:schemaRef ds:uri="http://purl.org/dc/dcmitype/"/>
    <ds:schemaRef ds:uri="c8ecdccd-e3b0-4392-94c4-49d90f16d1d5"/>
    <ds:schemaRef ds:uri="http://www.w3.org/XML/1998/namespace"/>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cc1e726a-7c3b-4654-9122-87de3e28a51c"/>
    <ds:schemaRef ds:uri="http://schemas.microsoft.com/office/2006/metadata/properties"/>
  </ds:schemaRefs>
</ds:datastoreItem>
</file>

<file path=customXml/itemProps2.xml><?xml version="1.0" encoding="utf-8"?>
<ds:datastoreItem xmlns:ds="http://schemas.openxmlformats.org/officeDocument/2006/customXml" ds:itemID="{81D8DD0E-4F88-40DF-B3D3-9182EEA521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ecdccd-e3b0-4392-94c4-49d90f16d1d5"/>
    <ds:schemaRef ds:uri="cc1e726a-7c3b-4654-9122-87de3e28a5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2CFAA7-E308-4DCB-89CD-C84C20E902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A11y_PPT_Template_Cengage_020221</Template>
  <TotalTime>14587</TotalTime>
  <Words>3787</Words>
  <Application>Microsoft Office PowerPoint</Application>
  <PresentationFormat>Widescreen</PresentationFormat>
  <Paragraphs>323</Paragraphs>
  <Slides>52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Calibri</vt:lpstr>
      <vt:lpstr>Courier New</vt:lpstr>
      <vt:lpstr>Wingdings</vt:lpstr>
      <vt:lpstr>Work Sans</vt:lpstr>
      <vt:lpstr>Work Sans </vt:lpstr>
      <vt:lpstr>Optimized Template Master</vt:lpstr>
      <vt:lpstr>Guide to Computer Forensics and Investigations, 7e</vt:lpstr>
      <vt:lpstr>Module Objectives</vt:lpstr>
      <vt:lpstr>Understanding Mobile Devices and Cellular Networks</vt:lpstr>
      <vt:lpstr>Types of Mobile Devices</vt:lpstr>
      <vt:lpstr>Cellular Networks (1 of 3)</vt:lpstr>
      <vt:lpstr>Cellular Networks (2 of 3)</vt:lpstr>
      <vt:lpstr>Cellular Networks (3 of 3)</vt:lpstr>
      <vt:lpstr>Cell Phone Tower Communications (1 of 2)</vt:lpstr>
      <vt:lpstr>Cell Phone Tower Communications (2 of 2)</vt:lpstr>
      <vt:lpstr>Cell Phone Tracking (1 of 3)</vt:lpstr>
      <vt:lpstr>Cell Phone Tracking (2 of 3)</vt:lpstr>
      <vt:lpstr>Cell Phone Tracking (3 of 3)</vt:lpstr>
      <vt:lpstr>Cell Phone Data Logs</vt:lpstr>
      <vt:lpstr>Inside Mobile Devices (1 of 5)</vt:lpstr>
      <vt:lpstr>Inside Mobile Devices (2 of 5)</vt:lpstr>
      <vt:lpstr>Inside Mobile Devices (3 of 5)</vt:lpstr>
      <vt:lpstr>Inside Mobile Devices (4 of 5)</vt:lpstr>
      <vt:lpstr>Inside Mobile Devices (5 of 5)</vt:lpstr>
      <vt:lpstr>Mobile Device Data</vt:lpstr>
      <vt:lpstr>Apple Advanced Data Protection</vt:lpstr>
      <vt:lpstr>SQLite Databases</vt:lpstr>
      <vt:lpstr>Knowledge Check Activity 12-1</vt:lpstr>
      <vt:lpstr>Knowledge Check Activity 12-1: Answer</vt:lpstr>
      <vt:lpstr>Mobile Device Management (1 of 4)</vt:lpstr>
      <vt:lpstr>Mobile Device Management (2 of 4)</vt:lpstr>
      <vt:lpstr>Mobile Device Management (3 of 4)</vt:lpstr>
      <vt:lpstr>Mobile Device Management (4 of 4)</vt:lpstr>
      <vt:lpstr>Apple Lost Mode</vt:lpstr>
      <vt:lpstr>File System Encryption</vt:lpstr>
      <vt:lpstr>Seizing and Securing Mobile Devices</vt:lpstr>
      <vt:lpstr>Isolating the Mobile Device</vt:lpstr>
      <vt:lpstr>Protecting the Mobile Device’s Data</vt:lpstr>
      <vt:lpstr>Mobile Device Evidence Extraction and Examination</vt:lpstr>
      <vt:lpstr>Preparing for an Acquisition (1 of 3)</vt:lpstr>
      <vt:lpstr>Preparing for an Acquisition (2 of 3)</vt:lpstr>
      <vt:lpstr>Preparing for an Acquisition (3 of 3)</vt:lpstr>
      <vt:lpstr>Perform the Extraction (1 of 2)</vt:lpstr>
      <vt:lpstr>Perform the Extraction (2 of 2)</vt:lpstr>
      <vt:lpstr>Apple iOS Encrypted Backup</vt:lpstr>
      <vt:lpstr>Common Extraction Methods</vt:lpstr>
      <vt:lpstr>Advanced Extraction Methods (1 of 2)</vt:lpstr>
      <vt:lpstr>Advanced Extraction Methods (2 of 2)</vt:lpstr>
      <vt:lpstr>Workflow Documentation and Verification</vt:lpstr>
      <vt:lpstr>Mobile Device Forensics Tools (1 of 5)</vt:lpstr>
      <vt:lpstr>Mobile Device Forensics Tools (2 of 5)</vt:lpstr>
      <vt:lpstr>Mobile Device Forensics Tools (3 of 5)</vt:lpstr>
      <vt:lpstr>Mobile Device Forensics Tools (4 of 5)</vt:lpstr>
      <vt:lpstr>Mobile Device Forensics Tools (5 of 5)</vt:lpstr>
      <vt:lpstr>Knowledge Check Activity 12-2</vt:lpstr>
      <vt:lpstr>Knowledge Check Activity 12-2: Answer</vt:lpstr>
      <vt:lpstr>Self Assessment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Williams</dc:creator>
  <cp:lastModifiedBy>Greenhouse, Brooke</cp:lastModifiedBy>
  <cp:revision>570</cp:revision>
  <cp:lastPrinted>2016-10-03T15:29:39Z</cp:lastPrinted>
  <dcterms:created xsi:type="dcterms:W3CDTF">2021-12-10T16:21:02Z</dcterms:created>
  <dcterms:modified xsi:type="dcterms:W3CDTF">2024-05-07T16:45:15Z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0x01010025A683995A7B1D46BAE4BA042997DC16</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y fmtid="{D5CDD505-2E9C-101B-9397-08002B2CF9AE}" pid="12" name="ArticulateGUID">
    <vt:lpwstr>DA3FD099-5DDC-49B7-BC70-6C2871AE2813</vt:lpwstr>
  </property>
  <property fmtid="{D5CDD505-2E9C-101B-9397-08002B2CF9AE}" pid="13" name="ArticulatePath">
    <vt:lpwstr>Presentation3</vt:lpwstr>
  </property>
  <property fmtid="{D5CDD505-2E9C-101B-9397-08002B2CF9AE}" pid="14" name="_ExtendedDescription">
    <vt:lpwstr/>
  </property>
  <property fmtid="{D5CDD505-2E9C-101B-9397-08002B2CF9AE}" pid="15" name="TriggerFlowInfo">
    <vt:lpwstr/>
  </property>
  <property fmtid="{D5CDD505-2E9C-101B-9397-08002B2CF9AE}" pid="16" name="Notes">
    <vt:lpwstr>Manage access: Not shared</vt:lpwstr>
  </property>
</Properties>
</file>