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C90B8-CBF0-4D6A-8D01-892A7DEA9B6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5B9EE6-C47F-4B01-BA26-3958532B58A1}">
      <dgm:prSet/>
      <dgm:spPr/>
      <dgm:t>
        <a:bodyPr/>
        <a:lstStyle/>
        <a:p>
          <a:r>
            <a:rPr lang="en-US"/>
            <a:t>Not All Hardware Will Run The Program</a:t>
          </a:r>
        </a:p>
      </dgm:t>
    </dgm:pt>
    <dgm:pt modelId="{51A6BED5-B9E4-49E5-8F8C-9E51E22AED0D}" type="parTrans" cxnId="{425D0E35-5FBA-4574-A116-836B46A82974}">
      <dgm:prSet/>
      <dgm:spPr/>
      <dgm:t>
        <a:bodyPr/>
        <a:lstStyle/>
        <a:p>
          <a:endParaRPr lang="en-US"/>
        </a:p>
      </dgm:t>
    </dgm:pt>
    <dgm:pt modelId="{804D212C-F284-4C35-B94B-C29364921F32}" type="sibTrans" cxnId="{425D0E35-5FBA-4574-A116-836B46A82974}">
      <dgm:prSet/>
      <dgm:spPr/>
      <dgm:t>
        <a:bodyPr/>
        <a:lstStyle/>
        <a:p>
          <a:endParaRPr lang="en-US"/>
        </a:p>
      </dgm:t>
    </dgm:pt>
    <dgm:pt modelId="{968BD519-8A5A-46CF-9887-7B9A279F958E}">
      <dgm:prSet/>
      <dgm:spPr/>
      <dgm:t>
        <a:bodyPr/>
        <a:lstStyle/>
        <a:p>
          <a:r>
            <a:rPr lang="en-US"/>
            <a:t>Internet Access Required</a:t>
          </a:r>
        </a:p>
      </dgm:t>
    </dgm:pt>
    <dgm:pt modelId="{05B34AC1-4425-4648-886D-A7D89CD19387}" type="parTrans" cxnId="{24422AAE-B9C5-42B2-950D-9DF248B71E11}">
      <dgm:prSet/>
      <dgm:spPr/>
      <dgm:t>
        <a:bodyPr/>
        <a:lstStyle/>
        <a:p>
          <a:endParaRPr lang="en-US"/>
        </a:p>
      </dgm:t>
    </dgm:pt>
    <dgm:pt modelId="{71CCB1CB-11E2-4F99-AFAA-36E9C9A95B83}" type="sibTrans" cxnId="{24422AAE-B9C5-42B2-950D-9DF248B71E11}">
      <dgm:prSet/>
      <dgm:spPr/>
      <dgm:t>
        <a:bodyPr/>
        <a:lstStyle/>
        <a:p>
          <a:endParaRPr lang="en-US"/>
        </a:p>
      </dgm:t>
    </dgm:pt>
    <dgm:pt modelId="{0D206869-C295-48F6-9B26-606235393C51}">
      <dgm:prSet/>
      <dgm:spPr/>
      <dgm:t>
        <a:bodyPr/>
        <a:lstStyle/>
        <a:p>
          <a:r>
            <a:rPr lang="en-US"/>
            <a:t>Not All Operating Systems Will Run The Program</a:t>
          </a:r>
        </a:p>
      </dgm:t>
    </dgm:pt>
    <dgm:pt modelId="{A385AE8F-1845-4F56-8671-C51D22700408}" type="parTrans" cxnId="{C6E8CE62-E46B-4589-9A77-ABF3072079AF}">
      <dgm:prSet/>
      <dgm:spPr/>
      <dgm:t>
        <a:bodyPr/>
        <a:lstStyle/>
        <a:p>
          <a:endParaRPr lang="en-US"/>
        </a:p>
      </dgm:t>
    </dgm:pt>
    <dgm:pt modelId="{CA53FF0B-B2D3-44D9-AAA7-BEBFC747D2E9}" type="sibTrans" cxnId="{C6E8CE62-E46B-4589-9A77-ABF3072079AF}">
      <dgm:prSet/>
      <dgm:spPr/>
      <dgm:t>
        <a:bodyPr/>
        <a:lstStyle/>
        <a:p>
          <a:endParaRPr lang="en-US"/>
        </a:p>
      </dgm:t>
    </dgm:pt>
    <dgm:pt modelId="{8BB95EB2-32E5-49A7-9510-E493725528D6}">
      <dgm:prSet/>
      <dgm:spPr/>
      <dgm:t>
        <a:bodyPr/>
        <a:lstStyle/>
        <a:p>
          <a:r>
            <a:rPr lang="en-US"/>
            <a:t>Optimization On Supported Platforms May Impact The Budget</a:t>
          </a:r>
        </a:p>
      </dgm:t>
    </dgm:pt>
    <dgm:pt modelId="{65B84E20-EFE5-454C-AFD5-F69C78D5DC2F}" type="parTrans" cxnId="{B9BA875C-0843-4B1F-B574-43739791BEAB}">
      <dgm:prSet/>
      <dgm:spPr/>
      <dgm:t>
        <a:bodyPr/>
        <a:lstStyle/>
        <a:p>
          <a:endParaRPr lang="en-US"/>
        </a:p>
      </dgm:t>
    </dgm:pt>
    <dgm:pt modelId="{1D024BA3-CDD1-4668-BAE6-2127066A07E3}" type="sibTrans" cxnId="{B9BA875C-0843-4B1F-B574-43739791BEAB}">
      <dgm:prSet/>
      <dgm:spPr/>
      <dgm:t>
        <a:bodyPr/>
        <a:lstStyle/>
        <a:p>
          <a:endParaRPr lang="en-US"/>
        </a:p>
      </dgm:t>
    </dgm:pt>
    <dgm:pt modelId="{32D3F5B3-DB4A-4E7F-AAB0-96E551F76852}" type="pres">
      <dgm:prSet presAssocID="{A8AC90B8-CBF0-4D6A-8D01-892A7DEA9B69}" presName="matrix" presStyleCnt="0">
        <dgm:presLayoutVars>
          <dgm:chMax val="1"/>
          <dgm:dir/>
          <dgm:resizeHandles val="exact"/>
        </dgm:presLayoutVars>
      </dgm:prSet>
      <dgm:spPr/>
    </dgm:pt>
    <dgm:pt modelId="{A7D39ECB-7E8C-4E20-9C3D-68E733F01F0C}" type="pres">
      <dgm:prSet presAssocID="{A8AC90B8-CBF0-4D6A-8D01-892A7DEA9B69}" presName="diamond" presStyleLbl="bgShp" presStyleIdx="0" presStyleCnt="1"/>
      <dgm:spPr/>
    </dgm:pt>
    <dgm:pt modelId="{73B95FD7-5071-42F0-9C83-589F987B2254}" type="pres">
      <dgm:prSet presAssocID="{A8AC90B8-CBF0-4D6A-8D01-892A7DEA9B6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CBCD9B-921B-4158-87CE-EC101E216F68}" type="pres">
      <dgm:prSet presAssocID="{A8AC90B8-CBF0-4D6A-8D01-892A7DEA9B6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F8300B-0346-47FA-BA72-7C9A13605070}" type="pres">
      <dgm:prSet presAssocID="{A8AC90B8-CBF0-4D6A-8D01-892A7DEA9B6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DAE741-4729-4534-9A87-96C596DD403C}" type="pres">
      <dgm:prSet presAssocID="{A8AC90B8-CBF0-4D6A-8D01-892A7DEA9B6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5D0E35-5FBA-4574-A116-836B46A82974}" srcId="{A8AC90B8-CBF0-4D6A-8D01-892A7DEA9B69}" destId="{FA5B9EE6-C47F-4B01-BA26-3958532B58A1}" srcOrd="0" destOrd="0" parTransId="{51A6BED5-B9E4-49E5-8F8C-9E51E22AED0D}" sibTransId="{804D212C-F284-4C35-B94B-C29364921F32}"/>
    <dgm:cxn modelId="{B9BA875C-0843-4B1F-B574-43739791BEAB}" srcId="{A8AC90B8-CBF0-4D6A-8D01-892A7DEA9B69}" destId="{8BB95EB2-32E5-49A7-9510-E493725528D6}" srcOrd="3" destOrd="0" parTransId="{65B84E20-EFE5-454C-AFD5-F69C78D5DC2F}" sibTransId="{1D024BA3-CDD1-4668-BAE6-2127066A07E3}"/>
    <dgm:cxn modelId="{C6E8CE62-E46B-4589-9A77-ABF3072079AF}" srcId="{A8AC90B8-CBF0-4D6A-8D01-892A7DEA9B69}" destId="{0D206869-C295-48F6-9B26-606235393C51}" srcOrd="2" destOrd="0" parTransId="{A385AE8F-1845-4F56-8671-C51D22700408}" sibTransId="{CA53FF0B-B2D3-44D9-AAA7-BEBFC747D2E9}"/>
    <dgm:cxn modelId="{85E93880-289A-454E-BB84-EF2CB4138099}" type="presOf" srcId="{A8AC90B8-CBF0-4D6A-8D01-892A7DEA9B69}" destId="{32D3F5B3-DB4A-4E7F-AAB0-96E551F76852}" srcOrd="0" destOrd="0" presId="urn:microsoft.com/office/officeart/2005/8/layout/matrix3"/>
    <dgm:cxn modelId="{24422AAE-B9C5-42B2-950D-9DF248B71E11}" srcId="{A8AC90B8-CBF0-4D6A-8D01-892A7DEA9B69}" destId="{968BD519-8A5A-46CF-9887-7B9A279F958E}" srcOrd="1" destOrd="0" parTransId="{05B34AC1-4425-4648-886D-A7D89CD19387}" sibTransId="{71CCB1CB-11E2-4F99-AFAA-36E9C9A95B83}"/>
    <dgm:cxn modelId="{869B23B1-D4D5-4AF1-A389-678D26D73A42}" type="presOf" srcId="{968BD519-8A5A-46CF-9887-7B9A279F958E}" destId="{96CBCD9B-921B-4158-87CE-EC101E216F68}" srcOrd="0" destOrd="0" presId="urn:microsoft.com/office/officeart/2005/8/layout/matrix3"/>
    <dgm:cxn modelId="{635E44B5-8CAF-40E0-BEFF-C9CCF8DA711F}" type="presOf" srcId="{FA5B9EE6-C47F-4B01-BA26-3958532B58A1}" destId="{73B95FD7-5071-42F0-9C83-589F987B2254}" srcOrd="0" destOrd="0" presId="urn:microsoft.com/office/officeart/2005/8/layout/matrix3"/>
    <dgm:cxn modelId="{378651EA-44BF-46D2-AB45-3D71F671BA28}" type="presOf" srcId="{0D206869-C295-48F6-9B26-606235393C51}" destId="{6EF8300B-0346-47FA-BA72-7C9A13605070}" srcOrd="0" destOrd="0" presId="urn:microsoft.com/office/officeart/2005/8/layout/matrix3"/>
    <dgm:cxn modelId="{4B4F35F1-7187-42DB-AB8B-A126CBC60767}" type="presOf" srcId="{8BB95EB2-32E5-49A7-9510-E493725528D6}" destId="{DFDAE741-4729-4534-9A87-96C596DD403C}" srcOrd="0" destOrd="0" presId="urn:microsoft.com/office/officeart/2005/8/layout/matrix3"/>
    <dgm:cxn modelId="{448FE64A-32E6-4EF1-9E3A-416F283547FA}" type="presParOf" srcId="{32D3F5B3-DB4A-4E7F-AAB0-96E551F76852}" destId="{A7D39ECB-7E8C-4E20-9C3D-68E733F01F0C}" srcOrd="0" destOrd="0" presId="urn:microsoft.com/office/officeart/2005/8/layout/matrix3"/>
    <dgm:cxn modelId="{713A5F12-E9A3-4BA1-83A0-A0EEFE134DD9}" type="presParOf" srcId="{32D3F5B3-DB4A-4E7F-AAB0-96E551F76852}" destId="{73B95FD7-5071-42F0-9C83-589F987B2254}" srcOrd="1" destOrd="0" presId="urn:microsoft.com/office/officeart/2005/8/layout/matrix3"/>
    <dgm:cxn modelId="{B0B434B7-CFAC-4D0F-82BD-B16576460EE1}" type="presParOf" srcId="{32D3F5B3-DB4A-4E7F-AAB0-96E551F76852}" destId="{96CBCD9B-921B-4158-87CE-EC101E216F68}" srcOrd="2" destOrd="0" presId="urn:microsoft.com/office/officeart/2005/8/layout/matrix3"/>
    <dgm:cxn modelId="{8AA482D1-957E-4E0C-A92B-E38357C66319}" type="presParOf" srcId="{32D3F5B3-DB4A-4E7F-AAB0-96E551F76852}" destId="{6EF8300B-0346-47FA-BA72-7C9A13605070}" srcOrd="3" destOrd="0" presId="urn:microsoft.com/office/officeart/2005/8/layout/matrix3"/>
    <dgm:cxn modelId="{7659592B-592B-4737-A6E6-F895D9BD7EF1}" type="presParOf" srcId="{32D3F5B3-DB4A-4E7F-AAB0-96E551F76852}" destId="{DFDAE741-4729-4534-9A87-96C596DD40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9ECB-7E8C-4E20-9C3D-68E733F01F0C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95FD7-5071-42F0-9C83-589F987B2254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Hardware Will Run The Program</a:t>
          </a:r>
        </a:p>
      </dsp:txBody>
      <dsp:txXfrm>
        <a:off x="1007221" y="627745"/>
        <a:ext cx="1937228" cy="1937228"/>
      </dsp:txXfrm>
    </dsp:sp>
    <dsp:sp modelId="{96CBCD9B-921B-4158-87CE-EC101E216F68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Internet Access Required</a:t>
          </a:r>
        </a:p>
      </dsp:txBody>
      <dsp:txXfrm>
        <a:off x="3319190" y="627745"/>
        <a:ext cx="1937228" cy="1937228"/>
      </dsp:txXfrm>
    </dsp:sp>
    <dsp:sp modelId="{6EF8300B-0346-47FA-BA72-7C9A13605070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Operating Systems Will Run The Program</a:t>
          </a:r>
        </a:p>
      </dsp:txBody>
      <dsp:txXfrm>
        <a:off x="1007221" y="2939714"/>
        <a:ext cx="1937228" cy="1937228"/>
      </dsp:txXfrm>
    </dsp:sp>
    <dsp:sp modelId="{DFDAE741-4729-4534-9A87-96C596DD403C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Optimization On Supported Platforms May Impact The Budget</a:t>
          </a:r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430-440F-463F-B198-27BD715F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82143-EE65-4A0A-849B-6FAFDBC65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1C0D-4BFE-4662-867A-BC08C9D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4060-E2E0-448C-8F75-F4F60EF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2AB6-E597-4B70-B616-9AB16A4B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8F83-04AC-4A1D-A27E-F0DC4BE7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01639-A3E7-485D-AD5B-5A2A3F91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AEAA-7FC4-4A86-A8D0-2F1417CB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7013-CCE0-4435-A82D-7510ECF6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28FD-4C48-44F5-97AA-4B204274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C3B85-38EE-45A5-BEA6-203FBA7D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99E45-B2CA-4B05-847F-4C760246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7491-65EF-46B5-BB65-5286B14A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21C8-D345-4875-8440-B1C3278D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EED1-486E-45D3-B9FA-25E09ED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289-5BBD-4C74-ADD1-111D3D95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8A7F-07B0-4BB5-93C9-F4DC1D72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C9E5-C684-4399-8454-BA154D1B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B39E-3A38-48E3-9C68-CA4DBC9A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8529-238F-422E-9AE1-4FACE0F9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3027-9379-4D32-82D9-A1D0A4E5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B02-7E74-4F37-9357-7C0C2FC1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1AB9-0E24-4B1F-A945-9C93976D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F90D-A9E7-48BF-915D-C83EEA3A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9D56-9648-4D38-A718-AAFC9A1D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A35A-9038-4AE4-B29E-C1F201EA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A164-2848-4E4C-94DB-37BDEFA7D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E642-0F32-418F-893C-673A2FFF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489D-E0F8-4A1D-8AED-05BAAEC0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0D20-5F1C-4F0C-A926-98C89F11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3765-A818-4876-8C59-C62F1B0B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9C90-93C0-47C4-8E3D-B00EE3C4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6381-A748-4F5F-9797-E285CE4E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54A-81C9-4B22-8451-AA377541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FFE04-B3D8-4109-A71F-C574477C1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634C3-5B39-48EB-AB10-19A07659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9F384-5F4A-47A3-9CF8-6AC03ED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6F48-4745-4FE3-B96A-18C48E6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3616B-97C5-458E-AFCA-FF1F5727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1638-86FD-476E-890B-8065DCD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C9C5E-2CB1-4284-A131-513EE723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9B189-AF36-468C-9615-9F115E97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9E851-0433-4377-A7F0-2ABDD70A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B5C4C-8CBE-471E-943D-9B68B02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EECD3-ADD9-40FB-8DD0-C2D3C97F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43BF-353A-4BF4-98FC-2352BF7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09B4-5CF4-4775-B861-76430DD2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7C90-27AB-47C6-8BF6-7CD44AD4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D30F-9AE4-47DE-92A5-DACDBB7B1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3DA-3E78-4F9C-8616-A96DF3B1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E5FCB-CC02-4D1F-A328-7768D170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1593-48FC-44FE-8F65-66F89768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B57D-A56E-456F-893B-CADA526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D7F87-2D1B-4C56-A075-18601D3DC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D5466-0057-47E7-A749-AA17A6C9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CA72-6D9F-4C93-8B5E-17DC03CC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C0A4-1D44-4BA1-A866-2D3B7AC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84C3-882C-4C46-B96F-48364A6A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9E4A0-BAB7-41FA-90DF-C64067BF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00B6-D51D-4117-A8CC-A5F3ECFA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EE49-319D-49A9-9784-403B6CAF4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7D20-620D-444B-A6D2-29F598A8CBC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D399-4C4D-41EA-A54D-749FEE9B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46D2-7941-40BD-87EE-78E31B2E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0502-B3A7-49A5-9469-B9F1813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urethebox.com/passing-driving-tes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vs-dgb.org/en/activities/analysis-and-design/8-define-system-requiremen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-en-fete.com/protect-your-children-while-they-surf-the-inter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ar, outdoor&#10;&#10;Description automatically generated">
            <a:extLst>
              <a:ext uri="{FF2B5EF4-FFF2-40B4-BE49-F238E27FC236}">
                <a16:creationId xmlns:a16="http://schemas.microsoft.com/office/drawing/2014/main" id="{C69C6D68-096F-4442-8AD8-4CA6DF17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956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53155-BAD4-4018-BDB9-FD4D2F4E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DriverPass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9E6B8-3724-492B-90F5-DA474B36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Design And Presentation By Christopher Harvestine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80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8E9-19E9-4ED2-8A01-196B9D10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System Requirements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2DE1-D946-4B20-8318-2F91FF3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Performance Requirements: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Program will run on cell phones 3 generations back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Will support </a:t>
            </a:r>
            <a:r>
              <a:rPr lang="en-US" sz="2000" dirty="0" err="1">
                <a:solidFill>
                  <a:srgbClr val="FFFFFF"/>
                </a:solidFill>
              </a:rPr>
              <a:t>IOS,Windows</a:t>
            </a:r>
            <a:r>
              <a:rPr lang="en-US" sz="2000" dirty="0">
                <a:solidFill>
                  <a:srgbClr val="FFFFFF"/>
                </a:solidFill>
              </a:rPr>
              <a:t> and web browsers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Must have access to the internet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7C1AB7-5C0E-401A-B5FE-293325F64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3574" y="3074670"/>
            <a:ext cx="6120582" cy="284607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40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B444F-3B57-43C9-BF98-EDF0C4D2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8D40D-0B1D-4A5E-A790-0344E089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47" y="2660287"/>
            <a:ext cx="5012903" cy="36468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19807-888B-43A3-82CE-76768852B033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3 Different Users: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Student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Administrator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Driving Instructor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This diagram shows the various interactions each user may have with the </a:t>
            </a:r>
            <a:r>
              <a:rPr lang="en-US" sz="2000" dirty="0" err="1">
                <a:solidFill>
                  <a:srgbClr val="FFFFFF"/>
                </a:solidFill>
              </a:rPr>
              <a:t>DriverPass</a:t>
            </a:r>
            <a:r>
              <a:rPr lang="en-US" sz="2000" dirty="0">
                <a:solidFill>
                  <a:srgbClr val="FFFFFF"/>
                </a:solidFill>
              </a:rPr>
              <a:t> system as well as each other.</a:t>
            </a:r>
          </a:p>
        </p:txBody>
      </p:sp>
    </p:spTree>
    <p:extLst>
      <p:ext uri="{BB962C8B-B14F-4D97-AF65-F5344CB8AC3E}">
        <p14:creationId xmlns:p14="http://schemas.microsoft.com/office/powerpoint/2010/main" val="31618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7C39-6AB6-4521-BA14-2621D86C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Activity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7BAC1D-5844-4836-8033-45D984DDE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83" y="2426818"/>
            <a:ext cx="323808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34F7F7C-633B-488C-9C1E-38D7F067E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62" y="2426818"/>
            <a:ext cx="348793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06448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ACB3B-FFDE-4DB0-88D8-70A570B1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740FD7A-0117-47DC-8AAB-4552BF684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07" r="11285" b="-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54FD-4A7A-4C8B-99A1-F6CC3E9C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Security Features: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Case Sensitive User Name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Case Sensitive Password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Email Address Needed For Password Reset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User’s account locks after 10 failed attempts to sign 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Program Will Utilize A VPN For Increased Protection</a:t>
            </a:r>
          </a:p>
        </p:txBody>
      </p:sp>
    </p:spTree>
    <p:extLst>
      <p:ext uri="{BB962C8B-B14F-4D97-AF65-F5344CB8AC3E}">
        <p14:creationId xmlns:p14="http://schemas.microsoft.com/office/powerpoint/2010/main" val="31349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512A-9A6F-4BDD-B08D-D5FF7B81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System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6597B-7A3D-41DE-A4AB-AB2EAD395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9491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89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DriverPass System</vt:lpstr>
      <vt:lpstr>System Requirements</vt:lpstr>
      <vt:lpstr>Use Case Diagram</vt:lpstr>
      <vt:lpstr>Activity Diagram</vt:lpstr>
      <vt:lpstr>Security</vt:lpstr>
      <vt:lpstr>System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DriverPass System</dc:title>
  <dc:creator>Chris Harvestine</dc:creator>
  <cp:lastModifiedBy>Chris Harvestine</cp:lastModifiedBy>
  <cp:revision>7</cp:revision>
  <dcterms:created xsi:type="dcterms:W3CDTF">2021-06-24T22:59:50Z</dcterms:created>
  <dcterms:modified xsi:type="dcterms:W3CDTF">2021-06-25T02:37:31Z</dcterms:modified>
</cp:coreProperties>
</file>