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Amatic SC"/>
      <p:regular r:id="rId11"/>
      <p:bold r:id="rId12"/>
    </p:embeddedFont>
    <p:embeddedFont>
      <p:font typeface="Source Code Pro"/>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font" Target="fonts/AmaticSC-regular.fntdata"/><Relationship Id="rId10" Type="http://schemas.openxmlformats.org/officeDocument/2006/relationships/slide" Target="slides/slide6.xml"/><Relationship Id="rId13" Type="http://schemas.openxmlformats.org/officeDocument/2006/relationships/font" Target="fonts/SourceCodePro-regular.fntdata"/><Relationship Id="rId12" Type="http://schemas.openxmlformats.org/officeDocument/2006/relationships/font" Target="fonts/AmaticSC-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font" Target="fonts/SourceCodePro-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txBox="1"/>
          <p:nvPr>
            <p:ph type="ctrTitle"/>
          </p:nvPr>
        </p:nvSpPr>
        <p:spPr>
          <a:xfrm>
            <a:off x="311700" y="392150"/>
            <a:ext cx="8520600" cy="2690400"/>
          </a:xfrm>
          <a:prstGeom prst="rect">
            <a:avLst/>
          </a:prstGeom>
        </p:spPr>
        <p:txBody>
          <a:bodyPr anchorCtr="0" anchor="ctr" bIns="91425" lIns="91425" rIns="91425" tIns="91425"/>
          <a:lstStyle>
            <a:lvl1pPr lvl="0" algn="ctr">
              <a:spcBef>
                <a:spcPts val="0"/>
              </a:spcBef>
              <a:buSzPct val="100000"/>
              <a:defRPr sz="8000"/>
            </a:lvl1pPr>
            <a:lvl2pPr lvl="1" algn="ctr">
              <a:spcBef>
                <a:spcPts val="0"/>
              </a:spcBef>
              <a:buSzPct val="100000"/>
              <a:defRPr sz="8000"/>
            </a:lvl2pPr>
            <a:lvl3pPr lvl="2" algn="ctr">
              <a:spcBef>
                <a:spcPts val="0"/>
              </a:spcBef>
              <a:buSzPct val="100000"/>
              <a:defRPr sz="8000"/>
            </a:lvl3pPr>
            <a:lvl4pPr lvl="3" algn="ctr">
              <a:spcBef>
                <a:spcPts val="0"/>
              </a:spcBef>
              <a:buSzPct val="100000"/>
              <a:defRPr sz="8000"/>
            </a:lvl4pPr>
            <a:lvl5pPr lvl="4" algn="ctr">
              <a:spcBef>
                <a:spcPts val="0"/>
              </a:spcBef>
              <a:buSzPct val="100000"/>
              <a:defRPr sz="8000"/>
            </a:lvl5pPr>
            <a:lvl6pPr lvl="5" algn="ctr">
              <a:spcBef>
                <a:spcPts val="0"/>
              </a:spcBef>
              <a:buSzPct val="100000"/>
              <a:defRPr sz="8000"/>
            </a:lvl6pPr>
            <a:lvl7pPr lvl="6" algn="ctr">
              <a:spcBef>
                <a:spcPts val="0"/>
              </a:spcBef>
              <a:buSzPct val="100000"/>
              <a:defRPr sz="8000"/>
            </a:lvl7pPr>
            <a:lvl8pPr lvl="7" algn="ctr">
              <a:spcBef>
                <a:spcPts val="0"/>
              </a:spcBef>
              <a:buSzPct val="100000"/>
              <a:defRPr sz="8000"/>
            </a:lvl8pPr>
            <a:lvl9pPr lvl="8" algn="ctr">
              <a:spcBef>
                <a:spcPts val="0"/>
              </a:spcBef>
              <a:buSzPct val="100000"/>
              <a:defRPr sz="8000"/>
            </a:lvl9pPr>
          </a:lstStyle>
          <a:p/>
        </p:txBody>
      </p:sp>
      <p:sp>
        <p:nvSpPr>
          <p:cNvPr id="12" name="Shape 12"/>
          <p:cNvSpPr txBox="1"/>
          <p:nvPr>
            <p:ph idx="1" type="subTitle"/>
          </p:nvPr>
        </p:nvSpPr>
        <p:spPr>
          <a:xfrm>
            <a:off x="311700" y="3890400"/>
            <a:ext cx="8520600" cy="706200"/>
          </a:xfrm>
          <a:prstGeom prst="rect">
            <a:avLst/>
          </a:prstGeom>
        </p:spPr>
        <p:txBody>
          <a:bodyPr anchorCtr="0" anchor="ctr" bIns="91425" lIns="91425" rIns="91425" tIns="91425"/>
          <a:lstStyle>
            <a:lvl1pPr lvl="0" algn="ctr">
              <a:lnSpc>
                <a:spcPct val="100000"/>
              </a:lnSpc>
              <a:spcBef>
                <a:spcPts val="0"/>
              </a:spcBef>
              <a:spcAft>
                <a:spcPts val="0"/>
              </a:spcAft>
              <a:buClr>
                <a:schemeClr val="accent1"/>
              </a:buClr>
              <a:buSzPct val="100000"/>
              <a:buNone/>
              <a:defRPr b="1" sz="2100">
                <a:solidFill>
                  <a:schemeClr val="accent1"/>
                </a:solidFill>
              </a:defRPr>
            </a:lvl1pPr>
            <a:lvl2pPr lvl="1" algn="ctr">
              <a:lnSpc>
                <a:spcPct val="100000"/>
              </a:lnSpc>
              <a:spcBef>
                <a:spcPts val="0"/>
              </a:spcBef>
              <a:spcAft>
                <a:spcPts val="0"/>
              </a:spcAft>
              <a:buClr>
                <a:schemeClr val="accent1"/>
              </a:buClr>
              <a:buSzPct val="100000"/>
              <a:buNone/>
              <a:defRPr b="1" sz="2100">
                <a:solidFill>
                  <a:schemeClr val="accent1"/>
                </a:solidFill>
              </a:defRPr>
            </a:lvl2pPr>
            <a:lvl3pPr lvl="2" algn="ctr">
              <a:lnSpc>
                <a:spcPct val="100000"/>
              </a:lnSpc>
              <a:spcBef>
                <a:spcPts val="0"/>
              </a:spcBef>
              <a:spcAft>
                <a:spcPts val="0"/>
              </a:spcAft>
              <a:buClr>
                <a:schemeClr val="accent1"/>
              </a:buClr>
              <a:buSzPct val="100000"/>
              <a:buNone/>
              <a:defRPr b="1" sz="2100">
                <a:solidFill>
                  <a:schemeClr val="accent1"/>
                </a:solidFill>
              </a:defRPr>
            </a:lvl3pPr>
            <a:lvl4pPr lvl="3" algn="ctr">
              <a:lnSpc>
                <a:spcPct val="100000"/>
              </a:lnSpc>
              <a:spcBef>
                <a:spcPts val="0"/>
              </a:spcBef>
              <a:spcAft>
                <a:spcPts val="0"/>
              </a:spcAft>
              <a:buClr>
                <a:schemeClr val="accent1"/>
              </a:buClr>
              <a:buSzPct val="100000"/>
              <a:buNone/>
              <a:defRPr b="1" sz="2100">
                <a:solidFill>
                  <a:schemeClr val="accent1"/>
                </a:solidFill>
              </a:defRPr>
            </a:lvl4pPr>
            <a:lvl5pPr lvl="4" algn="ctr">
              <a:lnSpc>
                <a:spcPct val="100000"/>
              </a:lnSpc>
              <a:spcBef>
                <a:spcPts val="0"/>
              </a:spcBef>
              <a:spcAft>
                <a:spcPts val="0"/>
              </a:spcAft>
              <a:buClr>
                <a:schemeClr val="accent1"/>
              </a:buClr>
              <a:buSzPct val="100000"/>
              <a:buNone/>
              <a:defRPr b="1" sz="2100">
                <a:solidFill>
                  <a:schemeClr val="accent1"/>
                </a:solidFill>
              </a:defRPr>
            </a:lvl5pPr>
            <a:lvl6pPr lvl="5" algn="ctr">
              <a:lnSpc>
                <a:spcPct val="100000"/>
              </a:lnSpc>
              <a:spcBef>
                <a:spcPts val="0"/>
              </a:spcBef>
              <a:spcAft>
                <a:spcPts val="0"/>
              </a:spcAft>
              <a:buClr>
                <a:schemeClr val="accent1"/>
              </a:buClr>
              <a:buSzPct val="100000"/>
              <a:buNone/>
              <a:defRPr b="1" sz="2100">
                <a:solidFill>
                  <a:schemeClr val="accent1"/>
                </a:solidFill>
              </a:defRPr>
            </a:lvl6pPr>
            <a:lvl7pPr lvl="6" algn="ctr">
              <a:lnSpc>
                <a:spcPct val="100000"/>
              </a:lnSpc>
              <a:spcBef>
                <a:spcPts val="0"/>
              </a:spcBef>
              <a:spcAft>
                <a:spcPts val="0"/>
              </a:spcAft>
              <a:buClr>
                <a:schemeClr val="accent1"/>
              </a:buClr>
              <a:buSzPct val="100000"/>
              <a:buNone/>
              <a:defRPr b="1" sz="2100">
                <a:solidFill>
                  <a:schemeClr val="accent1"/>
                </a:solidFill>
              </a:defRPr>
            </a:lvl7pPr>
            <a:lvl8pPr lvl="7" algn="ctr">
              <a:lnSpc>
                <a:spcPct val="100000"/>
              </a:lnSpc>
              <a:spcBef>
                <a:spcPts val="0"/>
              </a:spcBef>
              <a:spcAft>
                <a:spcPts val="0"/>
              </a:spcAft>
              <a:buClr>
                <a:schemeClr val="accent1"/>
              </a:buClr>
              <a:buSzPct val="100000"/>
              <a:buNone/>
              <a:defRPr b="1" sz="2100">
                <a:solidFill>
                  <a:schemeClr val="accent1"/>
                </a:solidFill>
              </a:defRPr>
            </a:lvl8pPr>
            <a:lvl9pPr lvl="8" algn="ctr">
              <a:lnSpc>
                <a:spcPct val="100000"/>
              </a:lnSpc>
              <a:spcBef>
                <a:spcPts val="0"/>
              </a:spcBef>
              <a:spcAft>
                <a:spcPts val="0"/>
              </a:spcAft>
              <a:buClr>
                <a:schemeClr val="accent1"/>
              </a:buClr>
              <a:buSzPct val="100000"/>
              <a:buNone/>
              <a:defRPr b="1" sz="2100">
                <a:solidFill>
                  <a:schemeClr val="accen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240275"/>
            <a:ext cx="8520600" cy="19818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48" name="Shape 48"/>
          <p:cNvSpPr txBox="1"/>
          <p:nvPr>
            <p:ph idx="1" type="body"/>
          </p:nvPr>
        </p:nvSpPr>
        <p:spPr>
          <a:xfrm>
            <a:off x="311700" y="3304625"/>
            <a:ext cx="8520600" cy="1300800"/>
          </a:xfrm>
          <a:prstGeom prst="rect">
            <a:avLst/>
          </a:prstGeom>
        </p:spPr>
        <p:txBody>
          <a:bodyPr anchorCtr="0" anchor="t" bIns="91425" lIns="91425" rIns="91425" tIns="91425"/>
          <a:lstStyle>
            <a:lvl1pPr lvl="0" algn="ctr">
              <a:spcBef>
                <a:spcPts val="0"/>
              </a:spcBef>
              <a:buClr>
                <a:schemeClr val="accent1"/>
              </a:buClr>
              <a:defRPr>
                <a:solidFill>
                  <a:schemeClr val="accent1"/>
                </a:solidFill>
              </a:defRPr>
            </a:lvl1pPr>
            <a:lvl2pPr lvl="1" algn="ctr">
              <a:spcBef>
                <a:spcPts val="0"/>
              </a:spcBef>
              <a:buClr>
                <a:schemeClr val="accent1"/>
              </a:buClr>
              <a:defRPr>
                <a:solidFill>
                  <a:schemeClr val="accent1"/>
                </a:solidFill>
              </a:defRPr>
            </a:lvl2pPr>
            <a:lvl3pPr lvl="2" algn="ctr">
              <a:spcBef>
                <a:spcPts val="0"/>
              </a:spcBef>
              <a:buClr>
                <a:schemeClr val="accent1"/>
              </a:buClr>
              <a:defRPr>
                <a:solidFill>
                  <a:schemeClr val="accent1"/>
                </a:solidFill>
              </a:defRPr>
            </a:lvl3pPr>
            <a:lvl4pPr lvl="3" algn="ctr">
              <a:spcBef>
                <a:spcPts val="0"/>
              </a:spcBef>
              <a:buClr>
                <a:schemeClr val="accent1"/>
              </a:buClr>
              <a:defRPr>
                <a:solidFill>
                  <a:schemeClr val="accent1"/>
                </a:solidFill>
              </a:defRPr>
            </a:lvl4pPr>
            <a:lvl5pPr lvl="4" algn="ctr">
              <a:spcBef>
                <a:spcPts val="0"/>
              </a:spcBef>
              <a:buClr>
                <a:schemeClr val="accent1"/>
              </a:buClr>
              <a:defRPr>
                <a:solidFill>
                  <a:schemeClr val="accent1"/>
                </a:solidFill>
              </a:defRPr>
            </a:lvl5pPr>
            <a:lvl6pPr lvl="5" algn="ctr">
              <a:spcBef>
                <a:spcPts val="0"/>
              </a:spcBef>
              <a:buClr>
                <a:schemeClr val="accent1"/>
              </a:buClr>
              <a:defRPr>
                <a:solidFill>
                  <a:schemeClr val="accent1"/>
                </a:solidFill>
              </a:defRPr>
            </a:lvl6pPr>
            <a:lvl7pPr lvl="6" algn="ctr">
              <a:spcBef>
                <a:spcPts val="0"/>
              </a:spcBef>
              <a:buClr>
                <a:schemeClr val="accent1"/>
              </a:buClr>
              <a:defRPr>
                <a:solidFill>
                  <a:schemeClr val="accent1"/>
                </a:solidFill>
              </a:defRPr>
            </a:lvl7pPr>
            <a:lvl8pPr lvl="7" algn="ctr">
              <a:spcBef>
                <a:spcPts val="0"/>
              </a:spcBef>
              <a:buClr>
                <a:schemeClr val="accent1"/>
              </a:buClr>
              <a:defRPr>
                <a:solidFill>
                  <a:schemeClr val="accent1"/>
                </a:solidFill>
              </a:defRPr>
            </a:lvl8pPr>
            <a:lvl9pPr lvl="8" algn="ctr">
              <a:spcBef>
                <a:spcPts val="0"/>
              </a:spcBef>
              <a:buClr>
                <a:schemeClr val="accent1"/>
              </a:buClr>
              <a:defRPr>
                <a:solidFill>
                  <a:schemeClr val="accent1"/>
                </a:solidFill>
              </a:defRPr>
            </a:lvl9pPr>
          </a:lstStyle>
          <a:p/>
        </p:txBody>
      </p:sp>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2802750" y="802500"/>
            <a:ext cx="3538500" cy="3538500"/>
          </a:xfrm>
          <a:prstGeom prst="rect">
            <a:avLst/>
          </a:prstGeom>
          <a:solidFill>
            <a:srgbClr val="FFFFFF"/>
          </a:solidFill>
        </p:spPr>
        <p:txBody>
          <a:bodyPr anchorCtr="0" anchor="ctr"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6" name="Shape 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292850"/>
            <a:ext cx="8520600" cy="80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228675"/>
            <a:ext cx="8520600" cy="334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600" cy="80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8675"/>
            <a:ext cx="3999900" cy="334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228675"/>
            <a:ext cx="3999900" cy="334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p:spPr>
        <p:txBody>
          <a:bodyPr anchorCtr="0" anchor="t" bIns="91425" lIns="91425" rIns="91425"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6000">
                <a:solidFill>
                  <a:schemeClr val="lt1"/>
                </a:solidFill>
              </a:defRPr>
            </a:lvl1pPr>
            <a:lvl2pPr lvl="1">
              <a:spcBef>
                <a:spcPts val="0"/>
              </a:spcBef>
              <a:buClr>
                <a:schemeClr val="lt1"/>
              </a:buClr>
              <a:buSzPct val="100000"/>
              <a:defRPr sz="6000">
                <a:solidFill>
                  <a:schemeClr val="lt1"/>
                </a:solidFill>
              </a:defRPr>
            </a:lvl2pPr>
            <a:lvl3pPr lvl="2">
              <a:spcBef>
                <a:spcPts val="0"/>
              </a:spcBef>
              <a:buClr>
                <a:schemeClr val="lt1"/>
              </a:buClr>
              <a:buSzPct val="100000"/>
              <a:defRPr sz="6000">
                <a:solidFill>
                  <a:schemeClr val="lt1"/>
                </a:solidFill>
              </a:defRPr>
            </a:lvl3pPr>
            <a:lvl4pPr lvl="3">
              <a:spcBef>
                <a:spcPts val="0"/>
              </a:spcBef>
              <a:buClr>
                <a:schemeClr val="lt1"/>
              </a:buClr>
              <a:buSzPct val="100000"/>
              <a:defRPr sz="6000">
                <a:solidFill>
                  <a:schemeClr val="lt1"/>
                </a:solidFill>
              </a:defRPr>
            </a:lvl4pPr>
            <a:lvl5pPr lvl="4">
              <a:spcBef>
                <a:spcPts val="0"/>
              </a:spcBef>
              <a:buClr>
                <a:schemeClr val="lt1"/>
              </a:buClr>
              <a:buSzPct val="100000"/>
              <a:defRPr sz="6000">
                <a:solidFill>
                  <a:schemeClr val="lt1"/>
                </a:solidFill>
              </a:defRPr>
            </a:lvl5pPr>
            <a:lvl6pPr lvl="5">
              <a:spcBef>
                <a:spcPts val="0"/>
              </a:spcBef>
              <a:buClr>
                <a:schemeClr val="lt1"/>
              </a:buClr>
              <a:buSzPct val="100000"/>
              <a:defRPr sz="6000">
                <a:solidFill>
                  <a:schemeClr val="lt1"/>
                </a:solidFill>
              </a:defRPr>
            </a:lvl6pPr>
            <a:lvl7pPr lvl="6">
              <a:spcBef>
                <a:spcPts val="0"/>
              </a:spcBef>
              <a:buClr>
                <a:schemeClr val="lt1"/>
              </a:buClr>
              <a:buSzPct val="100000"/>
              <a:defRPr sz="6000">
                <a:solidFill>
                  <a:schemeClr val="lt1"/>
                </a:solidFill>
              </a:defRPr>
            </a:lvl7pPr>
            <a:lvl8pPr lvl="7">
              <a:spcBef>
                <a:spcPts val="0"/>
              </a:spcBef>
              <a:buClr>
                <a:schemeClr val="lt1"/>
              </a:buClr>
              <a:buSzPct val="100000"/>
              <a:defRPr sz="6000">
                <a:solidFill>
                  <a:schemeClr val="lt1"/>
                </a:solidFill>
              </a:defRPr>
            </a:lvl8pPr>
            <a:lvl9pPr lvl="8">
              <a:spcBef>
                <a:spcPts val="0"/>
              </a:spcBef>
              <a:buClr>
                <a:schemeClr val="lt1"/>
              </a:buClr>
              <a:buSzPct val="100000"/>
              <a:defRPr sz="6000">
                <a:solidFill>
                  <a:schemeClr val="lt1"/>
                </a:solidFill>
              </a:defRPr>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9" name="Shape 39"/>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40" name="Shape 40"/>
          <p:cNvSpPr txBox="1"/>
          <p:nvPr>
            <p:ph idx="1" type="subTitle"/>
          </p:nvPr>
        </p:nvSpPr>
        <p:spPr>
          <a:xfrm>
            <a:off x="265500" y="2845222"/>
            <a:ext cx="4045200" cy="1345500"/>
          </a:xfrm>
          <a:prstGeom prst="rect">
            <a:avLst/>
          </a:prstGeom>
        </p:spPr>
        <p:txBody>
          <a:bodyPr anchorCtr="0" anchor="t" bIns="91425" lIns="91425" rIns="91425"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2" name="Shape 4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Clr>
                <a:schemeClr val="accent1"/>
              </a:buClr>
              <a:buSzPct val="100000"/>
              <a:buFont typeface="Amatic SC"/>
              <a:buNone/>
              <a:defRPr b="1" sz="24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rIns="91425" tIns="91425"/>
          <a:lstStyle>
            <a:lvl1pPr lv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1pPr>
            <a:lvl2pPr lvl="1">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2pPr>
            <a:lvl3pPr lvl="2">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3pPr>
            <a:lvl4pPr lvl="3">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4pPr>
            <a:lvl5pPr lvl="4">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5pPr>
            <a:lvl6pPr lvl="5">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6pPr>
            <a:lvl7pPr lvl="6">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7pPr>
            <a:lvl8pPr lvl="7">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8pPr>
            <a:lvl9pPr lvl="8">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600" cy="334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6CC00"/>
        </a:solidFill>
      </p:bgPr>
    </p:bg>
    <p:spTree>
      <p:nvGrpSpPr>
        <p:cNvPr id="55" name="Shape 55"/>
        <p:cNvGrpSpPr/>
        <p:nvPr/>
      </p:nvGrpSpPr>
      <p:grpSpPr>
        <a:xfrm>
          <a:off x="0" y="0"/>
          <a:ext cx="0" cy="0"/>
          <a:chOff x="0" y="0"/>
          <a:chExt cx="0" cy="0"/>
        </a:xfrm>
      </p:grpSpPr>
      <p:sp>
        <p:nvSpPr>
          <p:cNvPr id="56" name="Shape 56"/>
          <p:cNvSpPr txBox="1"/>
          <p:nvPr>
            <p:ph type="ctrTitle"/>
          </p:nvPr>
        </p:nvSpPr>
        <p:spPr>
          <a:xfrm>
            <a:off x="311700" y="392150"/>
            <a:ext cx="8520600" cy="2690400"/>
          </a:xfrm>
          <a:prstGeom prst="rect">
            <a:avLst/>
          </a:prstGeom>
        </p:spPr>
        <p:txBody>
          <a:bodyPr anchorCtr="0" anchor="ctr" bIns="91425" lIns="91425" rIns="91425" tIns="91425">
            <a:noAutofit/>
          </a:bodyPr>
          <a:lstStyle/>
          <a:p>
            <a:pPr lvl="0" rtl="0">
              <a:spcBef>
                <a:spcPts val="0"/>
              </a:spcBef>
              <a:buNone/>
            </a:pPr>
            <a:r>
              <a:rPr b="0" lang="en" sz="6000">
                <a:latin typeface="Calibri"/>
                <a:ea typeface="Calibri"/>
                <a:cs typeface="Calibri"/>
                <a:sym typeface="Calibri"/>
              </a:rPr>
              <a:t>TBD HealthNet (07C) R2 PRESENTATION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27675"/>
            <a:ext cx="8520600" cy="801000"/>
          </a:xfrm>
          <a:prstGeom prst="rect">
            <a:avLst/>
          </a:prstGeom>
        </p:spPr>
        <p:txBody>
          <a:bodyPr anchorCtr="0" anchor="t" bIns="91425" lIns="91425" rIns="91425" tIns="91425">
            <a:noAutofit/>
          </a:bodyPr>
          <a:lstStyle/>
          <a:p>
            <a:pPr lvl="0">
              <a:spcBef>
                <a:spcPts val="0"/>
              </a:spcBef>
              <a:buNone/>
            </a:pPr>
            <a:r>
              <a:rPr b="0" lang="en">
                <a:latin typeface="Calibri"/>
                <a:ea typeface="Calibri"/>
                <a:cs typeface="Calibri"/>
                <a:sym typeface="Calibri"/>
              </a:rPr>
              <a:t>Initial Project Plan</a:t>
            </a:r>
            <a:r>
              <a:rPr lang="en">
                <a:latin typeface="Calibri"/>
                <a:ea typeface="Calibri"/>
                <a:cs typeface="Calibri"/>
                <a:sym typeface="Calibri"/>
              </a:rPr>
              <a:t>   </a:t>
            </a:r>
            <a:r>
              <a:rPr lang="en"/>
              <a:t>                 </a:t>
            </a:r>
          </a:p>
        </p:txBody>
      </p:sp>
      <p:sp>
        <p:nvSpPr>
          <p:cNvPr id="62" name="Shape 62"/>
          <p:cNvSpPr txBox="1"/>
          <p:nvPr>
            <p:ph idx="1" type="body"/>
          </p:nvPr>
        </p:nvSpPr>
        <p:spPr>
          <a:xfrm>
            <a:off x="311700" y="1228675"/>
            <a:ext cx="3999900" cy="3340200"/>
          </a:xfrm>
          <a:prstGeom prst="rect">
            <a:avLst/>
          </a:prstGeom>
        </p:spPr>
        <p:txBody>
          <a:bodyPr anchorCtr="0" anchor="t" bIns="91425" lIns="91425" rIns="91425" tIns="91425">
            <a:noAutofit/>
          </a:bodyPr>
          <a:lstStyle/>
          <a:p>
            <a:pPr indent="-228600" lvl="0" marL="457200" rtl="0">
              <a:spcBef>
                <a:spcPts val="0"/>
              </a:spcBef>
            </a:pPr>
            <a:r>
              <a:rPr lang="en"/>
              <a:t>Registration and the ability to Update profile info</a:t>
            </a:r>
          </a:p>
          <a:p>
            <a:pPr indent="-228600" lvl="0" marL="457200" rtl="0">
              <a:spcBef>
                <a:spcPts val="0"/>
              </a:spcBef>
            </a:pPr>
            <a:r>
              <a:rPr lang="en"/>
              <a:t>Doctor’s ability to search for any patients, update medical info, and add/update/remove appointments. </a:t>
            </a:r>
          </a:p>
          <a:p>
            <a:pPr indent="-228600" lvl="0" marL="457200" rtl="0">
              <a:spcBef>
                <a:spcPts val="0"/>
              </a:spcBef>
            </a:pPr>
            <a:r>
              <a:rPr lang="en"/>
              <a:t>Patient’s ability to view medical info, and add/update/remove appointments</a:t>
            </a:r>
          </a:p>
          <a:p>
            <a:pPr indent="-228600" lvl="0" marL="457200" rtl="0">
              <a:spcBef>
                <a:spcPts val="0"/>
              </a:spcBef>
            </a:pPr>
            <a:r>
              <a:rPr lang="en"/>
              <a:t>Nurse’s ability to search for any patients within their hospital, update patient info, and add/update appointments</a:t>
            </a:r>
          </a:p>
        </p:txBody>
      </p:sp>
      <p:sp>
        <p:nvSpPr>
          <p:cNvPr id="63" name="Shape 63"/>
          <p:cNvSpPr txBox="1"/>
          <p:nvPr>
            <p:ph idx="1" type="body"/>
          </p:nvPr>
        </p:nvSpPr>
        <p:spPr>
          <a:xfrm>
            <a:off x="4716925" y="1228675"/>
            <a:ext cx="3999900" cy="3340200"/>
          </a:xfrm>
          <a:prstGeom prst="rect">
            <a:avLst/>
          </a:prstGeom>
        </p:spPr>
        <p:txBody>
          <a:bodyPr anchorCtr="0" anchor="t" bIns="91425" lIns="91425" rIns="91425" tIns="91425">
            <a:noAutofit/>
          </a:bodyPr>
          <a:lstStyle/>
          <a:p>
            <a:pPr indent="-228600" lvl="0" marL="457200" rtl="0">
              <a:spcBef>
                <a:spcPts val="0"/>
              </a:spcBef>
            </a:pPr>
            <a:r>
              <a:rPr lang="en"/>
              <a:t>Admin’s ability to register, Admins, Nurses, and Doctors, view activity logs, and view system statistics.</a:t>
            </a:r>
          </a:p>
          <a:p>
            <a:pPr indent="-228600" lvl="0" marL="457200" rtl="0">
              <a:spcBef>
                <a:spcPts val="0"/>
              </a:spcBef>
            </a:pPr>
            <a:r>
              <a:rPr lang="en"/>
              <a:t>All users can send messages to other users.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2600"/>
                                        <p:tgtEl>
                                          <p:spTgt spid="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311700" y="292850"/>
            <a:ext cx="8520600" cy="801000"/>
          </a:xfrm>
          <a:prstGeom prst="rect">
            <a:avLst/>
          </a:prstGeom>
        </p:spPr>
        <p:txBody>
          <a:bodyPr anchorCtr="0" anchor="t" bIns="91425" lIns="91425" rIns="91425" tIns="91425">
            <a:noAutofit/>
          </a:bodyPr>
          <a:lstStyle/>
          <a:p>
            <a:pPr lvl="0" rtl="0">
              <a:spcBef>
                <a:spcPts val="0"/>
              </a:spcBef>
              <a:buNone/>
            </a:pPr>
            <a:r>
              <a:rPr b="0" lang="en">
                <a:latin typeface="Calibri"/>
                <a:ea typeface="Calibri"/>
                <a:cs typeface="Calibri"/>
                <a:sym typeface="Calibri"/>
              </a:rPr>
              <a:t>Deliverables</a:t>
            </a:r>
          </a:p>
        </p:txBody>
      </p:sp>
      <p:sp>
        <p:nvSpPr>
          <p:cNvPr id="69" name="Shape 69"/>
          <p:cNvSpPr txBox="1"/>
          <p:nvPr>
            <p:ph idx="1" type="body"/>
          </p:nvPr>
        </p:nvSpPr>
        <p:spPr>
          <a:xfrm>
            <a:off x="311700" y="1228675"/>
            <a:ext cx="8133900" cy="3340200"/>
          </a:xfrm>
          <a:prstGeom prst="rect">
            <a:avLst/>
          </a:prstGeom>
        </p:spPr>
        <p:txBody>
          <a:bodyPr anchorCtr="0" anchor="t" bIns="91425" lIns="91425" rIns="91425" tIns="91425">
            <a:noAutofit/>
          </a:bodyPr>
          <a:lstStyle/>
          <a:p>
            <a:pPr lvl="0" rtl="0">
              <a:spcBef>
                <a:spcPts val="0"/>
              </a:spcBef>
              <a:buNone/>
            </a:pPr>
            <a:r>
              <a:rPr lang="en"/>
              <a:t>All aspects of the project plan were able to be completed except Patient Export Info, System Statistics, and Patient Transfer. </a:t>
            </a:r>
          </a:p>
          <a:p>
            <a:pPr indent="-228600" lvl="0" marL="457200" rtl="0">
              <a:spcBef>
                <a:spcPts val="0"/>
              </a:spcBef>
            </a:pPr>
            <a:r>
              <a:rPr lang="en"/>
              <a:t>Export Info - Due to time constraints and limited budget</a:t>
            </a:r>
          </a:p>
          <a:p>
            <a:pPr indent="-228600" lvl="0" marL="457200" rtl="0">
              <a:spcBef>
                <a:spcPts val="0"/>
              </a:spcBef>
            </a:pPr>
            <a:r>
              <a:rPr lang="en"/>
              <a:t>System Stats - Due to time constraints and limited budget</a:t>
            </a:r>
          </a:p>
          <a:p>
            <a:pPr indent="-228600" lvl="0" marL="457200" rtl="0">
              <a:spcBef>
                <a:spcPts val="0"/>
              </a:spcBef>
            </a:pPr>
            <a:r>
              <a:rPr lang="en"/>
              <a:t>Patient Transfer - Implemented differently from requirements</a:t>
            </a:r>
          </a:p>
          <a:p>
            <a:pPr lvl="0" rtl="0">
              <a:spcBef>
                <a:spcPts val="0"/>
              </a:spcBef>
              <a:buNone/>
            </a:pPr>
            <a:r>
              <a:rPr lang="en"/>
              <a:t>All of these are expected to be done for R3.</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6CC00"/>
        </a:solidFill>
      </p:bgPr>
    </p:bg>
    <p:spTree>
      <p:nvGrpSpPr>
        <p:cNvPr id="73" name="Shape 73"/>
        <p:cNvGrpSpPr/>
        <p:nvPr/>
      </p:nvGrpSpPr>
      <p:grpSpPr>
        <a:xfrm>
          <a:off x="0" y="0"/>
          <a:ext cx="0" cy="0"/>
          <a:chOff x="0" y="0"/>
          <a:chExt cx="0" cy="0"/>
        </a:xfrm>
      </p:grpSpPr>
      <p:sp>
        <p:nvSpPr>
          <p:cNvPr id="74" name="Shape 74"/>
          <p:cNvSpPr txBox="1"/>
          <p:nvPr>
            <p:ph type="title"/>
          </p:nvPr>
        </p:nvSpPr>
        <p:spPr>
          <a:xfrm>
            <a:off x="2802750" y="802500"/>
            <a:ext cx="3538500" cy="3538500"/>
          </a:xfrm>
          <a:prstGeom prst="rect">
            <a:avLst/>
          </a:prstGeom>
        </p:spPr>
        <p:txBody>
          <a:bodyPr anchorCtr="0" anchor="ctr" bIns="91425" lIns="91425" rIns="91425" tIns="91425">
            <a:noAutofit/>
          </a:bodyPr>
          <a:lstStyle/>
          <a:p>
            <a:pPr lvl="0">
              <a:spcBef>
                <a:spcPts val="0"/>
              </a:spcBef>
              <a:buNone/>
            </a:pPr>
            <a:r>
              <a:rPr lang="en"/>
              <a:t>WELCOME TO TBD HEALTHNET!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1240275"/>
            <a:ext cx="8520600" cy="1981800"/>
          </a:xfrm>
          <a:prstGeom prst="rect">
            <a:avLst/>
          </a:prstGeom>
        </p:spPr>
        <p:txBody>
          <a:bodyPr anchorCtr="0" anchor="b" bIns="91425" lIns="91425" rIns="91425" tIns="91425">
            <a:noAutofit/>
          </a:bodyPr>
          <a:lstStyle/>
          <a:p>
            <a:pPr lvl="0">
              <a:spcBef>
                <a:spcPts val="0"/>
              </a:spcBef>
              <a:buNone/>
            </a:pPr>
            <a:r>
              <a:rPr lang="en"/>
              <a:t>APPLICATION DEMO</a:t>
            </a:r>
          </a:p>
        </p:txBody>
      </p:sp>
      <p:sp>
        <p:nvSpPr>
          <p:cNvPr id="80" name="Shape 80"/>
          <p:cNvSpPr txBox="1"/>
          <p:nvPr>
            <p:ph idx="1" type="body"/>
          </p:nvPr>
        </p:nvSpPr>
        <p:spPr>
          <a:xfrm>
            <a:off x="311700" y="3304625"/>
            <a:ext cx="8520600" cy="1300800"/>
          </a:xfrm>
          <a:prstGeom prst="rect">
            <a:avLst/>
          </a:prstGeom>
        </p:spPr>
        <p:txBody>
          <a:bodyPr anchorCtr="0" anchor="t" bIns="91425" lIns="91425" rIns="91425" tIns="91425">
            <a:noAutofit/>
          </a:bodyPr>
          <a:lstStyle/>
          <a:p>
            <a:pPr lvl="0">
              <a:spcBef>
                <a:spcPts val="0"/>
              </a:spcBef>
              <a:buNone/>
            </a:pPr>
            <a:r>
              <a:rPr lang="en">
                <a:highlight>
                  <a:srgbClr val="66CC00"/>
                </a:highlight>
              </a:rPr>
              <a:t>By Matt Toro</a:t>
            </a:r>
            <a:r>
              <a:rPr lang="en"/>
              <a:t>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b="0" lang="en">
                <a:latin typeface="Calibri"/>
                <a:ea typeface="Calibri"/>
                <a:cs typeface="Calibri"/>
                <a:sym typeface="Calibri"/>
              </a:rPr>
              <a:t>Testing</a:t>
            </a:r>
          </a:p>
        </p:txBody>
      </p:sp>
      <p:sp>
        <p:nvSpPr>
          <p:cNvPr id="86" name="Shape 86"/>
          <p:cNvSpPr txBox="1"/>
          <p:nvPr>
            <p:ph idx="1" type="body"/>
          </p:nvPr>
        </p:nvSpPr>
        <p:spPr>
          <a:xfrm>
            <a:off x="311700" y="1228675"/>
            <a:ext cx="8520600" cy="3340200"/>
          </a:xfrm>
          <a:prstGeom prst="rect">
            <a:avLst/>
          </a:prstGeom>
        </p:spPr>
        <p:txBody>
          <a:bodyPr anchorCtr="0" anchor="t" bIns="91425" lIns="91425" rIns="91425" tIns="91425">
            <a:noAutofit/>
          </a:bodyPr>
          <a:lstStyle/>
          <a:p>
            <a:pPr lvl="0">
              <a:spcBef>
                <a:spcPts val="0"/>
              </a:spcBef>
              <a:buNone/>
            </a:pPr>
            <a:r>
              <a:rPr lang="en"/>
              <a:t>To determine all main functionality many user run test were done throughout development. This allowed for more accurate and helpful feedback from the main users which we used to fix any known bugs and issues within the program.  </a:t>
            </a:r>
          </a:p>
        </p:txBody>
      </p:sp>
    </p:spTree>
  </p:cSld>
  <p:clrMapOvr>
    <a:masterClrMapping/>
  </p:clrMapOvr>
</p:sld>
</file>

<file path=ppt/theme/theme1.xml><?xml version="1.0" encoding="utf-8"?>
<a:theme xmlns:a="http://schemas.openxmlformats.org/drawingml/2006/main" xmlns:r="http://schemas.openxmlformats.org/officeDocument/2006/relationships"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