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1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8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8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9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6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6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2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4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CC84C-CBC4-4A90-8278-BF709AE4B61F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92F84-5A92-44B3-8A77-720600440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9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自行增加之功能報告</a:t>
            </a:r>
            <a:endParaRPr lang="en-US" altLang="zh-TW" dirty="0" smtClean="0"/>
          </a:p>
          <a:p>
            <a:r>
              <a:rPr lang="en-US" altLang="zh-TW" dirty="0" smtClean="0"/>
              <a:t>ADT105112_</a:t>
            </a:r>
            <a:r>
              <a:rPr lang="zh-TW" altLang="en-US" dirty="0" smtClean="0"/>
              <a:t>邱奕畯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管理者新增功能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格式化內容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回覆上一</a:t>
            </a:r>
            <a:r>
              <a:rPr lang="zh-TW" altLang="en-US" dirty="0" smtClean="0"/>
              <a:t>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smtClean="0"/>
              <a:t>顯示查詢次數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97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31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Garamond</vt:lpstr>
      <vt:lpstr>有機</vt:lpstr>
      <vt:lpstr>JAVA 期末專題</vt:lpstr>
      <vt:lpstr>管理者新增功能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期末專題</dc:title>
  <dc:creator>Windows 使用者</dc:creator>
  <cp:lastModifiedBy>Windows 使用者</cp:lastModifiedBy>
  <cp:revision>3</cp:revision>
  <dcterms:created xsi:type="dcterms:W3CDTF">2018-01-03T16:11:12Z</dcterms:created>
  <dcterms:modified xsi:type="dcterms:W3CDTF">2018-01-03T16:21:30Z</dcterms:modified>
</cp:coreProperties>
</file>