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C39F28C-3636-4F5C-B4A7-32587C17446A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11/07/23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5FCDBD6-F568-44D5-8599-89AC2E4B116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" descr=""/>
          <p:cNvPicPr/>
          <p:nvPr/>
        </p:nvPicPr>
        <p:blipFill>
          <a:blip r:embed="rId1"/>
          <a:stretch/>
        </p:blipFill>
        <p:spPr>
          <a:xfrm>
            <a:off x="7162920" y="2324520"/>
            <a:ext cx="871200" cy="843480"/>
          </a:xfrm>
          <a:prstGeom prst="rect">
            <a:avLst/>
          </a:prstGeom>
          <a:ln w="0">
            <a:noFill/>
          </a:ln>
        </p:spPr>
      </p:pic>
      <p:pic>
        <p:nvPicPr>
          <p:cNvPr id="42" name="Imagen 6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5068440" y="1784880"/>
            <a:ext cx="943560" cy="943560"/>
          </a:xfrm>
          <a:prstGeom prst="rect">
            <a:avLst/>
          </a:prstGeom>
          <a:ln w="0">
            <a:noFill/>
          </a:ln>
        </p:spPr>
      </p:pic>
      <p:pic>
        <p:nvPicPr>
          <p:cNvPr id="43" name="Imagen 9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4682160" y="4585320"/>
            <a:ext cx="969840" cy="994680"/>
          </a:xfrm>
          <a:prstGeom prst="rect">
            <a:avLst/>
          </a:prstGeom>
          <a:ln w="0">
            <a:noFill/>
          </a:ln>
        </p:spPr>
      </p:pic>
      <p:pic>
        <p:nvPicPr>
          <p:cNvPr id="44" name="Imagen 10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5472000" y="5400000"/>
            <a:ext cx="900000" cy="900000"/>
          </a:xfrm>
          <a:prstGeom prst="rect">
            <a:avLst/>
          </a:prstGeom>
          <a:ln w="0">
            <a:noFill/>
          </a:ln>
        </p:spPr>
      </p:pic>
      <p:pic>
        <p:nvPicPr>
          <p:cNvPr id="45" name="Imagen 11" descr="Logotipo&#10;&#10;Descripción generada automáticamente"/>
          <p:cNvPicPr/>
          <p:nvPr/>
        </p:nvPicPr>
        <p:blipFill>
          <a:blip r:embed="rId5"/>
          <a:stretch/>
        </p:blipFill>
        <p:spPr>
          <a:xfrm>
            <a:off x="695160" y="4907520"/>
            <a:ext cx="780840" cy="770040"/>
          </a:xfrm>
          <a:prstGeom prst="rect">
            <a:avLst/>
          </a:prstGeom>
          <a:ln w="0">
            <a:noFill/>
          </a:ln>
        </p:spPr>
      </p:pic>
      <p:pic>
        <p:nvPicPr>
          <p:cNvPr id="46" name="Imagen 14" descr="Logotipo, nombre de la empresa&#10;&#10;Descripción generada automáticamente"/>
          <p:cNvPicPr/>
          <p:nvPr/>
        </p:nvPicPr>
        <p:blipFill>
          <a:blip r:embed="rId6"/>
          <a:stretch/>
        </p:blipFill>
        <p:spPr>
          <a:xfrm>
            <a:off x="1401480" y="4976640"/>
            <a:ext cx="794520" cy="783360"/>
          </a:xfrm>
          <a:prstGeom prst="rect">
            <a:avLst/>
          </a:prstGeom>
          <a:ln w="0">
            <a:noFill/>
          </a:ln>
        </p:spPr>
      </p:pic>
      <p:pic>
        <p:nvPicPr>
          <p:cNvPr id="47" name="Imagen 16" descr=""/>
          <p:cNvPicPr/>
          <p:nvPr/>
        </p:nvPicPr>
        <p:blipFill>
          <a:blip r:embed="rId7"/>
          <a:stretch/>
        </p:blipFill>
        <p:spPr>
          <a:xfrm>
            <a:off x="232560" y="4915080"/>
            <a:ext cx="388800" cy="664920"/>
          </a:xfrm>
          <a:prstGeom prst="rect">
            <a:avLst/>
          </a:prstGeom>
          <a:ln w="0">
            <a:noFill/>
          </a:ln>
        </p:spPr>
      </p:pic>
      <p:pic>
        <p:nvPicPr>
          <p:cNvPr id="48" name="Imagen 18" descr=""/>
          <p:cNvPicPr/>
          <p:nvPr/>
        </p:nvPicPr>
        <p:blipFill>
          <a:blip r:embed="rId8"/>
          <a:stretch/>
        </p:blipFill>
        <p:spPr>
          <a:xfrm>
            <a:off x="4176000" y="661680"/>
            <a:ext cx="1191960" cy="680400"/>
          </a:xfrm>
          <a:prstGeom prst="rect">
            <a:avLst/>
          </a:prstGeom>
          <a:ln w="0">
            <a:noFill/>
          </a:ln>
        </p:spPr>
      </p:pic>
      <p:sp>
        <p:nvSpPr>
          <p:cNvPr id="49" name="Rectángulo 19"/>
          <p:cNvSpPr/>
          <p:nvPr/>
        </p:nvSpPr>
        <p:spPr>
          <a:xfrm>
            <a:off x="4176000" y="648000"/>
            <a:ext cx="6300000" cy="583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adroTexto 20"/>
          <p:cNvSpPr/>
          <p:nvPr/>
        </p:nvSpPr>
        <p:spPr>
          <a:xfrm>
            <a:off x="2347920" y="1414440"/>
            <a:ext cx="12628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GitHub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1" name="CuadroTexto 23"/>
          <p:cNvSpPr/>
          <p:nvPr/>
        </p:nvSpPr>
        <p:spPr>
          <a:xfrm>
            <a:off x="5324400" y="1155960"/>
            <a:ext cx="7815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ed7d31"/>
                </a:solidFill>
                <a:latin typeface="Calibri"/>
              </a:rPr>
              <a:t>ECR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2" name="CuadroTexto 24"/>
          <p:cNvSpPr/>
          <p:nvPr/>
        </p:nvSpPr>
        <p:spPr>
          <a:xfrm>
            <a:off x="7252560" y="1911960"/>
            <a:ext cx="7815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ed7d31"/>
                </a:solidFill>
                <a:latin typeface="Calibri"/>
              </a:rPr>
              <a:t>EKS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3" name="Rectángulo 26"/>
          <p:cNvSpPr/>
          <p:nvPr/>
        </p:nvSpPr>
        <p:spPr>
          <a:xfrm>
            <a:off x="7228440" y="3960000"/>
            <a:ext cx="1416600" cy="1219320"/>
          </a:xfrm>
          <a:prstGeom prst="rect">
            <a:avLst/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ángulo 27"/>
          <p:cNvSpPr/>
          <p:nvPr/>
        </p:nvSpPr>
        <p:spPr>
          <a:xfrm>
            <a:off x="8699040" y="3960000"/>
            <a:ext cx="1483560" cy="1219320"/>
          </a:xfrm>
          <a:prstGeom prst="rect">
            <a:avLst/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adroTexto 29"/>
          <p:cNvSpPr/>
          <p:nvPr/>
        </p:nvSpPr>
        <p:spPr>
          <a:xfrm>
            <a:off x="4789800" y="4270680"/>
            <a:ext cx="7815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2f5597"/>
                </a:solidFill>
                <a:latin typeface="Calibri"/>
              </a:rPr>
              <a:t>RDS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6" name="Rectángulo 30"/>
          <p:cNvSpPr/>
          <p:nvPr/>
        </p:nvSpPr>
        <p:spPr>
          <a:xfrm>
            <a:off x="7054560" y="1944000"/>
            <a:ext cx="3194640" cy="3447000"/>
          </a:xfrm>
          <a:prstGeom prst="rect">
            <a:avLst/>
          </a:prstGeom>
          <a:noFill/>
          <a:ln>
            <a:solidFill>
              <a:srgbClr val="ea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Imagen 33" descr="Icono&#10;&#10;Descripción generada automáticamente"/>
          <p:cNvPicPr/>
          <p:nvPr/>
        </p:nvPicPr>
        <p:blipFill>
          <a:blip r:embed="rId9"/>
          <a:stretch/>
        </p:blipFill>
        <p:spPr>
          <a:xfrm>
            <a:off x="7613640" y="4127400"/>
            <a:ext cx="666360" cy="613080"/>
          </a:xfrm>
          <a:prstGeom prst="rect">
            <a:avLst/>
          </a:prstGeom>
          <a:ln w="0">
            <a:noFill/>
          </a:ln>
        </p:spPr>
      </p:pic>
      <p:sp>
        <p:nvSpPr>
          <p:cNvPr id="58" name="CuadroTexto 34"/>
          <p:cNvSpPr/>
          <p:nvPr/>
        </p:nvSpPr>
        <p:spPr>
          <a:xfrm>
            <a:off x="7269120" y="4874400"/>
            <a:ext cx="142992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2f5597"/>
                </a:solidFill>
                <a:latin typeface="Calibri"/>
              </a:rPr>
              <a:t>Worker Node 1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9" name="CuadroTexto 36"/>
          <p:cNvSpPr/>
          <p:nvPr/>
        </p:nvSpPr>
        <p:spPr>
          <a:xfrm>
            <a:off x="8835120" y="4860000"/>
            <a:ext cx="149688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2f5597"/>
                </a:solidFill>
                <a:latin typeface="Calibri"/>
              </a:rPr>
              <a:t>Worker Node 2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60" name="Imagen 38" descr="Icono&#10;&#10;Descripción generada automáticamente"/>
          <p:cNvPicPr/>
          <p:nvPr/>
        </p:nvPicPr>
        <p:blipFill>
          <a:blip r:embed="rId10"/>
          <a:stretch/>
        </p:blipFill>
        <p:spPr>
          <a:xfrm>
            <a:off x="8323920" y="2732760"/>
            <a:ext cx="843120" cy="749880"/>
          </a:xfrm>
          <a:prstGeom prst="rect">
            <a:avLst/>
          </a:prstGeom>
          <a:ln w="0">
            <a:noFill/>
          </a:ln>
        </p:spPr>
      </p:pic>
      <p:pic>
        <p:nvPicPr>
          <p:cNvPr id="61" name="Imagen 33" descr="Icono&#10;&#10;Descripción generada automáticamente"/>
          <p:cNvPicPr/>
          <p:nvPr/>
        </p:nvPicPr>
        <p:blipFill>
          <a:blip r:embed="rId11"/>
          <a:stretch/>
        </p:blipFill>
        <p:spPr>
          <a:xfrm>
            <a:off x="9088200" y="4092840"/>
            <a:ext cx="703800" cy="647640"/>
          </a:xfrm>
          <a:prstGeom prst="rect">
            <a:avLst/>
          </a:prstGeom>
          <a:ln w="0">
            <a:noFill/>
          </a:ln>
        </p:spPr>
      </p:pic>
      <p:cxnSp>
        <p:nvCxnSpPr>
          <p:cNvPr id="6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sysDot"/>
            <a:round/>
            <a:tailEnd len="med" type="triangle" w="med"/>
          </a:ln>
        </p:spPr>
      </p:cxnSp>
      <p:cxnSp>
        <p:nvCxnSpPr>
          <p:cNvPr id="63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sysDot"/>
            <a:round/>
            <a:tailEnd len="med" type="triangle" w="med"/>
          </a:ln>
        </p:spPr>
      </p:cxnSp>
      <p:cxnSp>
        <p:nvCxnSpPr>
          <p:cNvPr id="64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sysDot"/>
            <a:round/>
            <a:tailEnd len="med" type="triangle" w="med"/>
          </a:ln>
        </p:spPr>
      </p:cxnSp>
      <p:pic>
        <p:nvPicPr>
          <p:cNvPr id="65" name="" descr=""/>
          <p:cNvPicPr/>
          <p:nvPr/>
        </p:nvPicPr>
        <p:blipFill>
          <a:blip r:embed="rId12"/>
          <a:stretch/>
        </p:blipFill>
        <p:spPr>
          <a:xfrm>
            <a:off x="2130840" y="1800000"/>
            <a:ext cx="1505160" cy="1294560"/>
          </a:xfrm>
          <a:prstGeom prst="rect">
            <a:avLst/>
          </a:prstGeom>
          <a:ln w="0">
            <a:noFill/>
          </a:ln>
        </p:spPr>
      </p:pic>
      <p:cxnSp>
        <p:nvCxnSpPr>
          <p:cNvPr id="6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ff8000"/>
            </a:solidFill>
            <a:prstDash val="dash"/>
            <a:round/>
          </a:ln>
        </p:spPr>
      </p:cxnSp>
      <p:cxnSp>
        <p:nvCxnSpPr>
          <p:cNvPr id="67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3465a4"/>
            </a:solidFill>
            <a:prstDash val="dash"/>
            <a:round/>
          </a:ln>
        </p:spPr>
      </p:cxnSp>
      <p:cxnSp>
        <p:nvCxnSpPr>
          <p:cNvPr id="6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3465a4"/>
            </a:solidFill>
            <a:prstDash val="dash"/>
            <a:round/>
          </a:ln>
        </p:spPr>
      </p:cxnSp>
      <p:cxnSp>
        <p:nvCxnSpPr>
          <p:cNvPr id="6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3465a4"/>
            </a:solidFill>
            <a:prstDash val="dash"/>
            <a:round/>
          </a:ln>
        </p:spPr>
      </p:cxnSp>
      <p:cxnSp>
        <p:nvCxnSpPr>
          <p:cNvPr id="7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3465a4"/>
            </a:solidFill>
            <a:prstDash val="dash"/>
            <a:round/>
          </a:ln>
        </p:spPr>
      </p:cxnSp>
      <p:sp>
        <p:nvSpPr>
          <p:cNvPr id="71" name=""/>
          <p:cNvSpPr txBox="1"/>
          <p:nvPr/>
        </p:nvSpPr>
        <p:spPr>
          <a:xfrm>
            <a:off x="7272000" y="3960000"/>
            <a:ext cx="72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400" spc="-1" strike="noStrike">
                <a:latin typeface="Arial"/>
              </a:rPr>
              <a:t>APIs</a:t>
            </a:r>
            <a:endParaRPr b="1" lang="es-ES" sz="14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8745480" y="3960000"/>
            <a:ext cx="72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400" spc="-1" strike="noStrike">
                <a:latin typeface="Arial"/>
              </a:rPr>
              <a:t>APIs</a:t>
            </a:r>
            <a:endParaRPr b="1" lang="es-ES" sz="1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3"/>
          <a:stretch/>
        </p:blipFill>
        <p:spPr>
          <a:xfrm>
            <a:off x="11088000" y="2423520"/>
            <a:ext cx="720000" cy="7200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14"/>
          <a:stretch/>
        </p:blipFill>
        <p:spPr>
          <a:xfrm>
            <a:off x="11088000" y="3143520"/>
            <a:ext cx="720000" cy="7200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5"/>
          <a:stretch/>
        </p:blipFill>
        <p:spPr>
          <a:xfrm>
            <a:off x="11088000" y="3863520"/>
            <a:ext cx="720000" cy="720000"/>
          </a:xfrm>
          <a:prstGeom prst="rect">
            <a:avLst/>
          </a:prstGeom>
          <a:ln w="0">
            <a:noFill/>
          </a:ln>
        </p:spPr>
      </p:pic>
      <p:cxnSp>
        <p:nvCxnSpPr>
          <p:cNvPr id="7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dash"/>
            <a:round/>
            <a:tailEnd len="med" type="triangle" w="med"/>
          </a:ln>
        </p:spPr>
      </p:cxnSp>
      <p:cxnSp>
        <p:nvCxnSpPr>
          <p:cNvPr id="77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dash"/>
            <a:round/>
            <a:tailEnd len="med" type="triangle" w="med"/>
          </a:ln>
        </p:spPr>
      </p:cxnSp>
      <p:cxnSp>
        <p:nvCxnSpPr>
          <p:cNvPr id="7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dash"/>
            <a:round/>
            <a:tailEnd len="med" type="triangle" w="med"/>
          </a:ln>
        </p:spPr>
      </p:cxnSp>
      <p:pic>
        <p:nvPicPr>
          <p:cNvPr id="79" name="" descr=""/>
          <p:cNvPicPr/>
          <p:nvPr/>
        </p:nvPicPr>
        <p:blipFill>
          <a:blip r:embed="rId16"/>
          <a:stretch/>
        </p:blipFill>
        <p:spPr>
          <a:xfrm>
            <a:off x="554040" y="4170240"/>
            <a:ext cx="1162440" cy="9000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 txBox="1"/>
          <p:nvPr/>
        </p:nvSpPr>
        <p:spPr>
          <a:xfrm>
            <a:off x="10908000" y="2124000"/>
            <a:ext cx="1260000" cy="4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1600" spc="-1" strike="noStrike">
                <a:latin typeface="Arial"/>
              </a:rPr>
              <a:t>API Clients</a:t>
            </a:r>
            <a:endParaRPr b="1" lang="es-ES" sz="1600" spc="-1" strike="noStrike">
              <a:latin typeface="Arial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prstDash val="sysDot"/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LibreOffice/7.2.5.2$Windows_X86_64 LibreOffice_project/499f9727c189e6ef3471021d6132d4c694f357e5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2023-07-10T20:09:27Z</dcterms:created>
  <dc:creator/>
  <dc:description/>
  <dc:language>es-ES</dc:language>
  <cp:lastModifiedBy/>
  <dcterms:modified xsi:type="dcterms:W3CDTF">2023-07-11T00:09:24Z</dcterms:modified>
  <cp:revision>149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</vt:i4>
  </property>
</Properties>
</file>