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26/2/2015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69322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26/2/2015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5970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26/2/2015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4307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26/2/2015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8519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26/2/2015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05650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26/2/2015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1066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26/2/2015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96867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26/2/2015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26743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26/2/2015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40084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26/2/2015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85961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26/2/2015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17312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ECDCE-D2B3-42DA-89CA-3F4E490F6CDF}" type="datetimeFigureOut">
              <a:rPr lang="el-GR" smtClean="0"/>
              <a:t>26/2/2015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4074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xabikos.com/" TargetMode="External"/><Relationship Id="rId2" Type="http://schemas.openxmlformats.org/officeDocument/2006/relationships/hyperlink" Target="https://twitter.com/xabiko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hyperlink" Target="mailto:xaralaboskaripidis@outlook.com" TargetMode="External"/><Relationship Id="rId4" Type="http://schemas.openxmlformats.org/officeDocument/2006/relationships/hyperlink" Target="http://www.github.com/xabiko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sualstudio.com/" TargetMode="External"/><Relationship Id="rId2" Type="http://schemas.openxmlformats.org/officeDocument/2006/relationships/hyperlink" Target="http://azure.microsoft.com/en-us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hyperlink" Target="https://github.com/xabikos/nodejsmeetup-26-2" TargetMode="External"/><Relationship Id="rId4" Type="http://schemas.openxmlformats.org/officeDocument/2006/relationships/hyperlink" Target="http://nodejstools.codeplex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1771650"/>
            <a:ext cx="9144000" cy="3128963"/>
          </a:xfrm>
        </p:spPr>
        <p:txBody>
          <a:bodyPr>
            <a:normAutofit fontScale="90000"/>
          </a:bodyPr>
          <a:lstStyle/>
          <a:p>
            <a:r>
              <a:rPr lang="en-US" dirty="0"/>
              <a:t>Thessaloniki </a:t>
            </a:r>
            <a:r>
              <a:rPr lang="en-US" dirty="0" smtClean="0"/>
              <a:t>node.js </a:t>
            </a:r>
            <a:r>
              <a:rPr lang="en-US" dirty="0"/>
              <a:t>Meet up </a:t>
            </a:r>
            <a:r>
              <a:rPr lang="en-US" dirty="0" smtClean="0"/>
              <a:t>26/2/2015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Node.js The return of the </a:t>
            </a:r>
            <a:r>
              <a:rPr lang="en-US" dirty="0" smtClean="0"/>
              <a:t>Jedi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/>
              <a:t/>
            </a:r>
            <a:br>
              <a:rPr lang="en-US" dirty="0"/>
            </a:br>
            <a:r>
              <a:rPr lang="en-US" sz="4000" dirty="0"/>
              <a:t>Node.js development in Microsoft's ecosystem</a:t>
            </a:r>
            <a:endParaRPr lang="el-GR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200" y="5988911"/>
            <a:ext cx="3227390" cy="8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43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838200" y="142876"/>
            <a:ext cx="10515600" cy="7810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Speaker details</a:t>
            </a:r>
            <a:endParaRPr lang="el-GR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962025" y="1589088"/>
            <a:ext cx="10515600" cy="3460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Lead developer for a US based company providing software services in Restaurant industry</a:t>
            </a:r>
          </a:p>
          <a:p>
            <a:pPr algn="l"/>
            <a:r>
              <a:rPr lang="en-US" dirty="0" smtClean="0"/>
              <a:t>Twitter : </a:t>
            </a:r>
            <a:r>
              <a:rPr lang="en-US" dirty="0" smtClean="0">
                <a:hlinkClick r:id="rId2"/>
              </a:rPr>
              <a:t>@xabikos</a:t>
            </a:r>
            <a:endParaRPr lang="en-US" dirty="0" smtClean="0"/>
          </a:p>
          <a:p>
            <a:pPr algn="l"/>
            <a:r>
              <a:rPr lang="en-US" dirty="0" smtClean="0"/>
              <a:t>Personal blog: </a:t>
            </a:r>
            <a:r>
              <a:rPr lang="en-US" dirty="0" smtClean="0">
                <a:hlinkClick r:id="rId3"/>
              </a:rPr>
              <a:t>http://xabikos.com</a:t>
            </a:r>
            <a:endParaRPr lang="en-US" dirty="0" smtClean="0"/>
          </a:p>
          <a:p>
            <a:pPr algn="l"/>
            <a:r>
              <a:rPr lang="en-US" dirty="0" smtClean="0"/>
              <a:t>Github: </a:t>
            </a:r>
            <a:r>
              <a:rPr lang="en-US" dirty="0" smtClean="0">
                <a:hlinkClick r:id="rId4"/>
              </a:rPr>
              <a:t>www.github.com/xabikos</a:t>
            </a:r>
            <a:endParaRPr lang="en-US" dirty="0" smtClean="0"/>
          </a:p>
          <a:p>
            <a:pPr algn="l"/>
            <a:r>
              <a:rPr lang="en-US" dirty="0" smtClean="0"/>
              <a:t>Mail : </a:t>
            </a:r>
            <a:r>
              <a:rPr lang="en-US" dirty="0" smtClean="0">
                <a:hlinkClick r:id="rId5"/>
              </a:rPr>
              <a:t>xaralaboskaripidis@outlook.com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200" y="5988911"/>
            <a:ext cx="3227390" cy="8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39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838200" y="142876"/>
            <a:ext cx="10515600" cy="7810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Agenda</a:t>
            </a:r>
            <a:endParaRPr lang="el-GR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962025" y="1589087"/>
            <a:ext cx="10515600" cy="3931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Introduction to the tools we are going to use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Create </a:t>
            </a:r>
            <a:r>
              <a:rPr lang="en-US" dirty="0"/>
              <a:t>a default express application and host it </a:t>
            </a:r>
            <a:r>
              <a:rPr lang="en-US" dirty="0" smtClean="0"/>
              <a:t>in </a:t>
            </a:r>
            <a:r>
              <a:rPr lang="en-US" dirty="0"/>
              <a:t>Microsoft </a:t>
            </a:r>
            <a:r>
              <a:rPr lang="en-US" dirty="0" smtClean="0"/>
              <a:t>Azure though Github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Open the previous project from Visual Studio and see how we can edit the application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Show some basic features of the editor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Basic and advanced debugging operations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Simple profiling of an application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Remote debugging of a website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200" y="5988911"/>
            <a:ext cx="3227390" cy="8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36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838200" y="142876"/>
            <a:ext cx="10515600" cy="7810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Development resources</a:t>
            </a:r>
            <a:endParaRPr lang="el-GR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962025" y="1589087"/>
            <a:ext cx="10515600" cy="3931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hlinkClick r:id="rId2"/>
              </a:rPr>
              <a:t>Microsoft Azure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Visual Studio Community Edition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hlinkClick r:id="rId4"/>
              </a:rPr>
              <a:t>Node.js tools for Visual </a:t>
            </a:r>
            <a:r>
              <a:rPr lang="en-US" dirty="0" smtClean="0">
                <a:hlinkClick r:id="rId4"/>
              </a:rPr>
              <a:t>Studio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https://github.com/xabikos/nodejsmeetup-26-2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200" y="5988911"/>
            <a:ext cx="3227390" cy="8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72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Words>112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Thessaloniki node.js Meet up 26/2/2015 Node.js The return of the Jedi    Node.js development in Microsoft's ecosystem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Thessaloniki .NET Meet up 16/1/2015 Entity Framework from Novice to Advance</dc:title>
  <dc:creator>Babis Karypidis</dc:creator>
  <cp:lastModifiedBy>Babis Karypidis</cp:lastModifiedBy>
  <cp:revision>22</cp:revision>
  <dcterms:created xsi:type="dcterms:W3CDTF">2015-01-15T21:14:02Z</dcterms:created>
  <dcterms:modified xsi:type="dcterms:W3CDTF">2015-02-26T06:53:18Z</dcterms:modified>
</cp:coreProperties>
</file>