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9A90-85A0-4655-BFFD-5F90372B1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72F09-C001-BB77-F6A8-05131E5E0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55D2C-A01F-D604-03DF-60AFA042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45F2B-C385-E071-78B0-211ACB01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65B38-A0F5-7F92-14F2-30037623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1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61BB-493B-574B-57A0-2301FAA2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F80F6-C180-6067-A489-CF6C15FE3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8C59-B98F-4768-0F59-5E0A4CA8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03795-36B3-A27C-E37B-25F40FB9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70157-517F-F272-FA72-481FC553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8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A7475-C849-41E4-A03E-DCAE3E023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56396-86EB-5B84-F0FE-87C302DC2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C5249-E322-94C6-C1AD-E0F84EA8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55FC8-DE71-F7BE-9560-BA769B5D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35C71-FEF8-943C-D8FF-5BE7F05B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4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93A4-33A5-F914-78E5-F7FF2317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0A595-7DD8-4F9E-60C7-43C368754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697B4-ED59-2FA2-E1D5-5F3E7C49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63BEF-E404-F1E4-E85D-FC1DAC06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CE049-015C-444C-4373-C0FDEB6F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3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941E-3365-6333-4887-FD505CEE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93680-541B-874B-43E1-03C72B8F1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E371-E414-8D3B-052D-9E5D0E42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D59B-0BCF-47BB-5228-1A49A05A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BD82D-A46C-7D76-98C9-0765F490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3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FE96-FF75-1E0A-EF1F-94E3E55C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0A6E-8D36-1DE3-AA0F-A9A684222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FC18A-4E5A-66A7-44BC-41B89BCA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9F65B-372F-B66C-366F-C0ED4C6E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BECC8-1C63-9E6E-B2C6-15EBA40D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3DE7A-F707-D1AB-7371-78FD9850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1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4C1C-B2B6-B7AC-4F59-6CA09936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C83F5-C49C-7194-16F3-2152A36B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2E460-7D73-5DCD-87B5-8BD77D266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4B148-4F42-7C2F-2848-9416CD1FF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F5032-BD1D-9215-4139-768B5A882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4395C-7E8E-2A40-E12E-5352D696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95AED-7B35-7D37-15C0-1D6361DE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12D8C-63FD-B1EC-21DA-88E114E5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18AB-8BBB-3FFA-E0DE-15C4FD07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3CDE1-F5E3-F577-9CA2-71542FF0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C91BC-BB7B-4389-8D49-7AC93D4B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CD640-97BE-5356-67D3-DC1FE05D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F8E23-813B-EF5A-D53C-1E57EE0E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54B3D-B26D-E60A-57DD-79FB0D6C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8E04A-4E4B-0536-B176-1DEA3AB1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6F03-9A82-56E1-A83B-49139954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DD879-6C62-3505-9950-3E2E691F1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A2DAA-7594-F908-5993-8A72C69C9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93956-F353-3BE2-6B55-9C95C825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899CA-BB06-5BBB-452F-533B7663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2054-268A-C8EB-EFCF-18CBB886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6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505B-FDC8-4E4D-6BC8-C58527D8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B338B-FD53-5F15-CE18-8E24C2D5F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C08A9-9FEA-4AF1-32EB-26F9BF062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33DC2-E324-0663-384D-C39ED99A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219-73D4-4596-88D5-5D687887D89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1C244-6996-EEB5-32F0-1BC310E8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FA8DB-8172-629A-9124-40B07B23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E62D4-EE21-4A33-F0B7-3F4ED92A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570E4-7295-148C-654A-8C4607D93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6B606-C556-9117-F03C-1CEB88C87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A4219-73D4-4596-88D5-5D687887D89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41836-3B51-19CF-B18C-95DE23041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F6C1-ABB7-FE88-02BC-03C245AE9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5DA8D-C043-4116-B0F4-4E713C51A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0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CA30B8-0707-2586-283D-41518D9F684D}"/>
              </a:ext>
            </a:extLst>
          </p:cNvPr>
          <p:cNvSpPr/>
          <p:nvPr/>
        </p:nvSpPr>
        <p:spPr>
          <a:xfrm>
            <a:off x="5524500" y="1143000"/>
            <a:ext cx="2114550" cy="32003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Pico</a:t>
            </a:r>
          </a:p>
          <a:p>
            <a:pPr algn="ctr"/>
            <a:r>
              <a:rPr lang="en-US" sz="1400" dirty="0"/>
              <a:t>Main Controller</a:t>
            </a:r>
          </a:p>
          <a:p>
            <a:pPr algn="ctr"/>
            <a:r>
              <a:rPr lang="en-US" sz="1400" dirty="0"/>
              <a:t>(Rust)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1AE239-F9AC-0445-980D-8A69064D879C}"/>
              </a:ext>
            </a:extLst>
          </p:cNvPr>
          <p:cNvSpPr/>
          <p:nvPr/>
        </p:nvSpPr>
        <p:spPr>
          <a:xfrm>
            <a:off x="3324694" y="1314449"/>
            <a:ext cx="1332126" cy="2857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Pico W</a:t>
            </a:r>
            <a:endParaRPr lang="en-US" sz="1400" dirty="0"/>
          </a:p>
          <a:p>
            <a:pPr algn="ctr"/>
            <a:r>
              <a:rPr lang="en-US" sz="1400" dirty="0"/>
              <a:t>MQTT</a:t>
            </a:r>
          </a:p>
          <a:p>
            <a:pPr algn="ctr"/>
            <a:r>
              <a:rPr lang="en-US" sz="1400" dirty="0"/>
              <a:t>Client</a:t>
            </a:r>
          </a:p>
          <a:p>
            <a:pPr algn="ctr"/>
            <a:r>
              <a:rPr lang="en-US" sz="1400" dirty="0"/>
              <a:t>(Python)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CB6E51-B98C-320C-30F1-830D5B62F858}"/>
              </a:ext>
            </a:extLst>
          </p:cNvPr>
          <p:cNvCxnSpPr>
            <a:cxnSpLocks/>
          </p:cNvCxnSpPr>
          <p:nvPr/>
        </p:nvCxnSpPr>
        <p:spPr>
          <a:xfrm flipH="1">
            <a:off x="4647295" y="2402476"/>
            <a:ext cx="8772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66875C-C7CA-44C8-2157-07B01EB4AB1B}"/>
              </a:ext>
            </a:extLst>
          </p:cNvPr>
          <p:cNvCxnSpPr>
            <a:cxnSpLocks/>
          </p:cNvCxnSpPr>
          <p:nvPr/>
        </p:nvCxnSpPr>
        <p:spPr>
          <a:xfrm>
            <a:off x="4656820" y="3031125"/>
            <a:ext cx="8581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224DB1-2436-BCF7-ADBA-A34BEF358659}"/>
              </a:ext>
            </a:extLst>
          </p:cNvPr>
          <p:cNvSpPr txBox="1"/>
          <p:nvPr/>
        </p:nvSpPr>
        <p:spPr>
          <a:xfrm>
            <a:off x="4747567" y="2118924"/>
            <a:ext cx="676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UI State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3D0D6-7D53-5BDD-9D60-66411F5D43F0}"/>
              </a:ext>
            </a:extLst>
          </p:cNvPr>
          <p:cNvSpPr txBox="1"/>
          <p:nvPr/>
        </p:nvSpPr>
        <p:spPr>
          <a:xfrm>
            <a:off x="4607167" y="3024528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UI</a:t>
            </a:r>
          </a:p>
          <a:p>
            <a:pPr algn="ctr"/>
            <a:r>
              <a:rPr lang="en-US" sz="1200" dirty="0" err="1"/>
              <a:t>Cmd</a:t>
            </a:r>
            <a:r>
              <a:rPr lang="en-US" sz="1200" dirty="0"/>
              <a:t>/Msg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0E409D-030B-A855-2364-8CF7BE678A1D}"/>
              </a:ext>
            </a:extLst>
          </p:cNvPr>
          <p:cNvSpPr/>
          <p:nvPr/>
        </p:nvSpPr>
        <p:spPr>
          <a:xfrm>
            <a:off x="2099891" y="2257424"/>
            <a:ext cx="857250" cy="9715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 Broker</a:t>
            </a:r>
            <a:endParaRPr lang="en-US" sz="1400" dirty="0"/>
          </a:p>
          <a:p>
            <a:pPr algn="ctr"/>
            <a:r>
              <a:rPr lang="en-US" sz="1400" dirty="0"/>
              <a:t>(RPi)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CD8120-5A92-9554-EECF-7916385ED61A}"/>
              </a:ext>
            </a:extLst>
          </p:cNvPr>
          <p:cNvSpPr/>
          <p:nvPr/>
        </p:nvSpPr>
        <p:spPr>
          <a:xfrm>
            <a:off x="467194" y="1800224"/>
            <a:ext cx="1207290" cy="1885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Dev/UI Laptop</a:t>
            </a:r>
          </a:p>
          <a:p>
            <a:pPr algn="ctr"/>
            <a:r>
              <a:rPr lang="en-US" sz="1400" dirty="0"/>
              <a:t>Windows</a:t>
            </a:r>
          </a:p>
          <a:p>
            <a:pPr algn="ctr"/>
            <a:r>
              <a:rPr lang="en-US" sz="1400" dirty="0"/>
              <a:t>VSCode</a:t>
            </a:r>
          </a:p>
          <a:p>
            <a:pPr algn="ctr"/>
            <a:r>
              <a:rPr lang="en-US" sz="1400" dirty="0"/>
              <a:t>Node-Red MQTT Client</a:t>
            </a:r>
          </a:p>
          <a:p>
            <a:pPr algn="ctr"/>
            <a:r>
              <a:rPr lang="en-US" sz="1400" dirty="0" err="1"/>
              <a:t>InfluxDB</a:t>
            </a:r>
            <a:endParaRPr lang="en-US" sz="1400" dirty="0"/>
          </a:p>
          <a:p>
            <a:pPr algn="ctr"/>
            <a:r>
              <a:rPr lang="en-US" sz="1400" dirty="0"/>
              <a:t>Grafana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1FA538-9E6D-42D0-F395-2E25D0E02F29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2957141" y="2743199"/>
            <a:ext cx="367553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B7222C-6668-C8E6-4EE5-B48E16EA5936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1674484" y="2743199"/>
            <a:ext cx="425407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25E94B8-06B2-D036-8699-0927E8DB7C9F}"/>
              </a:ext>
            </a:extLst>
          </p:cNvPr>
          <p:cNvSpPr/>
          <p:nvPr/>
        </p:nvSpPr>
        <p:spPr>
          <a:xfrm>
            <a:off x="5524500" y="2134318"/>
            <a:ext cx="342900" cy="1173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UART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7C0212-723A-965A-5A49-4C74128D5401}"/>
              </a:ext>
            </a:extLst>
          </p:cNvPr>
          <p:cNvSpPr/>
          <p:nvPr/>
        </p:nvSpPr>
        <p:spPr>
          <a:xfrm>
            <a:off x="7296150" y="2042019"/>
            <a:ext cx="342900" cy="7100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SPI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830254-2101-C142-9689-0745AF45400D}"/>
              </a:ext>
            </a:extLst>
          </p:cNvPr>
          <p:cNvSpPr/>
          <p:nvPr/>
        </p:nvSpPr>
        <p:spPr>
          <a:xfrm>
            <a:off x="7296151" y="2793816"/>
            <a:ext cx="342900" cy="7100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I2C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33F23E-1772-63F9-75FC-01E52FB03564}"/>
              </a:ext>
            </a:extLst>
          </p:cNvPr>
          <p:cNvSpPr/>
          <p:nvPr/>
        </p:nvSpPr>
        <p:spPr>
          <a:xfrm>
            <a:off x="7296151" y="3545613"/>
            <a:ext cx="342900" cy="7100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GPIO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96F76D-7DA0-CF56-3160-4C93431FF85A}"/>
              </a:ext>
            </a:extLst>
          </p:cNvPr>
          <p:cNvSpPr/>
          <p:nvPr/>
        </p:nvSpPr>
        <p:spPr>
          <a:xfrm>
            <a:off x="8687269" y="3144697"/>
            <a:ext cx="1162050" cy="1075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Solid-state</a:t>
            </a:r>
          </a:p>
          <a:p>
            <a:pPr algn="ctr"/>
            <a:r>
              <a:rPr lang="en-US" dirty="0"/>
              <a:t>Relay Drivers</a:t>
            </a:r>
          </a:p>
          <a:p>
            <a:pPr algn="ctr"/>
            <a:r>
              <a:rPr lang="en-US" sz="1400" dirty="0"/>
              <a:t>(3x)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226117-0906-2CA2-81B6-FB97E8417FFA}"/>
              </a:ext>
            </a:extLst>
          </p:cNvPr>
          <p:cNvSpPr/>
          <p:nvPr/>
        </p:nvSpPr>
        <p:spPr>
          <a:xfrm>
            <a:off x="8668219" y="2191335"/>
            <a:ext cx="857250" cy="8418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A/D</a:t>
            </a:r>
          </a:p>
          <a:p>
            <a:pPr algn="ctr"/>
            <a:r>
              <a:rPr lang="en-US" sz="1400" dirty="0"/>
              <a:t>I2C</a:t>
            </a:r>
          </a:p>
          <a:p>
            <a:pPr algn="ctr"/>
            <a:r>
              <a:rPr lang="en-US" sz="1400" dirty="0"/>
              <a:t>AD7994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C46214-5E93-3B70-85A0-72482FAEDF11}"/>
              </a:ext>
            </a:extLst>
          </p:cNvPr>
          <p:cNvSpPr/>
          <p:nvPr/>
        </p:nvSpPr>
        <p:spPr>
          <a:xfrm>
            <a:off x="8668218" y="4362447"/>
            <a:ext cx="1035005" cy="12275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Vacuum</a:t>
            </a:r>
          </a:p>
          <a:p>
            <a:pPr algn="ctr"/>
            <a:r>
              <a:rPr lang="en-US" dirty="0"/>
              <a:t>Valve</a:t>
            </a:r>
          </a:p>
          <a:p>
            <a:pPr algn="ctr"/>
            <a:r>
              <a:rPr lang="en-US" dirty="0"/>
              <a:t>Drivers</a:t>
            </a:r>
            <a:endParaRPr lang="en-US" sz="1400" dirty="0"/>
          </a:p>
          <a:p>
            <a:pPr algn="ctr"/>
            <a:r>
              <a:rPr lang="en-US" sz="1400" dirty="0"/>
              <a:t>(2x)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810E01A-D299-7007-B6ED-02FFD783A408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V="1">
            <a:off x="7639050" y="1448028"/>
            <a:ext cx="1028478" cy="948996"/>
          </a:xfrm>
          <a:prstGeom prst="bent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4174A2B-B96F-8646-5C57-8A69DC2CD6D6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7639051" y="2612259"/>
            <a:ext cx="1029168" cy="536562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AD2A3B1-88B8-6D36-38AD-5FEDF6831E02}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rot="10800000" flipV="1">
            <a:off x="7639051" y="3682510"/>
            <a:ext cx="1048218" cy="218108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94E4930-14DB-0C46-3869-914379987A55}"/>
              </a:ext>
            </a:extLst>
          </p:cNvPr>
          <p:cNvCxnSpPr>
            <a:cxnSpLocks/>
            <a:stCxn id="32" idx="1"/>
            <a:endCxn id="29" idx="3"/>
          </p:cNvCxnSpPr>
          <p:nvPr/>
        </p:nvCxnSpPr>
        <p:spPr>
          <a:xfrm rot="10800000">
            <a:off x="7639052" y="3900618"/>
            <a:ext cx="1029167" cy="1075626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5FB3DF-8D51-F41D-2477-3EAC9A70FADF}"/>
              </a:ext>
            </a:extLst>
          </p:cNvPr>
          <p:cNvSpPr txBox="1"/>
          <p:nvPr/>
        </p:nvSpPr>
        <p:spPr>
          <a:xfrm rot="16200000">
            <a:off x="2882490" y="240108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Wi-Fi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2175E0-B04E-19BE-5DEB-74CDF4F390AB}"/>
              </a:ext>
            </a:extLst>
          </p:cNvPr>
          <p:cNvSpPr txBox="1"/>
          <p:nvPr/>
        </p:nvSpPr>
        <p:spPr>
          <a:xfrm rot="16200000">
            <a:off x="1599834" y="2373706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Wi-Fi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DF6E99-A821-3063-C5BA-E6DE2F935244}"/>
              </a:ext>
            </a:extLst>
          </p:cNvPr>
          <p:cNvSpPr/>
          <p:nvPr/>
        </p:nvSpPr>
        <p:spPr>
          <a:xfrm rot="10800000">
            <a:off x="4323444" y="2127721"/>
            <a:ext cx="342900" cy="1173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2078D09-0B7E-468F-78C8-4AE8634AAF1C}"/>
              </a:ext>
            </a:extLst>
          </p:cNvPr>
          <p:cNvCxnSpPr>
            <a:cxnSpLocks/>
          </p:cNvCxnSpPr>
          <p:nvPr/>
        </p:nvCxnSpPr>
        <p:spPr>
          <a:xfrm>
            <a:off x="9534994" y="1166833"/>
            <a:ext cx="762000" cy="0"/>
          </a:xfrm>
          <a:prstGeom prst="straightConnector1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B11639-0CA0-0F94-7C97-C3A9E245331C}"/>
              </a:ext>
            </a:extLst>
          </p:cNvPr>
          <p:cNvCxnSpPr>
            <a:cxnSpLocks/>
          </p:cNvCxnSpPr>
          <p:nvPr/>
        </p:nvCxnSpPr>
        <p:spPr>
          <a:xfrm>
            <a:off x="9534994" y="1395433"/>
            <a:ext cx="762000" cy="0"/>
          </a:xfrm>
          <a:prstGeom prst="straightConnector1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6A50BA3-987F-CA46-1EBB-B5F0F032B9CF}"/>
              </a:ext>
            </a:extLst>
          </p:cNvPr>
          <p:cNvCxnSpPr>
            <a:cxnSpLocks/>
          </p:cNvCxnSpPr>
          <p:nvPr/>
        </p:nvCxnSpPr>
        <p:spPr>
          <a:xfrm>
            <a:off x="9534994" y="1624033"/>
            <a:ext cx="762000" cy="0"/>
          </a:xfrm>
          <a:prstGeom prst="straightConnector1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982C045-4F6C-7463-3E3B-A84AE5C74220}"/>
              </a:ext>
            </a:extLst>
          </p:cNvPr>
          <p:cNvSpPr/>
          <p:nvPr/>
        </p:nvSpPr>
        <p:spPr>
          <a:xfrm>
            <a:off x="5400974" y="442849"/>
            <a:ext cx="4610270" cy="554354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D240CE-3A6D-EF99-0519-8699272BB266}"/>
              </a:ext>
            </a:extLst>
          </p:cNvPr>
          <p:cNvSpPr txBox="1"/>
          <p:nvPr/>
        </p:nvSpPr>
        <p:spPr>
          <a:xfrm>
            <a:off x="6677670" y="436773"/>
            <a:ext cx="2076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 Controller PCB</a:t>
            </a:r>
          </a:p>
        </p:txBody>
      </p:sp>
      <p:sp>
        <p:nvSpPr>
          <p:cNvPr id="70" name="Flowchart: Collate 69">
            <a:extLst>
              <a:ext uri="{FF2B5EF4-FFF2-40B4-BE49-F238E27FC236}">
                <a16:creationId xmlns:a16="http://schemas.microsoft.com/office/drawing/2014/main" id="{33DFF1AF-2E6F-B879-29FB-16C396589C39}"/>
              </a:ext>
            </a:extLst>
          </p:cNvPr>
          <p:cNvSpPr/>
          <p:nvPr/>
        </p:nvSpPr>
        <p:spPr>
          <a:xfrm>
            <a:off x="10296994" y="4514849"/>
            <a:ext cx="171450" cy="342898"/>
          </a:xfrm>
          <a:prstGeom prst="flowChartCollat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Flowchart: Collate 70">
            <a:extLst>
              <a:ext uri="{FF2B5EF4-FFF2-40B4-BE49-F238E27FC236}">
                <a16:creationId xmlns:a16="http://schemas.microsoft.com/office/drawing/2014/main" id="{ABF28FE2-A255-247E-5D2C-B84832B812DE}"/>
              </a:ext>
            </a:extLst>
          </p:cNvPr>
          <p:cNvSpPr/>
          <p:nvPr/>
        </p:nvSpPr>
        <p:spPr>
          <a:xfrm>
            <a:off x="10296994" y="5018538"/>
            <a:ext cx="171450" cy="342898"/>
          </a:xfrm>
          <a:prstGeom prst="flowChartCollat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FE8A26F-F21A-FC91-1BC6-EF977CF4373C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9712749" y="4686298"/>
            <a:ext cx="66997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757FA9-EC80-6691-C6FB-BF7CB31E3D92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9703223" y="5189987"/>
            <a:ext cx="679496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2F75B7-2DAC-2DF4-24A3-3BA4B4FB940E}"/>
              </a:ext>
            </a:extLst>
          </p:cNvPr>
          <p:cNvSpPr txBox="1"/>
          <p:nvPr/>
        </p:nvSpPr>
        <p:spPr>
          <a:xfrm>
            <a:off x="10559797" y="4548090"/>
            <a:ext cx="8579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Solenoid</a:t>
            </a:r>
          </a:p>
          <a:p>
            <a:pPr algn="ctr"/>
            <a:r>
              <a:rPr lang="en-US" sz="1400" dirty="0"/>
              <a:t>Vacuum</a:t>
            </a:r>
          </a:p>
          <a:p>
            <a:pPr algn="ctr"/>
            <a:r>
              <a:rPr lang="en-US" sz="1400" dirty="0"/>
              <a:t>Valves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A21254-24FD-A00E-5449-DA5F0F4D5E54}"/>
              </a:ext>
            </a:extLst>
          </p:cNvPr>
          <p:cNvSpPr txBox="1"/>
          <p:nvPr/>
        </p:nvSpPr>
        <p:spPr>
          <a:xfrm>
            <a:off x="10341270" y="1241544"/>
            <a:ext cx="1316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Thermocouples</a:t>
            </a:r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4E2550B7-5999-A6D5-A889-0AC86EABCF1C}"/>
              </a:ext>
            </a:extLst>
          </p:cNvPr>
          <p:cNvSpPr/>
          <p:nvPr/>
        </p:nvSpPr>
        <p:spPr>
          <a:xfrm>
            <a:off x="10229629" y="2127721"/>
            <a:ext cx="323166" cy="298158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F730E4-621A-43A2-C577-69E3215119C7}"/>
              </a:ext>
            </a:extLst>
          </p:cNvPr>
          <p:cNvCxnSpPr>
            <a:cxnSpLocks/>
          </p:cNvCxnSpPr>
          <p:nvPr/>
        </p:nvCxnSpPr>
        <p:spPr>
          <a:xfrm flipH="1">
            <a:off x="9534994" y="2276800"/>
            <a:ext cx="694634" cy="85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F842F87-1E2D-768F-E826-19DA609E6B10}"/>
              </a:ext>
            </a:extLst>
          </p:cNvPr>
          <p:cNvCxnSpPr>
            <a:cxnSpLocks/>
            <a:stCxn id="118" idx="2"/>
          </p:cNvCxnSpPr>
          <p:nvPr/>
        </p:nvCxnSpPr>
        <p:spPr>
          <a:xfrm flipH="1">
            <a:off x="9525469" y="2808768"/>
            <a:ext cx="703810" cy="33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EE952AF-F701-A0EA-0BAD-215B5C0BE56E}"/>
              </a:ext>
            </a:extLst>
          </p:cNvPr>
          <p:cNvSpPr txBox="1"/>
          <p:nvPr/>
        </p:nvSpPr>
        <p:spPr>
          <a:xfrm>
            <a:off x="7611100" y="133578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3x CS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33A69D-87A9-7049-41A1-0EF16FEF048B}"/>
              </a:ext>
            </a:extLst>
          </p:cNvPr>
          <p:cNvSpPr txBox="1"/>
          <p:nvPr/>
        </p:nvSpPr>
        <p:spPr>
          <a:xfrm>
            <a:off x="8133133" y="4695050"/>
            <a:ext cx="620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On/Off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49ECD28-9452-DA8F-D2AD-7907D5E480C8}"/>
              </a:ext>
            </a:extLst>
          </p:cNvPr>
          <p:cNvSpPr/>
          <p:nvPr/>
        </p:nvSpPr>
        <p:spPr>
          <a:xfrm>
            <a:off x="10198794" y="3252242"/>
            <a:ext cx="761747" cy="2404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SSR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06B14FF-DDC5-1514-52D5-5AD3DBBB7FD1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9849319" y="3372483"/>
            <a:ext cx="34947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A2FDE65D-3626-9ABA-0ABF-4D6D6E5A592C}"/>
              </a:ext>
            </a:extLst>
          </p:cNvPr>
          <p:cNvSpPr/>
          <p:nvPr/>
        </p:nvSpPr>
        <p:spPr>
          <a:xfrm>
            <a:off x="11234065" y="3262821"/>
            <a:ext cx="228600" cy="22337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C9E1E18-8479-3BEA-AC77-20FB44420B2B}"/>
              </a:ext>
            </a:extLst>
          </p:cNvPr>
          <p:cNvCxnSpPr>
            <a:cxnSpLocks/>
            <a:stCxn id="104" idx="3"/>
            <a:endCxn id="108" idx="1"/>
          </p:cNvCxnSpPr>
          <p:nvPr/>
        </p:nvCxnSpPr>
        <p:spPr>
          <a:xfrm>
            <a:off x="10960541" y="3372483"/>
            <a:ext cx="273524" cy="202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Decision 111">
            <a:extLst>
              <a:ext uri="{FF2B5EF4-FFF2-40B4-BE49-F238E27FC236}">
                <a16:creationId xmlns:a16="http://schemas.microsoft.com/office/drawing/2014/main" id="{2F46F5A2-868E-4B21-7F2B-837CB10EB0F4}"/>
              </a:ext>
            </a:extLst>
          </p:cNvPr>
          <p:cNvSpPr/>
          <p:nvPr/>
        </p:nvSpPr>
        <p:spPr>
          <a:xfrm>
            <a:off x="11239969" y="3583282"/>
            <a:ext cx="228600" cy="22337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C9D26DD-03F9-9885-A266-1669E4743A4D}"/>
              </a:ext>
            </a:extLst>
          </p:cNvPr>
          <p:cNvCxnSpPr>
            <a:cxnSpLocks/>
            <a:stCxn id="145" idx="3"/>
            <a:endCxn id="112" idx="1"/>
          </p:cNvCxnSpPr>
          <p:nvPr/>
        </p:nvCxnSpPr>
        <p:spPr>
          <a:xfrm>
            <a:off x="10954681" y="3694552"/>
            <a:ext cx="285288" cy="4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Decision 113">
            <a:extLst>
              <a:ext uri="{FF2B5EF4-FFF2-40B4-BE49-F238E27FC236}">
                <a16:creationId xmlns:a16="http://schemas.microsoft.com/office/drawing/2014/main" id="{EECBD94F-B4EE-89CA-8C89-8CEEC7377FA3}"/>
              </a:ext>
            </a:extLst>
          </p:cNvPr>
          <p:cNvSpPr/>
          <p:nvPr/>
        </p:nvSpPr>
        <p:spPr>
          <a:xfrm>
            <a:off x="11249494" y="3903743"/>
            <a:ext cx="228600" cy="22337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85B94F7-8F9A-9E3D-B69F-26DE2067F341}"/>
              </a:ext>
            </a:extLst>
          </p:cNvPr>
          <p:cNvCxnSpPr>
            <a:cxnSpLocks/>
            <a:stCxn id="148" idx="3"/>
            <a:endCxn id="114" idx="1"/>
          </p:cNvCxnSpPr>
          <p:nvPr/>
        </p:nvCxnSpPr>
        <p:spPr>
          <a:xfrm flipV="1">
            <a:off x="10954680" y="4015429"/>
            <a:ext cx="294814" cy="543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42BE631-6224-CB55-B9BA-D9FAC2A4F20F}"/>
              </a:ext>
            </a:extLst>
          </p:cNvPr>
          <p:cNvSpPr txBox="1"/>
          <p:nvPr/>
        </p:nvSpPr>
        <p:spPr>
          <a:xfrm rot="16200000">
            <a:off x="11215798" y="3532285"/>
            <a:ext cx="750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Heaters</a:t>
            </a:r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F44003ED-28A9-0095-8EC0-F5035F4A7BD7}"/>
              </a:ext>
            </a:extLst>
          </p:cNvPr>
          <p:cNvSpPr/>
          <p:nvPr/>
        </p:nvSpPr>
        <p:spPr>
          <a:xfrm>
            <a:off x="10229279" y="2659689"/>
            <a:ext cx="323166" cy="298158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53AE3D0-FFAA-38D2-4E67-09172FEE004F}"/>
              </a:ext>
            </a:extLst>
          </p:cNvPr>
          <p:cNvSpPr txBox="1"/>
          <p:nvPr/>
        </p:nvSpPr>
        <p:spPr>
          <a:xfrm>
            <a:off x="10592936" y="2162087"/>
            <a:ext cx="813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Vacuum</a:t>
            </a:r>
          </a:p>
          <a:p>
            <a:pPr algn="ctr"/>
            <a:r>
              <a:rPr lang="en-US" sz="1400" dirty="0"/>
              <a:t>Pressure</a:t>
            </a:r>
          </a:p>
          <a:p>
            <a:pPr algn="ctr"/>
            <a:r>
              <a:rPr lang="en-US" sz="1400" dirty="0"/>
              <a:t>Sensors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F547B9A-B624-D7AF-6014-4216E80624C7}"/>
              </a:ext>
            </a:extLst>
          </p:cNvPr>
          <p:cNvSpPr/>
          <p:nvPr/>
        </p:nvSpPr>
        <p:spPr>
          <a:xfrm>
            <a:off x="3315169" y="4743828"/>
            <a:ext cx="1332126" cy="1085852"/>
          </a:xfrm>
          <a:prstGeom prst="rect">
            <a:avLst/>
          </a:prstGeom>
          <a:ln w="222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PicoProbe</a:t>
            </a:r>
            <a:endParaRPr lang="en-US" dirty="0"/>
          </a:p>
          <a:p>
            <a:pPr algn="ctr"/>
            <a:r>
              <a:rPr lang="en-US" sz="1400" dirty="0"/>
              <a:t>Debugger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CAF1B40-0D1B-EAC2-041C-6CFC5C8FA087}"/>
              </a:ext>
            </a:extLst>
          </p:cNvPr>
          <p:cNvCxnSpPr>
            <a:stCxn id="14" idx="2"/>
            <a:endCxn id="122" idx="1"/>
          </p:cNvCxnSpPr>
          <p:nvPr/>
        </p:nvCxnSpPr>
        <p:spPr>
          <a:xfrm rot="16200000" flipH="1">
            <a:off x="1392714" y="3364299"/>
            <a:ext cx="1600580" cy="2244330"/>
          </a:xfrm>
          <a:prstGeom prst="bentConnector2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C58FDBF3-A3B2-288E-550F-8FEBD7F139D9}"/>
              </a:ext>
            </a:extLst>
          </p:cNvPr>
          <p:cNvCxnSpPr>
            <a:cxnSpLocks/>
            <a:stCxn id="122" idx="3"/>
            <a:endCxn id="4" idx="2"/>
          </p:cNvCxnSpPr>
          <p:nvPr/>
        </p:nvCxnSpPr>
        <p:spPr>
          <a:xfrm flipV="1">
            <a:off x="4647295" y="4343398"/>
            <a:ext cx="1934480" cy="943356"/>
          </a:xfrm>
          <a:prstGeom prst="bentConnector2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D973456-98CD-C719-97CE-3E6E45A147C1}"/>
              </a:ext>
            </a:extLst>
          </p:cNvPr>
          <p:cNvSpPr txBox="1"/>
          <p:nvPr/>
        </p:nvSpPr>
        <p:spPr>
          <a:xfrm>
            <a:off x="1866217" y="4972049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82CC977-5E6F-D018-54F7-46F79FACF7DB}"/>
              </a:ext>
            </a:extLst>
          </p:cNvPr>
          <p:cNvSpPr txBox="1"/>
          <p:nvPr/>
        </p:nvSpPr>
        <p:spPr>
          <a:xfrm>
            <a:off x="4795639" y="5009755"/>
            <a:ext cx="484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SWD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5C0C521-57D4-E522-233F-F4DC8175C1D9}"/>
              </a:ext>
            </a:extLst>
          </p:cNvPr>
          <p:cNvCxnSpPr>
            <a:cxnSpLocks/>
            <a:stCxn id="14" idx="2"/>
            <a:endCxn id="5" idx="2"/>
          </p:cNvCxnSpPr>
          <p:nvPr/>
        </p:nvCxnSpPr>
        <p:spPr>
          <a:xfrm rot="16200000" flipH="1">
            <a:off x="2287911" y="2469102"/>
            <a:ext cx="485775" cy="2919918"/>
          </a:xfrm>
          <a:prstGeom prst="bentConnector3">
            <a:avLst>
              <a:gd name="adj1" fmla="val 147059"/>
            </a:avLst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6BF92261-C21D-B356-38A3-A2E3B18271EF}"/>
              </a:ext>
            </a:extLst>
          </p:cNvPr>
          <p:cNvSpPr txBox="1"/>
          <p:nvPr/>
        </p:nvSpPr>
        <p:spPr>
          <a:xfrm>
            <a:off x="1873898" y="411026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5AE0263-A5D5-703F-6FCC-1A974EE611DB}"/>
              </a:ext>
            </a:extLst>
          </p:cNvPr>
          <p:cNvSpPr txBox="1"/>
          <p:nvPr/>
        </p:nvSpPr>
        <p:spPr>
          <a:xfrm>
            <a:off x="1403773" y="242797"/>
            <a:ext cx="328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LAMINATOR BLOCK DIAGRAM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8293E47-B7DB-555D-E6B0-694E6274CE33}"/>
              </a:ext>
            </a:extLst>
          </p:cNvPr>
          <p:cNvSpPr/>
          <p:nvPr/>
        </p:nvSpPr>
        <p:spPr>
          <a:xfrm>
            <a:off x="10192934" y="3574311"/>
            <a:ext cx="761747" cy="2404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SSR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5C61A2F-8752-74EF-9EF6-311681C65059}"/>
              </a:ext>
            </a:extLst>
          </p:cNvPr>
          <p:cNvSpPr/>
          <p:nvPr/>
        </p:nvSpPr>
        <p:spPr>
          <a:xfrm>
            <a:off x="10192933" y="3900618"/>
            <a:ext cx="761747" cy="2404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SSR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CC8A2B0-9320-545E-6780-1016952529FC}"/>
              </a:ext>
            </a:extLst>
          </p:cNvPr>
          <p:cNvCxnSpPr>
            <a:cxnSpLocks/>
            <a:stCxn id="30" idx="3"/>
            <a:endCxn id="145" idx="1"/>
          </p:cNvCxnSpPr>
          <p:nvPr/>
        </p:nvCxnSpPr>
        <p:spPr>
          <a:xfrm>
            <a:off x="9849319" y="3682510"/>
            <a:ext cx="343615" cy="120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549C9FB-CC05-28AB-BF3F-B718434D08B0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9849319" y="4020859"/>
            <a:ext cx="343614" cy="530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42B771E-0E60-6F4D-41B6-527D5CF15403}"/>
              </a:ext>
            </a:extLst>
          </p:cNvPr>
          <p:cNvSpPr/>
          <p:nvPr/>
        </p:nvSpPr>
        <p:spPr>
          <a:xfrm>
            <a:off x="7299499" y="1251191"/>
            <a:ext cx="342900" cy="7100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GPIO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3FEC9D7C-6891-5476-6D81-4C3E57FE6D48}"/>
              </a:ext>
            </a:extLst>
          </p:cNvPr>
          <p:cNvCxnSpPr>
            <a:cxnSpLocks/>
            <a:stCxn id="25" idx="1"/>
            <a:endCxn id="163" idx="3"/>
          </p:cNvCxnSpPr>
          <p:nvPr/>
        </p:nvCxnSpPr>
        <p:spPr>
          <a:xfrm rot="10800000" flipV="1">
            <a:off x="7642400" y="1448028"/>
            <a:ext cx="1025129" cy="158168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D9761F6-8295-DDDC-325B-039D4131EC55}"/>
              </a:ext>
            </a:extLst>
          </p:cNvPr>
          <p:cNvSpPr txBox="1"/>
          <p:nvPr/>
        </p:nvSpPr>
        <p:spPr>
          <a:xfrm>
            <a:off x="8154750" y="3444782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PWM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0412A0-24F0-7FF3-A6AB-BCC6440A4EFC}"/>
              </a:ext>
            </a:extLst>
          </p:cNvPr>
          <p:cNvSpPr/>
          <p:nvPr/>
        </p:nvSpPr>
        <p:spPr>
          <a:xfrm>
            <a:off x="8667528" y="809682"/>
            <a:ext cx="1029168" cy="1276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T/C</a:t>
            </a:r>
          </a:p>
          <a:p>
            <a:pPr algn="ctr"/>
            <a:r>
              <a:rPr lang="en-US" sz="1400" dirty="0"/>
              <a:t>Signal Cond</a:t>
            </a:r>
          </a:p>
          <a:p>
            <a:pPr algn="ctr"/>
            <a:r>
              <a:rPr lang="en-US" sz="1400" dirty="0"/>
              <a:t>(3x) MAX31855</a:t>
            </a:r>
          </a:p>
        </p:txBody>
      </p:sp>
    </p:spTree>
    <p:extLst>
      <p:ext uri="{BB962C8B-B14F-4D97-AF65-F5344CB8AC3E}">
        <p14:creationId xmlns:p14="http://schemas.microsoft.com/office/powerpoint/2010/main" val="282088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99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Brailove</dc:creator>
  <cp:lastModifiedBy>Adam Brailove</cp:lastModifiedBy>
  <cp:revision>29</cp:revision>
  <dcterms:created xsi:type="dcterms:W3CDTF">2023-03-06T16:36:49Z</dcterms:created>
  <dcterms:modified xsi:type="dcterms:W3CDTF">2023-03-06T18:35:16Z</dcterms:modified>
</cp:coreProperties>
</file>