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5544800" cy="100584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4219-73D4-4596-88D5-5D687887D89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CA30B8-0707-2586-283D-41518D9F684D}"/>
              </a:ext>
            </a:extLst>
          </p:cNvPr>
          <p:cNvSpPr>
            <a:spLocks noChangeAspect="1"/>
          </p:cNvSpPr>
          <p:nvPr/>
        </p:nvSpPr>
        <p:spPr>
          <a:xfrm>
            <a:off x="7200900" y="2743199"/>
            <a:ext cx="2114550" cy="4743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Pico W</a:t>
            </a:r>
          </a:p>
          <a:p>
            <a:pPr algn="ctr"/>
            <a:r>
              <a:rPr lang="en-US" sz="1400" dirty="0"/>
              <a:t>Main Controller</a:t>
            </a:r>
          </a:p>
          <a:p>
            <a:pPr algn="ctr"/>
            <a:r>
              <a:rPr lang="en-US" sz="1400" dirty="0"/>
              <a:t>(Rust)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AE239-F9AC-0445-980D-8A69064D879C}"/>
              </a:ext>
            </a:extLst>
          </p:cNvPr>
          <p:cNvSpPr>
            <a:spLocks noChangeAspect="1"/>
          </p:cNvSpPr>
          <p:nvPr/>
        </p:nvSpPr>
        <p:spPr>
          <a:xfrm>
            <a:off x="5001094" y="2914650"/>
            <a:ext cx="1332126" cy="2857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Pico W</a:t>
            </a:r>
            <a:endParaRPr lang="en-US" sz="1400" dirty="0"/>
          </a:p>
          <a:p>
            <a:pPr algn="ctr"/>
            <a:r>
              <a:rPr lang="en-US" sz="1400" dirty="0"/>
              <a:t>MQTT</a:t>
            </a:r>
          </a:p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CB6E51-B98C-320C-30F1-830D5B62F85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23697" y="4002676"/>
            <a:ext cx="8772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66875C-C7CA-44C8-2157-07B01EB4AB1B}"/>
              </a:ext>
            </a:extLst>
          </p:cNvPr>
          <p:cNvCxnSpPr>
            <a:cxnSpLocks noChangeAspect="1"/>
          </p:cNvCxnSpPr>
          <p:nvPr/>
        </p:nvCxnSpPr>
        <p:spPr>
          <a:xfrm>
            <a:off x="6333222" y="4631325"/>
            <a:ext cx="858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224DB1-2436-BCF7-ADBA-A34BEF358659}"/>
              </a:ext>
            </a:extLst>
          </p:cNvPr>
          <p:cNvSpPr txBox="1">
            <a:spLocks noChangeAspect="1"/>
          </p:cNvSpPr>
          <p:nvPr/>
        </p:nvSpPr>
        <p:spPr>
          <a:xfrm>
            <a:off x="6423968" y="3719125"/>
            <a:ext cx="67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3D0D6-7D53-5BDD-9D60-66411F5D43F0}"/>
              </a:ext>
            </a:extLst>
          </p:cNvPr>
          <p:cNvSpPr txBox="1">
            <a:spLocks noChangeAspect="1"/>
          </p:cNvSpPr>
          <p:nvPr/>
        </p:nvSpPr>
        <p:spPr>
          <a:xfrm>
            <a:off x="6283568" y="462473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UI</a:t>
            </a:r>
          </a:p>
          <a:p>
            <a:pPr algn="ctr"/>
            <a:r>
              <a:rPr lang="en-US" sz="1200" dirty="0" err="1"/>
              <a:t>Cmd</a:t>
            </a:r>
            <a:r>
              <a:rPr lang="en-US" sz="1200" dirty="0"/>
              <a:t>/Msg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E409D-030B-A855-2364-8CF7BE678A1D}"/>
              </a:ext>
            </a:extLst>
          </p:cNvPr>
          <p:cNvSpPr>
            <a:spLocks noChangeAspect="1"/>
          </p:cNvSpPr>
          <p:nvPr/>
        </p:nvSpPr>
        <p:spPr>
          <a:xfrm>
            <a:off x="3485936" y="3833654"/>
            <a:ext cx="857250" cy="971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  <a:endParaRPr lang="en-US" sz="1400" dirty="0"/>
          </a:p>
          <a:p>
            <a:pPr algn="ctr"/>
            <a:r>
              <a:rPr lang="en-US" sz="1400" dirty="0"/>
              <a:t>MQTT Broker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D8120-5A92-9554-EECF-7916385ED61A}"/>
              </a:ext>
            </a:extLst>
          </p:cNvPr>
          <p:cNvSpPr>
            <a:spLocks noChangeAspect="1"/>
          </p:cNvSpPr>
          <p:nvPr/>
        </p:nvSpPr>
        <p:spPr>
          <a:xfrm>
            <a:off x="1830596" y="5479226"/>
            <a:ext cx="1207290" cy="122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PC</a:t>
            </a:r>
          </a:p>
          <a:p>
            <a:pPr algn="ctr"/>
            <a:r>
              <a:rPr lang="en-US" sz="1400" dirty="0"/>
              <a:t>Windows</a:t>
            </a:r>
          </a:p>
          <a:p>
            <a:pPr algn="ctr"/>
            <a:r>
              <a:rPr lang="en-US" sz="1400" dirty="0"/>
              <a:t>VSCode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E94B8-06B2-D036-8699-0927E8DB7C9F}"/>
              </a:ext>
            </a:extLst>
          </p:cNvPr>
          <p:cNvSpPr>
            <a:spLocks noChangeAspect="1"/>
          </p:cNvSpPr>
          <p:nvPr/>
        </p:nvSpPr>
        <p:spPr>
          <a:xfrm>
            <a:off x="7200900" y="3734519"/>
            <a:ext cx="342900" cy="1173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7C0212-723A-965A-5A49-4C74128D5401}"/>
              </a:ext>
            </a:extLst>
          </p:cNvPr>
          <p:cNvSpPr>
            <a:spLocks noChangeAspect="1"/>
          </p:cNvSpPr>
          <p:nvPr/>
        </p:nvSpPr>
        <p:spPr>
          <a:xfrm>
            <a:off x="8972551" y="3642221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30254-2101-C142-9689-0745AF45400D}"/>
              </a:ext>
            </a:extLst>
          </p:cNvPr>
          <p:cNvSpPr>
            <a:spLocks noChangeAspect="1"/>
          </p:cNvSpPr>
          <p:nvPr/>
        </p:nvSpPr>
        <p:spPr>
          <a:xfrm>
            <a:off x="8972552" y="4394018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33F23E-1772-63F9-75FC-01E52FB03564}"/>
              </a:ext>
            </a:extLst>
          </p:cNvPr>
          <p:cNvSpPr>
            <a:spLocks noChangeAspect="1"/>
          </p:cNvSpPr>
          <p:nvPr/>
        </p:nvSpPr>
        <p:spPr>
          <a:xfrm>
            <a:off x="8972552" y="5145815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F76D-7DA0-CF56-3160-4C93431FF85A}"/>
              </a:ext>
            </a:extLst>
          </p:cNvPr>
          <p:cNvSpPr>
            <a:spLocks noChangeAspect="1"/>
          </p:cNvSpPr>
          <p:nvPr/>
        </p:nvSpPr>
        <p:spPr>
          <a:xfrm>
            <a:off x="10363669" y="4744897"/>
            <a:ext cx="1162050" cy="1075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Solid-state</a:t>
            </a:r>
          </a:p>
          <a:p>
            <a:pPr algn="ctr"/>
            <a:r>
              <a:rPr lang="en-US" dirty="0"/>
              <a:t>Relay Drivers</a:t>
            </a:r>
          </a:p>
          <a:p>
            <a:pPr algn="ctr"/>
            <a:r>
              <a:rPr lang="en-US" sz="1400" dirty="0"/>
              <a:t>(3x)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226117-0906-2CA2-81B6-FB97E8417FFA}"/>
              </a:ext>
            </a:extLst>
          </p:cNvPr>
          <p:cNvSpPr>
            <a:spLocks noChangeAspect="1"/>
          </p:cNvSpPr>
          <p:nvPr/>
        </p:nvSpPr>
        <p:spPr>
          <a:xfrm>
            <a:off x="10344620" y="3791537"/>
            <a:ext cx="857250" cy="841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A/D</a:t>
            </a:r>
          </a:p>
          <a:p>
            <a:pPr algn="ctr"/>
            <a:r>
              <a:rPr lang="en-US" sz="1400" dirty="0"/>
              <a:t>I2C</a:t>
            </a:r>
          </a:p>
          <a:p>
            <a:pPr algn="ctr"/>
            <a:r>
              <a:rPr lang="en-US" sz="1400" dirty="0"/>
              <a:t>AD7994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C46214-5E93-3B70-85A0-72482FAEDF11}"/>
              </a:ext>
            </a:extLst>
          </p:cNvPr>
          <p:cNvSpPr>
            <a:spLocks noChangeAspect="1"/>
          </p:cNvSpPr>
          <p:nvPr/>
        </p:nvSpPr>
        <p:spPr>
          <a:xfrm>
            <a:off x="10344620" y="5962648"/>
            <a:ext cx="1035005" cy="12275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Vacuum</a:t>
            </a:r>
          </a:p>
          <a:p>
            <a:pPr algn="ctr"/>
            <a:r>
              <a:rPr lang="en-US" dirty="0"/>
              <a:t>Valve</a:t>
            </a:r>
          </a:p>
          <a:p>
            <a:pPr algn="ctr"/>
            <a:r>
              <a:rPr lang="en-US" dirty="0"/>
              <a:t>Drivers</a:t>
            </a:r>
            <a:endParaRPr lang="en-US" sz="1400" dirty="0"/>
          </a:p>
          <a:p>
            <a:pPr algn="ctr"/>
            <a:r>
              <a:rPr lang="en-US" sz="1400" dirty="0"/>
              <a:t>(2x)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10E01A-D299-7007-B6ED-02FFD783A408}"/>
              </a:ext>
            </a:extLst>
          </p:cNvPr>
          <p:cNvCxnSpPr>
            <a:cxnSpLocks noChangeAspect="1"/>
            <a:stCxn id="27" idx="3"/>
            <a:endCxn id="25" idx="1"/>
          </p:cNvCxnSpPr>
          <p:nvPr/>
        </p:nvCxnSpPr>
        <p:spPr>
          <a:xfrm flipV="1">
            <a:off x="9315450" y="3048229"/>
            <a:ext cx="1028478" cy="948996"/>
          </a:xfrm>
          <a:prstGeom prst="bent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174A2B-B96F-8646-5C57-8A69DC2CD6D6}"/>
              </a:ext>
            </a:extLst>
          </p:cNvPr>
          <p:cNvCxnSpPr>
            <a:cxnSpLocks noChangeAspect="1"/>
            <a:stCxn id="28" idx="3"/>
            <a:endCxn id="31" idx="1"/>
          </p:cNvCxnSpPr>
          <p:nvPr/>
        </p:nvCxnSpPr>
        <p:spPr>
          <a:xfrm flipV="1">
            <a:off x="9315451" y="4212460"/>
            <a:ext cx="1029168" cy="536562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AD2A3B1-88B8-6D36-38AD-5FEDF6831E02}"/>
              </a:ext>
            </a:extLst>
          </p:cNvPr>
          <p:cNvCxnSpPr>
            <a:cxnSpLocks noChangeAspect="1"/>
            <a:stCxn id="30" idx="1"/>
            <a:endCxn id="29" idx="3"/>
          </p:cNvCxnSpPr>
          <p:nvPr/>
        </p:nvCxnSpPr>
        <p:spPr>
          <a:xfrm rot="10800000" flipV="1">
            <a:off x="9315451" y="5282711"/>
            <a:ext cx="1048218" cy="218108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94E4930-14DB-0C46-3869-914379987A55}"/>
              </a:ext>
            </a:extLst>
          </p:cNvPr>
          <p:cNvCxnSpPr>
            <a:cxnSpLocks noChangeAspect="1"/>
            <a:stCxn id="32" idx="1"/>
            <a:endCxn id="29" idx="3"/>
          </p:cNvCxnSpPr>
          <p:nvPr/>
        </p:nvCxnSpPr>
        <p:spPr>
          <a:xfrm rot="10800000">
            <a:off x="9315454" y="5500818"/>
            <a:ext cx="1029167" cy="1075626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F6E99-A821-3063-C5BA-E6DE2F935244}"/>
              </a:ext>
            </a:extLst>
          </p:cNvPr>
          <p:cNvSpPr>
            <a:spLocks noChangeAspect="1"/>
          </p:cNvSpPr>
          <p:nvPr/>
        </p:nvSpPr>
        <p:spPr>
          <a:xfrm rot="10800000">
            <a:off x="5999844" y="3727922"/>
            <a:ext cx="342900" cy="1173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078D09-0B7E-468F-78C8-4AE8634AAF1C}"/>
              </a:ext>
            </a:extLst>
          </p:cNvPr>
          <p:cNvCxnSpPr>
            <a:cxnSpLocks noChangeAspect="1"/>
          </p:cNvCxnSpPr>
          <p:nvPr/>
        </p:nvCxnSpPr>
        <p:spPr>
          <a:xfrm>
            <a:off x="11211394" y="27670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B11639-0CA0-0F94-7C97-C3A9E245331C}"/>
              </a:ext>
            </a:extLst>
          </p:cNvPr>
          <p:cNvCxnSpPr>
            <a:cxnSpLocks noChangeAspect="1"/>
          </p:cNvCxnSpPr>
          <p:nvPr/>
        </p:nvCxnSpPr>
        <p:spPr>
          <a:xfrm>
            <a:off x="11211394" y="29956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A50BA3-987F-CA46-1EBB-B5F0F032B9CF}"/>
              </a:ext>
            </a:extLst>
          </p:cNvPr>
          <p:cNvCxnSpPr>
            <a:cxnSpLocks noChangeAspect="1"/>
          </p:cNvCxnSpPr>
          <p:nvPr/>
        </p:nvCxnSpPr>
        <p:spPr>
          <a:xfrm>
            <a:off x="11211394" y="32242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2C045-4F6C-7463-3E3B-A84AE5C74220}"/>
              </a:ext>
            </a:extLst>
          </p:cNvPr>
          <p:cNvSpPr>
            <a:spLocks noChangeAspect="1"/>
          </p:cNvSpPr>
          <p:nvPr/>
        </p:nvSpPr>
        <p:spPr>
          <a:xfrm>
            <a:off x="7077374" y="2043051"/>
            <a:ext cx="4610270" cy="68723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D240CE-3A6D-EF99-0519-8699272BB266}"/>
              </a:ext>
            </a:extLst>
          </p:cNvPr>
          <p:cNvSpPr txBox="1">
            <a:spLocks noChangeAspect="1"/>
          </p:cNvSpPr>
          <p:nvPr/>
        </p:nvSpPr>
        <p:spPr>
          <a:xfrm>
            <a:off x="8354070" y="2036973"/>
            <a:ext cx="2076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 Controller PCB</a:t>
            </a:r>
          </a:p>
        </p:txBody>
      </p:sp>
      <p:sp>
        <p:nvSpPr>
          <p:cNvPr id="70" name="Flowchart: Collate 69">
            <a:extLst>
              <a:ext uri="{FF2B5EF4-FFF2-40B4-BE49-F238E27FC236}">
                <a16:creationId xmlns:a16="http://schemas.microsoft.com/office/drawing/2014/main" id="{33DFF1AF-2E6F-B879-29FB-16C396589C39}"/>
              </a:ext>
            </a:extLst>
          </p:cNvPr>
          <p:cNvSpPr>
            <a:spLocks noChangeAspect="1"/>
          </p:cNvSpPr>
          <p:nvPr/>
        </p:nvSpPr>
        <p:spPr>
          <a:xfrm>
            <a:off x="11973394" y="6115050"/>
            <a:ext cx="171450" cy="342898"/>
          </a:xfrm>
          <a:prstGeom prst="flowChartCollat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lowchart: Collate 70">
            <a:extLst>
              <a:ext uri="{FF2B5EF4-FFF2-40B4-BE49-F238E27FC236}">
                <a16:creationId xmlns:a16="http://schemas.microsoft.com/office/drawing/2014/main" id="{ABF28FE2-A255-247E-5D2C-B84832B812DE}"/>
              </a:ext>
            </a:extLst>
          </p:cNvPr>
          <p:cNvSpPr>
            <a:spLocks noChangeAspect="1"/>
          </p:cNvSpPr>
          <p:nvPr/>
        </p:nvSpPr>
        <p:spPr>
          <a:xfrm>
            <a:off x="11973394" y="6618738"/>
            <a:ext cx="171450" cy="342898"/>
          </a:xfrm>
          <a:prstGeom prst="flowChartCollat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E8A26F-F21A-FC91-1BC6-EF977CF4373C}"/>
              </a:ext>
            </a:extLst>
          </p:cNvPr>
          <p:cNvCxnSpPr>
            <a:cxnSpLocks noChangeAspect="1"/>
            <a:endCxn id="70" idx="1"/>
          </p:cNvCxnSpPr>
          <p:nvPr/>
        </p:nvCxnSpPr>
        <p:spPr>
          <a:xfrm>
            <a:off x="11389149" y="6286498"/>
            <a:ext cx="66997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757FA9-EC80-6691-C6FB-BF7CB31E3D92}"/>
              </a:ext>
            </a:extLst>
          </p:cNvPr>
          <p:cNvCxnSpPr>
            <a:cxnSpLocks noChangeAspect="1"/>
            <a:endCxn id="71" idx="1"/>
          </p:cNvCxnSpPr>
          <p:nvPr/>
        </p:nvCxnSpPr>
        <p:spPr>
          <a:xfrm>
            <a:off x="11379623" y="6790187"/>
            <a:ext cx="67949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2F75B7-2DAC-2DF4-24A3-3BA4B4FB940E}"/>
              </a:ext>
            </a:extLst>
          </p:cNvPr>
          <p:cNvSpPr txBox="1">
            <a:spLocks noChangeAspect="1"/>
          </p:cNvSpPr>
          <p:nvPr/>
        </p:nvSpPr>
        <p:spPr>
          <a:xfrm>
            <a:off x="12236199" y="6148290"/>
            <a:ext cx="857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Solenoid</a:t>
            </a:r>
          </a:p>
          <a:p>
            <a:pPr algn="ctr"/>
            <a:r>
              <a:rPr lang="en-US" sz="1400" dirty="0"/>
              <a:t>Vacuum</a:t>
            </a:r>
          </a:p>
          <a:p>
            <a:pPr algn="ctr"/>
            <a:r>
              <a:rPr lang="en-US" sz="1400" dirty="0"/>
              <a:t>Valves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A21254-24FD-A00E-5449-DA5F0F4D5E54}"/>
              </a:ext>
            </a:extLst>
          </p:cNvPr>
          <p:cNvSpPr txBox="1">
            <a:spLocks noChangeAspect="1"/>
          </p:cNvSpPr>
          <p:nvPr/>
        </p:nvSpPr>
        <p:spPr>
          <a:xfrm>
            <a:off x="12017671" y="2841745"/>
            <a:ext cx="13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Thermocouples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4E2550B7-5999-A6D5-A889-0AC86EABCF1C}"/>
              </a:ext>
            </a:extLst>
          </p:cNvPr>
          <p:cNvSpPr>
            <a:spLocks noChangeAspect="1"/>
          </p:cNvSpPr>
          <p:nvPr/>
        </p:nvSpPr>
        <p:spPr>
          <a:xfrm>
            <a:off x="11906029" y="3727922"/>
            <a:ext cx="323166" cy="29815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F730E4-621A-43A2-C577-69E3215119C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1211394" y="3877000"/>
            <a:ext cx="694634" cy="85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842F87-1E2D-768F-E826-19DA609E6B10}"/>
              </a:ext>
            </a:extLst>
          </p:cNvPr>
          <p:cNvCxnSpPr>
            <a:cxnSpLocks noChangeAspect="1"/>
            <a:stCxn id="118" idx="2"/>
          </p:cNvCxnSpPr>
          <p:nvPr/>
        </p:nvCxnSpPr>
        <p:spPr>
          <a:xfrm flipH="1">
            <a:off x="11201870" y="4408969"/>
            <a:ext cx="703810" cy="33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EE952AF-F701-A0EA-0BAD-215B5C0BE56E}"/>
              </a:ext>
            </a:extLst>
          </p:cNvPr>
          <p:cNvSpPr txBox="1">
            <a:spLocks noChangeAspect="1"/>
          </p:cNvSpPr>
          <p:nvPr/>
        </p:nvSpPr>
        <p:spPr>
          <a:xfrm>
            <a:off x="9287502" y="293598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3x 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33A69D-87A9-7049-41A1-0EF16FEF048B}"/>
              </a:ext>
            </a:extLst>
          </p:cNvPr>
          <p:cNvSpPr txBox="1">
            <a:spLocks noChangeAspect="1"/>
          </p:cNvSpPr>
          <p:nvPr/>
        </p:nvSpPr>
        <p:spPr>
          <a:xfrm>
            <a:off x="9809535" y="6295252"/>
            <a:ext cx="620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On/Off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49ECD28-9452-DA8F-D2AD-7907D5E480C8}"/>
              </a:ext>
            </a:extLst>
          </p:cNvPr>
          <p:cNvSpPr>
            <a:spLocks noChangeAspect="1"/>
          </p:cNvSpPr>
          <p:nvPr/>
        </p:nvSpPr>
        <p:spPr>
          <a:xfrm>
            <a:off x="11875196" y="4852442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6B14FF-DDC5-1514-52D5-5AD3DBBB7FD1}"/>
              </a:ext>
            </a:extLst>
          </p:cNvPr>
          <p:cNvCxnSpPr>
            <a:cxnSpLocks noChangeAspect="1"/>
            <a:endCxn id="104" idx="1"/>
          </p:cNvCxnSpPr>
          <p:nvPr/>
        </p:nvCxnSpPr>
        <p:spPr>
          <a:xfrm>
            <a:off x="11525721" y="4972683"/>
            <a:ext cx="34947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A2FDE65D-3626-9ABA-0ABF-4D6D6E5A592C}"/>
              </a:ext>
            </a:extLst>
          </p:cNvPr>
          <p:cNvSpPr>
            <a:spLocks noChangeAspect="1"/>
          </p:cNvSpPr>
          <p:nvPr/>
        </p:nvSpPr>
        <p:spPr>
          <a:xfrm>
            <a:off x="12910465" y="4863021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9E1E18-8479-3BEA-AC77-20FB44420B2B}"/>
              </a:ext>
            </a:extLst>
          </p:cNvPr>
          <p:cNvCxnSpPr>
            <a:cxnSpLocks noChangeAspect="1"/>
            <a:stCxn id="104" idx="3"/>
            <a:endCxn id="108" idx="1"/>
          </p:cNvCxnSpPr>
          <p:nvPr/>
        </p:nvCxnSpPr>
        <p:spPr>
          <a:xfrm>
            <a:off x="12636942" y="4972683"/>
            <a:ext cx="273524" cy="20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2F46F5A2-868E-4B21-7F2B-837CB10EB0F4}"/>
              </a:ext>
            </a:extLst>
          </p:cNvPr>
          <p:cNvSpPr>
            <a:spLocks noChangeAspect="1"/>
          </p:cNvSpPr>
          <p:nvPr/>
        </p:nvSpPr>
        <p:spPr>
          <a:xfrm>
            <a:off x="12916369" y="5183482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9D26DD-03F9-9885-A266-1669E4743A4D}"/>
              </a:ext>
            </a:extLst>
          </p:cNvPr>
          <p:cNvCxnSpPr>
            <a:cxnSpLocks noChangeAspect="1"/>
            <a:stCxn id="145" idx="3"/>
            <a:endCxn id="112" idx="1"/>
          </p:cNvCxnSpPr>
          <p:nvPr/>
        </p:nvCxnSpPr>
        <p:spPr>
          <a:xfrm>
            <a:off x="12631082" y="5294752"/>
            <a:ext cx="285288" cy="4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EECBD94F-B4EE-89CA-8C89-8CEEC7377FA3}"/>
              </a:ext>
            </a:extLst>
          </p:cNvPr>
          <p:cNvSpPr>
            <a:spLocks noChangeAspect="1"/>
          </p:cNvSpPr>
          <p:nvPr/>
        </p:nvSpPr>
        <p:spPr>
          <a:xfrm>
            <a:off x="12925894" y="5503944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5B94F7-8F9A-9E3D-B69F-26DE2067F341}"/>
              </a:ext>
            </a:extLst>
          </p:cNvPr>
          <p:cNvCxnSpPr>
            <a:cxnSpLocks noChangeAspect="1"/>
            <a:stCxn id="148" idx="3"/>
            <a:endCxn id="114" idx="1"/>
          </p:cNvCxnSpPr>
          <p:nvPr/>
        </p:nvCxnSpPr>
        <p:spPr>
          <a:xfrm flipV="1">
            <a:off x="12631081" y="5615629"/>
            <a:ext cx="294814" cy="54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2BE631-6224-CB55-B9BA-D9FAC2A4F20F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12892198" y="5132486"/>
            <a:ext cx="750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Heaters</a:t>
            </a: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F44003ED-28A9-0095-8EC0-F5035F4A7BD7}"/>
              </a:ext>
            </a:extLst>
          </p:cNvPr>
          <p:cNvSpPr>
            <a:spLocks noChangeAspect="1"/>
          </p:cNvSpPr>
          <p:nvPr/>
        </p:nvSpPr>
        <p:spPr>
          <a:xfrm>
            <a:off x="11905680" y="4259890"/>
            <a:ext cx="323166" cy="29815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AE3D0-FFAA-38D2-4E67-09172FEE004F}"/>
              </a:ext>
            </a:extLst>
          </p:cNvPr>
          <p:cNvSpPr txBox="1">
            <a:spLocks noChangeAspect="1"/>
          </p:cNvSpPr>
          <p:nvPr/>
        </p:nvSpPr>
        <p:spPr>
          <a:xfrm>
            <a:off x="12269337" y="3762287"/>
            <a:ext cx="813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Vacuum</a:t>
            </a:r>
          </a:p>
          <a:p>
            <a:pPr algn="ctr"/>
            <a:r>
              <a:rPr lang="en-US" sz="1400" dirty="0"/>
              <a:t>Pressure</a:t>
            </a:r>
          </a:p>
          <a:p>
            <a:pPr algn="ctr"/>
            <a:r>
              <a:rPr lang="en-US" sz="1400" dirty="0"/>
              <a:t>Sensors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547B9A-B624-D7AF-6014-4216E80624C7}"/>
              </a:ext>
            </a:extLst>
          </p:cNvPr>
          <p:cNvSpPr>
            <a:spLocks noChangeAspect="1"/>
          </p:cNvSpPr>
          <p:nvPr/>
        </p:nvSpPr>
        <p:spPr>
          <a:xfrm>
            <a:off x="4991569" y="6344028"/>
            <a:ext cx="1332126" cy="1085852"/>
          </a:xfrm>
          <a:prstGeom prst="rect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PicoProbe</a:t>
            </a:r>
            <a:endParaRPr lang="en-US" dirty="0"/>
          </a:p>
          <a:p>
            <a:pPr algn="ctr"/>
            <a:r>
              <a:rPr lang="en-US" sz="1400" dirty="0"/>
              <a:t>Debugger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CAF1B40-0D1B-EAC2-041C-6CFC5C8FA087}"/>
              </a:ext>
            </a:extLst>
          </p:cNvPr>
          <p:cNvCxnSpPr>
            <a:cxnSpLocks noChangeAspect="1"/>
            <a:stCxn id="14" idx="3"/>
            <a:endCxn id="122" idx="1"/>
          </p:cNvCxnSpPr>
          <p:nvPr/>
        </p:nvCxnSpPr>
        <p:spPr>
          <a:xfrm>
            <a:off x="3037886" y="6091379"/>
            <a:ext cx="1953683" cy="7955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58FDBF3-A3B2-288E-550F-8FEBD7F139D9}"/>
              </a:ext>
            </a:extLst>
          </p:cNvPr>
          <p:cNvCxnSpPr>
            <a:cxnSpLocks noChangeAspect="1"/>
            <a:stCxn id="122" idx="3"/>
            <a:endCxn id="6" idx="1"/>
          </p:cNvCxnSpPr>
          <p:nvPr/>
        </p:nvCxnSpPr>
        <p:spPr>
          <a:xfrm flipV="1">
            <a:off x="6323695" y="6558159"/>
            <a:ext cx="877008" cy="3287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D973456-98CD-C719-97CE-3E6E45A147C1}"/>
              </a:ext>
            </a:extLst>
          </p:cNvPr>
          <p:cNvSpPr txBox="1">
            <a:spLocks noChangeAspect="1"/>
          </p:cNvSpPr>
          <p:nvPr/>
        </p:nvSpPr>
        <p:spPr>
          <a:xfrm>
            <a:off x="4298740" y="661873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5C0C521-57D4-E522-233F-F4DC8175C1D9}"/>
              </a:ext>
            </a:extLst>
          </p:cNvPr>
          <p:cNvCxnSpPr>
            <a:cxnSpLocks noChangeAspect="1"/>
            <a:stCxn id="14" idx="3"/>
            <a:endCxn id="5" idx="2"/>
          </p:cNvCxnSpPr>
          <p:nvPr/>
        </p:nvCxnSpPr>
        <p:spPr>
          <a:xfrm flipV="1">
            <a:off x="3037886" y="5772150"/>
            <a:ext cx="2629271" cy="31922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BF92261-C21D-B356-38A3-A2E3B18271EF}"/>
              </a:ext>
            </a:extLst>
          </p:cNvPr>
          <p:cNvSpPr txBox="1">
            <a:spLocks noChangeAspect="1"/>
          </p:cNvSpPr>
          <p:nvPr/>
        </p:nvSpPr>
        <p:spPr>
          <a:xfrm>
            <a:off x="4319352" y="580559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AE0263-A5D5-703F-6FCC-1A974EE611DB}"/>
              </a:ext>
            </a:extLst>
          </p:cNvPr>
          <p:cNvSpPr txBox="1">
            <a:spLocks noChangeAspect="1"/>
          </p:cNvSpPr>
          <p:nvPr/>
        </p:nvSpPr>
        <p:spPr>
          <a:xfrm>
            <a:off x="5657632" y="423026"/>
            <a:ext cx="328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LAMINATOR BLOCK DIAGRAM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8293E47-B7DB-555D-E6B0-694E6274CE33}"/>
              </a:ext>
            </a:extLst>
          </p:cNvPr>
          <p:cNvSpPr>
            <a:spLocks noChangeAspect="1"/>
          </p:cNvSpPr>
          <p:nvPr/>
        </p:nvSpPr>
        <p:spPr>
          <a:xfrm>
            <a:off x="11869336" y="5174512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C61A2F-8752-74EF-9EF6-311681C65059}"/>
              </a:ext>
            </a:extLst>
          </p:cNvPr>
          <p:cNvSpPr>
            <a:spLocks noChangeAspect="1"/>
          </p:cNvSpPr>
          <p:nvPr/>
        </p:nvSpPr>
        <p:spPr>
          <a:xfrm>
            <a:off x="11869335" y="5500819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C8A2B0-9320-545E-6780-1016952529FC}"/>
              </a:ext>
            </a:extLst>
          </p:cNvPr>
          <p:cNvCxnSpPr>
            <a:cxnSpLocks noChangeAspect="1"/>
            <a:stCxn id="30" idx="3"/>
            <a:endCxn id="145" idx="1"/>
          </p:cNvCxnSpPr>
          <p:nvPr/>
        </p:nvCxnSpPr>
        <p:spPr>
          <a:xfrm>
            <a:off x="11525721" y="5282710"/>
            <a:ext cx="343615" cy="120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549C9FB-CC05-28AB-BF3F-B718434D08B0}"/>
              </a:ext>
            </a:extLst>
          </p:cNvPr>
          <p:cNvCxnSpPr>
            <a:cxnSpLocks noChangeAspect="1"/>
            <a:endCxn id="148" idx="1"/>
          </p:cNvCxnSpPr>
          <p:nvPr/>
        </p:nvCxnSpPr>
        <p:spPr>
          <a:xfrm flipV="1">
            <a:off x="11525719" y="5621061"/>
            <a:ext cx="343614" cy="53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42B771E-0E60-6F4D-41B6-527D5CF15403}"/>
              </a:ext>
            </a:extLst>
          </p:cNvPr>
          <p:cNvSpPr>
            <a:spLocks noChangeAspect="1"/>
          </p:cNvSpPr>
          <p:nvPr/>
        </p:nvSpPr>
        <p:spPr>
          <a:xfrm>
            <a:off x="8975899" y="2851393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GPIO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FEC9D7C-6891-5476-6D81-4C3E57FE6D48}"/>
              </a:ext>
            </a:extLst>
          </p:cNvPr>
          <p:cNvCxnSpPr>
            <a:cxnSpLocks noChangeAspect="1"/>
            <a:stCxn id="25" idx="1"/>
            <a:endCxn id="163" idx="3"/>
          </p:cNvCxnSpPr>
          <p:nvPr/>
        </p:nvCxnSpPr>
        <p:spPr>
          <a:xfrm rot="10800000" flipV="1">
            <a:off x="9318802" y="3048229"/>
            <a:ext cx="1025129" cy="158168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D9761F6-8295-DDDC-325B-039D4131EC55}"/>
              </a:ext>
            </a:extLst>
          </p:cNvPr>
          <p:cNvSpPr txBox="1">
            <a:spLocks noChangeAspect="1"/>
          </p:cNvSpPr>
          <p:nvPr/>
        </p:nvSpPr>
        <p:spPr>
          <a:xfrm>
            <a:off x="9831151" y="504498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0412A0-24F0-7FF3-A6AB-BCC6440A4EFC}"/>
              </a:ext>
            </a:extLst>
          </p:cNvPr>
          <p:cNvSpPr>
            <a:spLocks noChangeAspect="1"/>
          </p:cNvSpPr>
          <p:nvPr/>
        </p:nvSpPr>
        <p:spPr>
          <a:xfrm>
            <a:off x="10343928" y="2409882"/>
            <a:ext cx="1029168" cy="1276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T/C</a:t>
            </a:r>
          </a:p>
          <a:p>
            <a:pPr algn="ctr"/>
            <a:r>
              <a:rPr lang="en-US" sz="1400" dirty="0"/>
              <a:t>Signal Cond</a:t>
            </a:r>
          </a:p>
          <a:p>
            <a:pPr algn="ctr"/>
            <a:r>
              <a:rPr lang="en-US" sz="1400" dirty="0"/>
              <a:t>(3x) MAX31855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F707B-7DEC-C8ED-C4BF-316B52A6239A}"/>
              </a:ext>
            </a:extLst>
          </p:cNvPr>
          <p:cNvSpPr>
            <a:spLocks noChangeAspect="1"/>
          </p:cNvSpPr>
          <p:nvPr/>
        </p:nvSpPr>
        <p:spPr>
          <a:xfrm>
            <a:off x="10334975" y="7320093"/>
            <a:ext cx="1162050" cy="53027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RTC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(Future)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E05DE-46B3-36DD-7B6B-4267F286BA85}"/>
              </a:ext>
            </a:extLst>
          </p:cNvPr>
          <p:cNvSpPr>
            <a:spLocks noChangeAspect="1"/>
          </p:cNvSpPr>
          <p:nvPr/>
        </p:nvSpPr>
        <p:spPr>
          <a:xfrm>
            <a:off x="10350924" y="7995413"/>
            <a:ext cx="1162050" cy="64297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NV Mem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(Future)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DB386-29FE-BE9F-F3AC-2696E64F67DF}"/>
              </a:ext>
            </a:extLst>
          </p:cNvPr>
          <p:cNvSpPr>
            <a:spLocks noChangeAspect="1"/>
          </p:cNvSpPr>
          <p:nvPr/>
        </p:nvSpPr>
        <p:spPr>
          <a:xfrm>
            <a:off x="7200703" y="6203154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SWD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1CC95-7B80-41ED-8005-1BEAE26C6780}"/>
              </a:ext>
            </a:extLst>
          </p:cNvPr>
          <p:cNvSpPr>
            <a:spLocks noChangeAspect="1"/>
          </p:cNvSpPr>
          <p:nvPr/>
        </p:nvSpPr>
        <p:spPr>
          <a:xfrm rot="16200000">
            <a:off x="8623072" y="6891922"/>
            <a:ext cx="342900" cy="8465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I2C/SPI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E2925D-D48E-7986-3A7A-FA1245084304}"/>
              </a:ext>
            </a:extLst>
          </p:cNvPr>
          <p:cNvCxnSpPr>
            <a:cxnSpLocks noChangeAspect="1"/>
            <a:stCxn id="2" idx="1"/>
            <a:endCxn id="15" idx="2"/>
          </p:cNvCxnSpPr>
          <p:nvPr/>
        </p:nvCxnSpPr>
        <p:spPr>
          <a:xfrm rot="10800000">
            <a:off x="9217799" y="7315198"/>
            <a:ext cx="1117177" cy="2700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97516E6-511D-1AF7-570F-EE0112201144}"/>
              </a:ext>
            </a:extLst>
          </p:cNvPr>
          <p:cNvCxnSpPr>
            <a:cxnSpLocks noChangeAspect="1"/>
            <a:stCxn id="3" idx="1"/>
            <a:endCxn id="15" idx="1"/>
          </p:cNvCxnSpPr>
          <p:nvPr/>
        </p:nvCxnSpPr>
        <p:spPr>
          <a:xfrm rot="10800000">
            <a:off x="8794522" y="7486648"/>
            <a:ext cx="1556402" cy="83025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10360-54D7-8A5A-8389-A23A4F7ABAF0}"/>
              </a:ext>
            </a:extLst>
          </p:cNvPr>
          <p:cNvSpPr>
            <a:spLocks noChangeAspect="1"/>
          </p:cNvSpPr>
          <p:nvPr/>
        </p:nvSpPr>
        <p:spPr>
          <a:xfrm>
            <a:off x="1894562" y="3591925"/>
            <a:ext cx="1207290" cy="1457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 PC</a:t>
            </a:r>
          </a:p>
          <a:p>
            <a:pPr algn="ctr"/>
            <a:r>
              <a:rPr lang="en-US" sz="1400" dirty="0"/>
              <a:t>MQTT Client</a:t>
            </a:r>
          </a:p>
          <a:p>
            <a:pPr algn="ctr"/>
            <a:r>
              <a:rPr lang="en-US" sz="1400" dirty="0"/>
              <a:t>Node-Red </a:t>
            </a:r>
            <a:r>
              <a:rPr lang="en-US" sz="1400" dirty="0" err="1"/>
              <a:t>InfluxDB</a:t>
            </a:r>
            <a:endParaRPr lang="en-US" sz="1400" dirty="0"/>
          </a:p>
          <a:p>
            <a:pPr algn="ctr"/>
            <a:r>
              <a:rPr lang="en-US" sz="1400" dirty="0"/>
              <a:t>Grafana</a:t>
            </a:r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555A7E6F-C5C7-C17E-4639-A1A7D8DBA7BE}"/>
              </a:ext>
            </a:extLst>
          </p:cNvPr>
          <p:cNvSpPr/>
          <p:nvPr/>
        </p:nvSpPr>
        <p:spPr>
          <a:xfrm>
            <a:off x="4829834" y="7940951"/>
            <a:ext cx="1416038" cy="687563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7EEF33A-DAE2-4C53-F841-96DC3EDDE33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3101852" y="4319429"/>
            <a:ext cx="384084" cy="1158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690667E-DE44-A9DD-17D5-153A465DFE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343186" y="4319429"/>
            <a:ext cx="657908" cy="239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2F216E-ED99-C99D-DDE0-21704320D6F1}"/>
              </a:ext>
            </a:extLst>
          </p:cNvPr>
          <p:cNvSpPr>
            <a:spLocks noChangeAspect="1"/>
          </p:cNvSpPr>
          <p:nvPr/>
        </p:nvSpPr>
        <p:spPr>
          <a:xfrm rot="16200000">
            <a:off x="7449817" y="6891922"/>
            <a:ext cx="342900" cy="8465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WiFi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F2BBB4A-336F-0EDF-36FE-3EA318E2B3E5}"/>
              </a:ext>
            </a:extLst>
          </p:cNvPr>
          <p:cNvCxnSpPr>
            <a:cxnSpLocks/>
            <a:stCxn id="75" idx="0"/>
            <a:endCxn id="100" idx="1"/>
          </p:cNvCxnSpPr>
          <p:nvPr/>
        </p:nvCxnSpPr>
        <p:spPr>
          <a:xfrm flipV="1">
            <a:off x="6244692" y="7486648"/>
            <a:ext cx="1376575" cy="798085"/>
          </a:xfrm>
          <a:prstGeom prst="curvedConnector2">
            <a:avLst/>
          </a:prstGeom>
          <a:ln w="190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 descr="Web design outline">
            <a:extLst>
              <a:ext uri="{FF2B5EF4-FFF2-40B4-BE49-F238E27FC236}">
                <a16:creationId xmlns:a16="http://schemas.microsoft.com/office/drawing/2014/main" id="{531E5DDA-F781-668A-97A6-7F113677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161" y="7796658"/>
            <a:ext cx="914400" cy="914400"/>
          </a:xfrm>
          <a:prstGeom prst="rect">
            <a:avLst/>
          </a:prstGeom>
        </p:spPr>
      </p:pic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BF53A48-8F8F-73BD-E482-FED4A9CE24E6}"/>
              </a:ext>
            </a:extLst>
          </p:cNvPr>
          <p:cNvCxnSpPr>
            <a:cxnSpLocks/>
            <a:stCxn id="123" idx="3"/>
            <a:endCxn id="75" idx="2"/>
          </p:cNvCxnSpPr>
          <p:nvPr/>
        </p:nvCxnSpPr>
        <p:spPr>
          <a:xfrm>
            <a:off x="3914561" y="8253858"/>
            <a:ext cx="919665" cy="3087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FB0FE3C-69BD-47DB-7198-55F6547DE9E0}"/>
              </a:ext>
            </a:extLst>
          </p:cNvPr>
          <p:cNvSpPr txBox="1"/>
          <p:nvPr/>
        </p:nvSpPr>
        <p:spPr>
          <a:xfrm>
            <a:off x="2933313" y="8521927"/>
            <a:ext cx="111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Page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(Future)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FF8434-02E9-93E0-24A9-0D7D16E4548F}"/>
              </a:ext>
            </a:extLst>
          </p:cNvPr>
          <p:cNvSpPr txBox="1">
            <a:spLocks noChangeAspect="1"/>
          </p:cNvSpPr>
          <p:nvPr/>
        </p:nvSpPr>
        <p:spPr>
          <a:xfrm>
            <a:off x="4459532" y="3975648"/>
            <a:ext cx="61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WiFi</a:t>
            </a:r>
            <a:endParaRPr lang="en-US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05C692-72EB-639E-07D7-AF6EC2676E55}"/>
              </a:ext>
            </a:extLst>
          </p:cNvPr>
          <p:cNvSpPr txBox="1">
            <a:spLocks noChangeAspect="1"/>
          </p:cNvSpPr>
          <p:nvPr/>
        </p:nvSpPr>
        <p:spPr>
          <a:xfrm>
            <a:off x="3046037" y="4021315"/>
            <a:ext cx="61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WiFi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8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F0BD-9E4D-B0D4-FE93-277319BC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37888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FC62E-4FBA-81FF-A02C-63DAC8A8A1EC}"/>
              </a:ext>
            </a:extLst>
          </p:cNvPr>
          <p:cNvSpPr txBox="1"/>
          <p:nvPr/>
        </p:nvSpPr>
        <p:spPr>
          <a:xfrm>
            <a:off x="1246789" y="6273800"/>
            <a:ext cx="16786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Valve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B6866-D724-2578-28E3-4DEC1752C8A4}"/>
              </a:ext>
            </a:extLst>
          </p:cNvPr>
          <p:cNvSpPr txBox="1"/>
          <p:nvPr/>
        </p:nvSpPr>
        <p:spPr>
          <a:xfrm>
            <a:off x="3252270" y="6286500"/>
            <a:ext cx="23911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PWM Heater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4B716-1696-A434-B979-8A1CF200E098}"/>
              </a:ext>
            </a:extLst>
          </p:cNvPr>
          <p:cNvSpPr txBox="1"/>
          <p:nvPr/>
        </p:nvSpPr>
        <p:spPr>
          <a:xfrm>
            <a:off x="6000750" y="6286500"/>
            <a:ext cx="26718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Pressure Sensor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A5EBF-0D94-C328-17CE-DDADBBE0A2FE}"/>
              </a:ext>
            </a:extLst>
          </p:cNvPr>
          <p:cNvSpPr txBox="1"/>
          <p:nvPr/>
        </p:nvSpPr>
        <p:spPr>
          <a:xfrm>
            <a:off x="9144000" y="6286500"/>
            <a:ext cx="14924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T/C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75F72-93A1-C221-91F4-FB047DED0EEA}"/>
              </a:ext>
            </a:extLst>
          </p:cNvPr>
          <p:cNvSpPr txBox="1"/>
          <p:nvPr/>
        </p:nvSpPr>
        <p:spPr>
          <a:xfrm>
            <a:off x="11487150" y="6286500"/>
            <a:ext cx="12377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UART/UI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5AA30-245E-AE16-5FC3-61AB1C4F5414}"/>
              </a:ext>
            </a:extLst>
          </p:cNvPr>
          <p:cNvSpPr txBox="1"/>
          <p:nvPr/>
        </p:nvSpPr>
        <p:spPr>
          <a:xfrm>
            <a:off x="12956695" y="6286500"/>
            <a:ext cx="14428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UART/UI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AF04B-FCDF-3662-8CD9-52D4B52B3475}"/>
              </a:ext>
            </a:extLst>
          </p:cNvPr>
          <p:cNvSpPr txBox="1"/>
          <p:nvPr/>
        </p:nvSpPr>
        <p:spPr>
          <a:xfrm rot="16200000">
            <a:off x="13219736" y="3415784"/>
            <a:ext cx="17047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Recipe 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6301D-4544-5733-B53F-BD28635626F0}"/>
              </a:ext>
            </a:extLst>
          </p:cNvPr>
          <p:cNvSpPr txBox="1"/>
          <p:nvPr/>
        </p:nvSpPr>
        <p:spPr>
          <a:xfrm>
            <a:off x="6000750" y="5657849"/>
            <a:ext cx="4635710" cy="37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Processing/Filtering</a:t>
            </a:r>
          </a:p>
        </p:txBody>
      </p:sp>
    </p:spTree>
    <p:extLst>
      <p:ext uri="{BB962C8B-B14F-4D97-AF65-F5344CB8AC3E}">
        <p14:creationId xmlns:p14="http://schemas.microsoft.com/office/powerpoint/2010/main" val="2947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4478</TotalTime>
  <Words>142</Words>
  <Application>Microsoft Office PowerPoint</Application>
  <PresentationFormat>Custom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Brailove</dc:creator>
  <cp:lastModifiedBy>Adam Brailove</cp:lastModifiedBy>
  <cp:revision>51</cp:revision>
  <cp:lastPrinted>2023-04-29T16:39:37Z</cp:lastPrinted>
  <dcterms:created xsi:type="dcterms:W3CDTF">2023-03-06T16:36:49Z</dcterms:created>
  <dcterms:modified xsi:type="dcterms:W3CDTF">2023-05-02T16:25:11Z</dcterms:modified>
</cp:coreProperties>
</file>