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10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311" r:id="rId4"/>
    <p:sldId id="268" r:id="rId5"/>
    <p:sldId id="266" r:id="rId6"/>
    <p:sldId id="265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custShowLst>
    <p:custShow name="Intro" id="0">
      <p:sldLst>
        <p:sld r:id="rId2"/>
        <p:sld r:id="rId3"/>
      </p:sldLst>
    </p:custShow>
  </p:custShow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799" autoAdjust="0"/>
  </p:normalViewPr>
  <p:slideViewPr>
    <p:cSldViewPr snapToGrid="0">
      <p:cViewPr varScale="1">
        <p:scale>
          <a:sx n="94" d="100"/>
          <a:sy n="94" d="100"/>
        </p:scale>
        <p:origin x="9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by Department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6C-4D10-B818-0C0086E42EA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6C-4D10-B818-0C0086E42EA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6C-4D10-B818-0C0086E42EA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76C-4D10-B818-0C0086E42E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Technology</c:v>
                </c:pt>
                <c:pt idx="1">
                  <c:v>Organization</c:v>
                </c:pt>
                <c:pt idx="2">
                  <c:v>Management</c:v>
                </c:pt>
                <c:pt idx="3">
                  <c:v>Optimization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C-4D10-B818-0C0086E42E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Profits for</a:t>
            </a:r>
            <a:r>
              <a:rPr lang="en-US" baseline="0" dirty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2808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2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880-D5B2-4076-B266-C2F2A9E7EB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tile tx="0" ty="0" sx="79000" sy="7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865" y="2875154"/>
            <a:ext cx="3648270" cy="1107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About </a:t>
            </a:r>
            <a:r>
              <a:rPr lang="en-US" dirty="0" err="1"/>
              <a:t>FusionTomo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28650" y="1940442"/>
            <a:ext cx="7569052" cy="381158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/>
              <a:t>Leading the way with innovative business practices.</a:t>
            </a:r>
          </a:p>
          <a:p>
            <a:pPr>
              <a:buBlip>
                <a:blip r:embed="rId3"/>
              </a:buBlip>
            </a:pPr>
            <a:r>
              <a:rPr lang="en-US" dirty="0"/>
              <a:t>Developing new and exciting technologies to make business more efficient.</a:t>
            </a:r>
          </a:p>
          <a:p>
            <a:pPr algn="l">
              <a:buBlip>
                <a:blip r:embed="rId3"/>
              </a:buBlip>
            </a:pPr>
            <a:r>
              <a:rPr lang="en-US" dirty="0"/>
              <a:t>Family owned and operated for nearly two decades.</a:t>
            </a:r>
          </a:p>
          <a:p>
            <a:pPr algn="l">
              <a:buBlip>
                <a:blip r:embed="rId3"/>
              </a:buBlip>
            </a:pPr>
            <a:r>
              <a:rPr lang="en-US" dirty="0"/>
              <a:t>International recognition.</a:t>
            </a:r>
          </a:p>
          <a:p>
            <a:pPr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auto">
          <a:xfrm>
            <a:off x="1141413" y="1844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141413" y="5657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141413" y="3116263"/>
            <a:ext cx="7431087" cy="523875"/>
          </a:xfrm>
          <a:prstGeom prst="rect">
            <a:avLst/>
          </a:prstGeom>
          <a:gradFill flip="none" rotWithShape="1">
            <a:gsLst>
              <a:gs pos="0">
                <a:srgbClr val="69BED9"/>
              </a:gs>
              <a:gs pos="100000">
                <a:srgbClr val="1F88C8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141413" y="3751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141413" y="2479675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141413" y="4386263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" name="Rektangel 22"/>
          <p:cNvSpPr>
            <a:spLocks noChangeArrowheads="1"/>
          </p:cNvSpPr>
          <p:nvPr/>
        </p:nvSpPr>
        <p:spPr bwMode="auto">
          <a:xfrm>
            <a:off x="1141413" y="5022850"/>
            <a:ext cx="7431087" cy="5238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3801" name="Tekstboks 6"/>
          <p:cNvSpPr txBox="1">
            <a:spLocks noChangeArrowheads="1"/>
          </p:cNvSpPr>
          <p:nvPr/>
        </p:nvSpPr>
        <p:spPr bwMode="auto">
          <a:xfrm>
            <a:off x="1192213" y="1905000"/>
            <a:ext cx="7375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  <a:p>
            <a:endParaRPr lang="da-DK" sz="1100" dirty="0"/>
          </a:p>
        </p:txBody>
      </p:sp>
      <p:sp>
        <p:nvSpPr>
          <p:cNvPr id="33802" name="Tekstboks 7"/>
          <p:cNvSpPr txBox="1">
            <a:spLocks noChangeArrowheads="1"/>
          </p:cNvSpPr>
          <p:nvPr/>
        </p:nvSpPr>
        <p:spPr bwMode="auto">
          <a:xfrm>
            <a:off x="1192213" y="5726113"/>
            <a:ext cx="7375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</p:txBody>
      </p:sp>
      <p:sp>
        <p:nvSpPr>
          <p:cNvPr id="33803" name="Tekstboks 8"/>
          <p:cNvSpPr txBox="1">
            <a:spLocks noChangeArrowheads="1"/>
          </p:cNvSpPr>
          <p:nvPr/>
        </p:nvSpPr>
        <p:spPr bwMode="auto">
          <a:xfrm>
            <a:off x="1192213" y="3178175"/>
            <a:ext cx="7375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  <a:p>
            <a:endParaRPr lang="da-DK" sz="1100" dirty="0"/>
          </a:p>
        </p:txBody>
      </p:sp>
      <p:sp>
        <p:nvSpPr>
          <p:cNvPr id="33804" name="Tekstboks 9"/>
          <p:cNvSpPr txBox="1">
            <a:spLocks noChangeArrowheads="1"/>
          </p:cNvSpPr>
          <p:nvPr/>
        </p:nvSpPr>
        <p:spPr bwMode="auto">
          <a:xfrm>
            <a:off x="1192213" y="4452938"/>
            <a:ext cx="7375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  <a:p>
            <a:endParaRPr lang="da-DK" sz="1100" dirty="0"/>
          </a:p>
        </p:txBody>
      </p:sp>
      <p:sp>
        <p:nvSpPr>
          <p:cNvPr id="33805" name="Tekstboks 10"/>
          <p:cNvSpPr txBox="1">
            <a:spLocks noChangeArrowheads="1"/>
          </p:cNvSpPr>
          <p:nvPr/>
        </p:nvSpPr>
        <p:spPr bwMode="auto">
          <a:xfrm>
            <a:off x="1192213" y="2541588"/>
            <a:ext cx="7375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  <a:p>
            <a:endParaRPr lang="da-DK" sz="1100" dirty="0"/>
          </a:p>
        </p:txBody>
      </p:sp>
      <p:sp>
        <p:nvSpPr>
          <p:cNvPr id="33806" name="Tekstboks 11"/>
          <p:cNvSpPr txBox="1">
            <a:spLocks noChangeArrowheads="1"/>
          </p:cNvSpPr>
          <p:nvPr/>
        </p:nvSpPr>
        <p:spPr bwMode="auto">
          <a:xfrm>
            <a:off x="1192213" y="3814763"/>
            <a:ext cx="7375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  <a:p>
            <a:endParaRPr lang="da-DK" sz="1100" dirty="0"/>
          </a:p>
        </p:txBody>
      </p:sp>
      <p:sp>
        <p:nvSpPr>
          <p:cNvPr id="33807" name="Tekstboks 12"/>
          <p:cNvSpPr txBox="1">
            <a:spLocks noChangeArrowheads="1"/>
          </p:cNvSpPr>
          <p:nvPr/>
        </p:nvSpPr>
        <p:spPr bwMode="auto">
          <a:xfrm>
            <a:off x="1192213" y="5089525"/>
            <a:ext cx="7375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ＭＳ Ｐゴシック" pitchFamily="-97" charset="-128"/>
              </a:rPr>
              <a:t>Este es un ejemplo de texto. Continúe y reemplácelo con su propio texto. Este es un ejemplo de texto. Continúe y reemplácelo con su propio texto.</a:t>
            </a:r>
            <a:endParaRPr lang="da-DK" sz="1100" dirty="0"/>
          </a:p>
          <a:p>
            <a:endParaRPr lang="da-DK" sz="1100" dirty="0"/>
          </a:p>
        </p:txBody>
      </p:sp>
      <p:sp>
        <p:nvSpPr>
          <p:cNvPr id="33808" name="Rectangle 4"/>
          <p:cNvSpPr>
            <a:spLocks noChangeArrowheads="1"/>
          </p:cNvSpPr>
          <p:nvPr/>
        </p:nvSpPr>
        <p:spPr bwMode="gray">
          <a:xfrm>
            <a:off x="874713" y="6157001"/>
            <a:ext cx="1639887" cy="36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s-MX" sz="1200" dirty="0">
                <a:solidFill>
                  <a:srgbClr val="171717"/>
                </a:solidFill>
              </a:rPr>
              <a:t>Su propio pie de página</a:t>
            </a:r>
          </a:p>
        </p:txBody>
      </p:sp>
      <p:sp>
        <p:nvSpPr>
          <p:cNvPr id="33809" name="Rectangle 4"/>
          <p:cNvSpPr>
            <a:spLocks noChangeArrowheads="1"/>
          </p:cNvSpPr>
          <p:nvPr/>
        </p:nvSpPr>
        <p:spPr bwMode="gray">
          <a:xfrm>
            <a:off x="6767513" y="6162675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 dirty="0">
                <a:solidFill>
                  <a:srgbClr val="171717"/>
                </a:solidFill>
              </a:rPr>
              <a:t>Su logo</a:t>
            </a:r>
          </a:p>
        </p:txBody>
      </p:sp>
      <p:sp>
        <p:nvSpPr>
          <p:cNvPr id="33810" name="Rectangle 4"/>
          <p:cNvSpPr>
            <a:spLocks noChangeArrowheads="1"/>
          </p:cNvSpPr>
          <p:nvPr/>
        </p:nvSpPr>
        <p:spPr bwMode="gray">
          <a:xfrm>
            <a:off x="874713" y="1355725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s-MX" sz="2000" dirty="0">
                <a:solidFill>
                  <a:srgbClr val="171717"/>
                </a:solidFill>
              </a:rPr>
              <a:t>Su propio subtítulo</a:t>
            </a:r>
          </a:p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3381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s-MX" sz="3000" b="1" dirty="0">
                <a:solidFill>
                  <a:srgbClr val="171717"/>
                </a:solidFill>
              </a:rPr>
              <a:t>Plantillas</a:t>
            </a:r>
          </a:p>
        </p:txBody>
      </p:sp>
      <p:grpSp>
        <p:nvGrpSpPr>
          <p:cNvPr id="33812" name="Gruppe 68"/>
          <p:cNvGrpSpPr>
            <a:grpSpLocks/>
          </p:cNvGrpSpPr>
          <p:nvPr/>
        </p:nvGrpSpPr>
        <p:grpSpPr bwMode="auto">
          <a:xfrm>
            <a:off x="571500" y="1858963"/>
            <a:ext cx="511175" cy="4313237"/>
            <a:chOff x="571500" y="1858963"/>
            <a:chExt cx="511175" cy="4313237"/>
          </a:xfrm>
        </p:grpSpPr>
        <p:grpSp>
          <p:nvGrpSpPr>
            <p:cNvPr id="33813" name="Gruppe 55"/>
            <p:cNvGrpSpPr>
              <a:grpSpLocks/>
            </p:cNvGrpSpPr>
            <p:nvPr/>
          </p:nvGrpSpPr>
          <p:grpSpPr bwMode="auto">
            <a:xfrm>
              <a:off x="571500" y="1858963"/>
              <a:ext cx="511175" cy="4313237"/>
              <a:chOff x="571500" y="1858963"/>
              <a:chExt cx="511175" cy="4313237"/>
            </a:xfrm>
          </p:grpSpPr>
          <p:sp>
            <p:nvSpPr>
              <p:cNvPr id="43" name="Rektangel 7"/>
              <p:cNvSpPr>
                <a:spLocks noChangeArrowheads="1"/>
              </p:cNvSpPr>
              <p:nvPr/>
            </p:nvSpPr>
            <p:spPr bwMode="auto">
              <a:xfrm>
                <a:off x="571500" y="185896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41" name="Rektangel 40"/>
              <p:cNvSpPr>
                <a:spLocks noChangeArrowheads="1"/>
              </p:cNvSpPr>
              <p:nvPr/>
            </p:nvSpPr>
            <p:spPr bwMode="auto">
              <a:xfrm>
                <a:off x="571500" y="249237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9" name="Rektangel 11"/>
              <p:cNvSpPr>
                <a:spLocks noChangeArrowheads="1"/>
              </p:cNvSpPr>
              <p:nvPr/>
            </p:nvSpPr>
            <p:spPr bwMode="auto">
              <a:xfrm>
                <a:off x="571500" y="312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7" name="Rektangel 13"/>
              <p:cNvSpPr>
                <a:spLocks noChangeArrowheads="1"/>
              </p:cNvSpPr>
              <p:nvPr/>
            </p:nvSpPr>
            <p:spPr bwMode="auto">
              <a:xfrm>
                <a:off x="571500" y="3762375"/>
                <a:ext cx="511175" cy="5080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5" name="Rektangel 34"/>
              <p:cNvSpPr>
                <a:spLocks noChangeArrowheads="1"/>
              </p:cNvSpPr>
              <p:nvPr/>
            </p:nvSpPr>
            <p:spPr bwMode="auto">
              <a:xfrm>
                <a:off x="571500" y="4395788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3" name="Rektangel 23"/>
              <p:cNvSpPr>
                <a:spLocks noChangeArrowheads="1"/>
              </p:cNvSpPr>
              <p:nvPr/>
            </p:nvSpPr>
            <p:spPr bwMode="auto">
              <a:xfrm>
                <a:off x="571500" y="5027613"/>
                <a:ext cx="511175" cy="512762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31" name="Rektangel 26"/>
              <p:cNvSpPr>
                <a:spLocks noChangeArrowheads="1"/>
              </p:cNvSpPr>
              <p:nvPr/>
            </p:nvSpPr>
            <p:spPr bwMode="auto">
              <a:xfrm>
                <a:off x="571500" y="5661025"/>
                <a:ext cx="511175" cy="511175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</p:grpSp>
        <p:sp>
          <p:nvSpPr>
            <p:cNvPr id="62" name="Tekstboks 8"/>
            <p:cNvSpPr txBox="1">
              <a:spLocks noChangeArrowheads="1"/>
            </p:cNvSpPr>
            <p:nvPr/>
          </p:nvSpPr>
          <p:spPr bwMode="auto">
            <a:xfrm>
              <a:off x="592138" y="198913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  <p:sp>
          <p:nvSpPr>
            <p:cNvPr id="63" name="Tekstboks 62"/>
            <p:cNvSpPr txBox="1">
              <a:spLocks noChangeArrowheads="1"/>
            </p:cNvSpPr>
            <p:nvPr/>
          </p:nvSpPr>
          <p:spPr bwMode="auto">
            <a:xfrm>
              <a:off x="592138" y="2641600"/>
              <a:ext cx="4794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  <p:sp>
          <p:nvSpPr>
            <p:cNvPr id="64" name="Tekstboks 63"/>
            <p:cNvSpPr txBox="1">
              <a:spLocks noChangeArrowheads="1"/>
            </p:cNvSpPr>
            <p:nvPr/>
          </p:nvSpPr>
          <p:spPr bwMode="auto">
            <a:xfrm>
              <a:off x="592138" y="325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  <p:sp>
          <p:nvSpPr>
            <p:cNvPr id="65" name="Tekstboks 64"/>
            <p:cNvSpPr txBox="1">
              <a:spLocks noChangeArrowheads="1"/>
            </p:cNvSpPr>
            <p:nvPr/>
          </p:nvSpPr>
          <p:spPr bwMode="auto">
            <a:xfrm>
              <a:off x="592138" y="3884613"/>
              <a:ext cx="47942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  <p:sp>
          <p:nvSpPr>
            <p:cNvPr id="66" name="Tekstboks 21"/>
            <p:cNvSpPr txBox="1">
              <a:spLocks noChangeArrowheads="1"/>
            </p:cNvSpPr>
            <p:nvPr/>
          </p:nvSpPr>
          <p:spPr bwMode="auto">
            <a:xfrm>
              <a:off x="592138" y="45259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5</a:t>
              </a:r>
            </a:p>
          </p:txBody>
        </p:sp>
        <p:sp>
          <p:nvSpPr>
            <p:cNvPr id="67" name="Tekstboks 24"/>
            <p:cNvSpPr txBox="1">
              <a:spLocks noChangeArrowheads="1"/>
            </p:cNvSpPr>
            <p:nvPr/>
          </p:nvSpPr>
          <p:spPr bwMode="auto">
            <a:xfrm>
              <a:off x="592138" y="5157788"/>
              <a:ext cx="479425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6</a:t>
              </a:r>
            </a:p>
          </p:txBody>
        </p:sp>
        <p:sp>
          <p:nvSpPr>
            <p:cNvPr id="68" name="Tekstboks 27"/>
            <p:cNvSpPr txBox="1">
              <a:spLocks noChangeArrowheads="1"/>
            </p:cNvSpPr>
            <p:nvPr/>
          </p:nvSpPr>
          <p:spPr bwMode="auto">
            <a:xfrm>
              <a:off x="592138" y="5783263"/>
              <a:ext cx="479425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da-DK" sz="1200" dirty="0">
                  <a:latin typeface="Arial" pitchFamily="34" charset="0"/>
                  <a:ea typeface="ＭＳ Ｐゴシック" pitchFamily="-97" charset="-128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3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Department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Percent of company profit by department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73685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Profit Fluctuations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3793"/>
              </p:ext>
            </p:extLst>
          </p:nvPr>
        </p:nvGraphicFramePr>
        <p:xfrm>
          <a:off x="4073284" y="1598613"/>
          <a:ext cx="4380251" cy="3661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Month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Tech.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Org.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Man.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January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February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March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April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June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July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August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September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October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November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December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Monthly profit increase/decrease by percent</a:t>
            </a:r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30035" y="2052087"/>
            <a:ext cx="475488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FusionTomo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Leading the way in business and technology!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B73D2-CBEC-47F8-A6F7-7E9FA30D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16830</TotalTime>
  <Words>502</Words>
  <Application>Microsoft Office PowerPoint</Application>
  <PresentationFormat>Presentación en pantalla (4:3)</PresentationFormat>
  <Paragraphs>112</Paragraphs>
  <Slides>6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  <vt:variant>
        <vt:lpstr>Presentaciones personalizadas</vt:lpstr>
      </vt:variant>
      <vt:variant>
        <vt:i4>1</vt:i4>
      </vt:variant>
    </vt:vector>
  </HeadingPairs>
  <TitlesOfParts>
    <vt:vector size="10" baseType="lpstr">
      <vt:lpstr>Arial</vt:lpstr>
      <vt:lpstr>Calibri</vt:lpstr>
      <vt:lpstr>Office Theme</vt:lpstr>
      <vt:lpstr>Presentación de PowerPoint</vt:lpstr>
      <vt:lpstr>About FusionTomo</vt:lpstr>
      <vt:lpstr>Presentación de PowerPoint</vt:lpstr>
      <vt:lpstr>Profit by Department</vt:lpstr>
      <vt:lpstr>Monthly Profit Fluctuations</vt:lpstr>
      <vt:lpstr>FusionTomo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Xavier Vico Martí</cp:lastModifiedBy>
  <cp:revision>102</cp:revision>
  <dcterms:created xsi:type="dcterms:W3CDTF">2014-10-31T20:19:00Z</dcterms:created>
  <dcterms:modified xsi:type="dcterms:W3CDTF">2023-08-16T14:43:09Z</dcterms:modified>
  <cp:contentStatus>Final Draft</cp:contentStatus>
</cp:coreProperties>
</file>