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2c95269-5d40-4b12-802c-fd6549f9a49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09277b3-1151-4d38-9354-4992037a1498/c3561fe4ee7ad2dce403?bookmarkGuid=4c0c1cff-3686-4048-91cb-30e56a69f496&amp;bookmarkUsage=1&amp;ctid=21e6f860-f7f8-4c07-baa1-d565a946d7a9&amp;fromEntryPoint=export&quot;"/>
    <we:property name="reportState" value="&quot;CONNECTED&quot;"/>
    <we:property name="artifactViewState" value="&quot;live&quot;"/>
    <we:property name="reportEmbeddedTime" value="&quot;2024-10-29T11:38:19.864Z&quot;"/>
    <we:property name="creatorSessionId" value="&quot;1bcfa3be-d0a9-4ddc-bcb3-9011ed07a5d1&quot;"/>
    <we:property name="creatorUserId" value="&quot;100320032C10F1A5&quot;"/>
    <we:property name="creatorTenantId" value="&quot;21e6f860-f7f8-4c07-baa1-d565a946d7a9&quot;"/>
    <we:property name="pageDisplayName" value="&quot;Page 1&quot;"/>
    <we:property name="pageName" value="&quot;c3561fe4ee7ad2dce403&quot;"/>
    <we:property name="reportName" value="&quot;Customer Personality Analysis&quot;"/>
    <we:property name="isVisualContainerHeaderHidden" value="false"/>
    <we:property name="isFiltersActionButtonVisible" value="true"/>
    <we:property name="initialStateBookmark" value="&quot;H4sIAAAAAAAAA+1ZbW/bOAz+K4W/7EtwkPzufmvT3gu2dl0z9HA4FAEl0ak3xzZkubdckf9+lJy+p02Xolt266dEFEORDx9StHPhqaJtSpgdwhS9bW+3rj9PQX/e4t7Aqxay9+/fHuwcvx0f7hzsk7huTFFXrbd94RnQEzQnRdtBaS2Q8O/TgQdleQQTu8qhbHHgNajbuoKy+Bd7ZdoyusP5wMMvTVlrsCZHBgxas+ekTms6m/8S0IkgTXGOI5Sml8oginmOIWICylcSQ2bV2l7BebZUxZp2xw/rykBR0TFWptJYSMl9nkoVJxgImUVWnhelWaiI2f6XRlN0FPOssagMyddJrQsJpeei0Nj2Tl94w7rspu7b/i35qO60xGPM3VZlCjMjSxZvNEU1GUuYNlBMKm9OwBzpmmBzGgegCwPl2ALUtW73rP5nqJF8UN42mw+u3NpR51BJkt71aWcy0TgBs1juv6jDH2vr7tDtVuMdKbEx1i2n92tXLRLJ7kdySpKWTJcLolzn7GMfoAA9PANtLBHFJ8q4zQ/9qNYK9e7MpWiv0Jdc8Qd3QtpQHOanlzSnn3+6QeQFz/rAXpxYp3OrIZWIUhVlWZr5PmM8kixeWRCbwbzDbvonCuJOYdoDqvKz1ZR7QvH8XqAGLc9m7/Acy/veXu3f37r07YSg7ruci+yZES/a9ZVR7xYIe2Y87FpTT1E77RvueXsU9ta1wG4vgvL+QtCPNpfHet7PAdGHjloPvqL0OErXhfdaaUsB2oPZEnhW3n0ljSxLL7/VN8fPget1efYXWc7zhGUZSyACHqTMxzTZqMluX3WyD3+tajlAaDv93FTcHVi2Rg1WitTW4WhTLKfoU+ezlw/p+4xaNzPdk1PEgEmAAnnqx6EImAp/lClrZ3J3hOVrUEWCVj/EGL80XJtFSmKW+5BGCY95wDhyxplYP4kbWM/PSdK3qGWrkSRREHPBwzRNfMXjNHxOEjb0CfH/W15f85RsRbGgh1LFZCaYDCUTMa3skY+i0Z4Bfd6Cw9pigDlVL0efBZwFYezzcKMmhD8qSVPQ+BiqRRP6Sha0ZSFpIroZuEdT1cRVpQIDLrCmP7DAfr9Wbhtd3Bfeu4Kw6G2fQNlZs292oS3kG1uC7kJtsbwk0z1zrSGozMh5OXJ6K4y7t4YL0/OHxlun3L7IXX0H8/66TvwgwQizTKiYIUYRJnyjmPLYLPlKk28y0ilGVxGTSN0pjgWjvhTAys5UTGGypDNlfp7kgQ8iFTRTxJFUYbaurdRXSohIRqicMaEwWdeWBC5yX8rED3mQBHGcMb6uLYQw5tJnYRymnC7tzGfpRtXUyjfvm1FY34P9D7w7phksS3JkfoyKR1FCfGMblVIa5se/6bprXrP5ACqnzo358iDrzrQNSDyCCpcES0FCpVA9tXUPLL6FKFchZP8tvIJnPv8PbmrIMbgcAAA=&quot;"/>
    <we:property name="bookmark" value="&quot;H4sIAAAAAAAAA+1Y227bSAz9lUAvfTEWM7orb4mTvQBNka2LLBaLwODMUIpaWRJGo2zdwP++nJFzd+LGQVp3m6dEJM3hIQ85lC48VXZtBfN3MENv19tvmk8z0J92uDfy6kEGMWQqzIOUZYwJ5gOmKWmb1pRN3Xm7F54BXaA5KbseKuuIhP+cjjyoqmMo7FMOVYcjr0XdNTVU5RccjElldI+LkYef26rRYF1ODBi0bs/JnJ4pBP5LQCeCNOU5TlCaQSqDKOY5hogJKF9JDJk16wYDF9lKE+vaHT9uagNlTcdYmUpjISX3eSpVnGAgZBZZeV5WZmki5oefW03oCPO8tckZU6xFo0sJledQaOyGoC+8cVP1M/ff4S35pOm1xPeYO1VtSjMnTzbtaMq6mEqYtVAWtbegxBzrhtLmLI5AlwaqqU1Q3zntWfPvWCPFoLxdthhdhbWnzqGWJL0b015RaCzALB8PXzTgD40Nd+y09XRPSmyNDcvZ/drXy0Ky+0hOSdKR62pJlOuafRgACtDjM9DGElF8pIrb+tCPGq1Q789diQ5KfckVf3QH0pbmYXF6SXP6+ccbRF7ybAD24sQ6XVgLqUSUqijL0sz3GeORZPHahtgO5r3rZ3+hIO6UpjuiLj9bT7mvaJ7fS9Sg5dn8LZ5jdT/aK/191WVsJ5TqYco5ZM9EvJzaV069W0k4MNNx35lmhtpZ3wjPOyDYO9cCq16C8v5G0I8Ol8dm3s+Roj97Gj34mqXHs3TdeK+dtjJBBzBfkZ61d19FK8vKy2/9zfFz5PW6PYeLLOd5wrKMJRABpz3WxzTZqs3uUPVygL9RtxwhdL1+binuLiw7kxZrRWabcLQtV1P0a/ezl4f0fVatm5UeyCliwCRAgTz141AETIU/ypa1V9xdYfkGVJGg1Q+xxq+Ea6tIRcxyH9Io4TEPGEfOOBObF3EL+/k5RfoWvWwtkiQKYi54mKaJr3ichs8pwpa+If5/2+spb8lWFAt6KVVMZoLJUDIR05M98tFsdGdAf2+lw/pigDl1L0efBZwFYezzcKs2hD9qSVvQ9D3UyyH0RBZ0VSlpI7oJ3KOtqnBdqcCAA9YOB5Y46Bvl1OhwX3hvS8rF4PsEqt66fbMPXSnf2BZ0F2qH1SWZ7rnrDKXKTFyUE2e3xrn7arh0vXhovXXG3Yvc1XdyPlzXiR8kGGGWCRUzxCjChG8VUx7bJV9p8k1WOsXoKmISaTrFsWA0lwJYO5nKGRQrJlPm50ke+CBSQTtFHEkVZpv6Sn2lhIhkhMo5EwqTTX1J4CL3pUz8kAdJEMcZ45v6QghjLn0WxmHK6dLOfJZuVU+t/fK+HY31Pdj/wLdj2sGyJEfmx6h4FCXEN7ZVJaVlfvqbbvr2tZoPZOXUhbFYDbLpTdeCxGOocQVYAgm1QvWk0b1Y/AeekwS7jxwAAA==&quot;"/>
    <we:property name="datasetId" value="&quot;629bf428-fe40-4820-a92a-f6ee8f16b6f6&quot;"/>
    <we:property name="embedUrl" value="&quot;/reportEmbed?reportId=109277b3-1151-4d38-9354-4992037a1498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Mohamed Sameh</cp:lastModifiedBy>
  <cp:revision>3</cp:revision>
  <dcterms:created xsi:type="dcterms:W3CDTF">2018-06-07T21:39:02Z</dcterms:created>
  <dcterms:modified xsi:type="dcterms:W3CDTF">2024-10-29T11:38:54Z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