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7D2-E7FE-4161-B8B7-A6FE49FA80F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334-1384-42F0-83ED-B3721F7C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6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7D2-E7FE-4161-B8B7-A6FE49FA80F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334-1384-42F0-83ED-B3721F7C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6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7D2-E7FE-4161-B8B7-A6FE49FA80F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334-1384-42F0-83ED-B3721F7C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9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7D2-E7FE-4161-B8B7-A6FE49FA80F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334-1384-42F0-83ED-B3721F7C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7D2-E7FE-4161-B8B7-A6FE49FA80F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334-1384-42F0-83ED-B3721F7C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7D2-E7FE-4161-B8B7-A6FE49FA80F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334-1384-42F0-83ED-B3721F7C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7D2-E7FE-4161-B8B7-A6FE49FA80F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334-1384-42F0-83ED-B3721F7C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0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7D2-E7FE-4161-B8B7-A6FE49FA80F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334-1384-42F0-83ED-B3721F7C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1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7D2-E7FE-4161-B8B7-A6FE49FA80F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334-1384-42F0-83ED-B3721F7C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6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7D2-E7FE-4161-B8B7-A6FE49FA80F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334-1384-42F0-83ED-B3721F7C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2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7D2-E7FE-4161-B8B7-A6FE49FA80F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334-1384-42F0-83ED-B3721F7C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9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417D2-E7FE-4161-B8B7-A6FE49FA80F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41334-1384-42F0-83ED-B3721F7C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WITH SKICIT-LEARN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MINH Q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58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 WITH SKICIT-LEARN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 WITH SKICIT-LEARN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1/ Download iris data and use </a:t>
            </a:r>
            <a:r>
              <a:rPr lang="en-US" dirty="0" err="1" smtClean="0"/>
              <a:t>skicit</a:t>
            </a:r>
            <a:r>
              <a:rPr lang="en-US" dirty="0" smtClean="0"/>
              <a:t>-learn to import. Try to call the attribute data of the variable iris.</a:t>
            </a:r>
          </a:p>
          <a:p>
            <a:pPr marL="0" indent="0">
              <a:buNone/>
            </a:pPr>
            <a:r>
              <a:rPr lang="en-US" dirty="0" smtClean="0"/>
              <a:t>2/ How to know what kind of flower belongs each item? How to know the correspondence between the species and the number?</a:t>
            </a:r>
          </a:p>
          <a:p>
            <a:pPr marL="0" indent="0">
              <a:buNone/>
            </a:pPr>
            <a:r>
              <a:rPr lang="en-US" dirty="0" smtClean="0"/>
              <a:t>3/ Create a scatter plot that displays three different species in three different colors; X-axis will represent the length of the sepal while the y-axis will represent the width of the sepal.</a:t>
            </a:r>
          </a:p>
          <a:p>
            <a:pPr marL="0" indent="0">
              <a:buNone/>
            </a:pPr>
            <a:r>
              <a:rPr lang="en-US" dirty="0" smtClean="0"/>
              <a:t>4/ Using reduce dimension, here using PCA, create a new dimension (=3, called principle component).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6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 WITH SKICIT-LEARN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5/ Using k-nearest neighbor to classify the group that each species belongs to. First, create a training set and test set; with 140 will be used as a training set, and 10 remaining will be used as test set.</a:t>
            </a:r>
          </a:p>
          <a:p>
            <a:pPr marL="0" indent="0">
              <a:buNone/>
            </a:pPr>
            <a:r>
              <a:rPr lang="en-US" dirty="0" smtClean="0"/>
              <a:t>6/ Next, apply the K-nearest neighbor, try with K=5.</a:t>
            </a:r>
          </a:p>
          <a:p>
            <a:pPr marL="0" indent="0">
              <a:buNone/>
            </a:pPr>
            <a:r>
              <a:rPr lang="en-US" dirty="0" smtClean="0"/>
              <a:t>7/ Finally, you can compare the results predicted with the actual observed contained in the </a:t>
            </a:r>
            <a:r>
              <a:rPr lang="en-US" dirty="0" err="1" smtClean="0"/>
              <a:t>y_test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8/ Now, you can visualize all this using decision boundaries in a space represented by the 2D scatterplot of sepals.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7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 WITH SKICIT-LEARN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9/ Download </a:t>
            </a:r>
            <a:r>
              <a:rPr lang="en-US" dirty="0" err="1" smtClean="0"/>
              <a:t>diabete</a:t>
            </a:r>
            <a:r>
              <a:rPr lang="en-US" dirty="0" smtClean="0"/>
              <a:t> dataset. To predict the model, we use the linear regression.</a:t>
            </a:r>
          </a:p>
          <a:p>
            <a:pPr marL="0" indent="0">
              <a:buNone/>
            </a:pPr>
            <a:r>
              <a:rPr lang="en-US" dirty="0" smtClean="0"/>
              <a:t>10/ First, you will need to break the dataset into a training dataset (composed of the first 422 patients) and a test set (the last 20 patients).</a:t>
            </a:r>
          </a:p>
          <a:p>
            <a:pPr marL="0" indent="0">
              <a:buNone/>
            </a:pPr>
            <a:r>
              <a:rPr lang="en-US" dirty="0" smtClean="0"/>
              <a:t>11/ Now, apply the training set to predict the model?</a:t>
            </a:r>
          </a:p>
          <a:p>
            <a:pPr marL="0" indent="0">
              <a:buNone/>
            </a:pPr>
            <a:r>
              <a:rPr lang="en-US" dirty="0" smtClean="0"/>
              <a:t>12/ How can get the ten b coefficient calculated once the model is trained.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1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 WITH SKICIT-LEARN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13/ If you apply the test set to the linear regression prediction, you will get a series of a target to be compared with the value actually observed.</a:t>
            </a:r>
          </a:p>
          <a:p>
            <a:pPr marL="0" indent="0">
              <a:buNone/>
            </a:pPr>
            <a:r>
              <a:rPr lang="en-US" dirty="0" smtClean="0"/>
              <a:t>14/ How to check the optimum of the prediction.</a:t>
            </a:r>
          </a:p>
          <a:p>
            <a:pPr marL="0" indent="0">
              <a:buNone/>
            </a:pPr>
            <a:r>
              <a:rPr lang="en-US" dirty="0" smtClean="0"/>
              <a:t>15/ Now, you will start with the linear regression taking into account a single physiological factor, for example, you can start with the age.</a:t>
            </a:r>
          </a:p>
          <a:p>
            <a:pPr marL="0" indent="0">
              <a:buNone/>
            </a:pPr>
            <a:r>
              <a:rPr lang="en-US" dirty="0" smtClean="0"/>
              <a:t>16/ </a:t>
            </a:r>
            <a:r>
              <a:rPr lang="en-US" dirty="0"/>
              <a:t>Actually, you have 10 physiological factors within the diabetes dataset. Therefore, to have a </a:t>
            </a:r>
            <a:r>
              <a:rPr lang="en-US" dirty="0" smtClean="0"/>
              <a:t>more complete </a:t>
            </a:r>
            <a:r>
              <a:rPr lang="en-US" dirty="0"/>
              <a:t>picture of all the training set, you can make a linear regression for every physiological </a:t>
            </a:r>
            <a:r>
              <a:rPr lang="en-US" dirty="0" smtClean="0"/>
              <a:t>feature, creating </a:t>
            </a:r>
            <a:r>
              <a:rPr lang="en-US" dirty="0"/>
              <a:t>10 models and seeing the result for each of them through a linear chart.</a:t>
            </a:r>
          </a:p>
        </p:txBody>
      </p:sp>
    </p:spTree>
    <p:extLst>
      <p:ext uri="{BB962C8B-B14F-4D97-AF65-F5344CB8AC3E}">
        <p14:creationId xmlns:p14="http://schemas.microsoft.com/office/powerpoint/2010/main" val="198363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 WITH SKICIT-LEARN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1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 WITH SKICIT-LEARN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6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 WITH SKICIT-LEARN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6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 WITH SKICIT-LEARN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451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MACHINE LEARNING WITH SKICIT-LEARN</vt:lpstr>
      <vt:lpstr>MACHINE LEARNING WITH SKICIT-LEARN</vt:lpstr>
      <vt:lpstr>MACHINE LEARNING WITH SKICIT-LEARN</vt:lpstr>
      <vt:lpstr>MACHINE LEARNING WITH SKICIT-LEARN</vt:lpstr>
      <vt:lpstr>MACHINE LEARNING WITH SKICIT-LEARN</vt:lpstr>
      <vt:lpstr>MACHINE LEARNING WITH SKICIT-LEARN</vt:lpstr>
      <vt:lpstr>MACHINE LEARNING WITH SKICIT-LEARN</vt:lpstr>
      <vt:lpstr>MACHINE LEARNING WITH SKICIT-LEARN</vt:lpstr>
      <vt:lpstr>MACHINE LEARNING WITH SKICIT-LEARN</vt:lpstr>
      <vt:lpstr>MACHINE LEARNING WITH SKICIT-LEARN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SKICIT-LEARN</dc:title>
  <dc:creator>MINH LE</dc:creator>
  <cp:lastModifiedBy>MINH LE</cp:lastModifiedBy>
  <cp:revision>5</cp:revision>
  <dcterms:created xsi:type="dcterms:W3CDTF">2023-12-01T03:16:10Z</dcterms:created>
  <dcterms:modified xsi:type="dcterms:W3CDTF">2023-12-01T03:52:58Z</dcterms:modified>
</cp:coreProperties>
</file>