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C5C5-6B85-4654-8534-ED089F85D2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16EE-C38F-4185-8CB5-008E68F9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MULTILAYER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the multilayer network as the below figure: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59" y="2556589"/>
            <a:ext cx="3843955" cy="37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5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MULTILAYER NETWORK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NETWORK</dc:title>
  <dc:creator>MINH LE</dc:creator>
  <cp:lastModifiedBy>MINH LE</cp:lastModifiedBy>
  <cp:revision>2</cp:revision>
  <dcterms:created xsi:type="dcterms:W3CDTF">2024-01-05T14:26:51Z</dcterms:created>
  <dcterms:modified xsi:type="dcterms:W3CDTF">2024-01-05T14:28:20Z</dcterms:modified>
</cp:coreProperties>
</file>