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8" r:id="rId4"/>
    <p:sldId id="258" r:id="rId5"/>
    <p:sldId id="269" r:id="rId6"/>
    <p:sldId id="267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EBAD3-6285-4A72-B475-F8602B625220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D39CA-4C99-4AA5-9FAF-0392F95E6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858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EBAD3-6285-4A72-B475-F8602B625220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D39CA-4C99-4AA5-9FAF-0392F95E6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91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EBAD3-6285-4A72-B475-F8602B625220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D39CA-4C99-4AA5-9FAF-0392F95E6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541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EBAD3-6285-4A72-B475-F8602B625220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D39CA-4C99-4AA5-9FAF-0392F95E6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598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EBAD3-6285-4A72-B475-F8602B625220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D39CA-4C99-4AA5-9FAF-0392F95E6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537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EBAD3-6285-4A72-B475-F8602B625220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D39CA-4C99-4AA5-9FAF-0392F95E6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618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EBAD3-6285-4A72-B475-F8602B625220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D39CA-4C99-4AA5-9FAF-0392F95E6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016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EBAD3-6285-4A72-B475-F8602B625220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D39CA-4C99-4AA5-9FAF-0392F95E6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526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EBAD3-6285-4A72-B475-F8602B625220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D39CA-4C99-4AA5-9FAF-0392F95E6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165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EBAD3-6285-4A72-B475-F8602B625220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D39CA-4C99-4AA5-9FAF-0392F95E6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308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EBAD3-6285-4A72-B475-F8602B625220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D39CA-4C99-4AA5-9FAF-0392F95E6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073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4EBAD3-6285-4A72-B475-F8602B625220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ED39CA-4C99-4AA5-9FAF-0392F95E6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828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AI EXERCISES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MINH 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07425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MATHS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9/ Create a random  3x3 matrix  with the value in range (-10,10).</a:t>
            </a:r>
          </a:p>
          <a:p>
            <a:r>
              <a:rPr lang="en-US" dirty="0" smtClean="0"/>
              <a:t>10/ Create an identity (3x3) matrix.</a:t>
            </a:r>
          </a:p>
          <a:p>
            <a:r>
              <a:rPr lang="en-US" dirty="0" smtClean="0"/>
              <a:t>11/ Create a 3x3 random matrix with the value in range (1,10). Compute the trace of this matrix by 2 ways: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a/ By one command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b/ By using for loops</a:t>
            </a:r>
          </a:p>
          <a:p>
            <a:pPr marL="0" indent="0">
              <a:buNone/>
            </a:pPr>
            <a:r>
              <a:rPr lang="en-US" dirty="0" smtClean="0"/>
              <a:t>12/ Create a 3x3 diagonal matrix with the value in main diagonal 1,2,3.</a:t>
            </a:r>
          </a:p>
          <a:p>
            <a:pPr marL="0" indent="0">
              <a:buNone/>
            </a:pPr>
            <a:r>
              <a:rPr lang="en-US" dirty="0" smtClean="0"/>
              <a:t>13/ Given A=[[1,1,2],[2,4,-3],[3,6,-5]]. Compute the determinant of 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5722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MATHS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14/ Given a1=[1,-2,-5] and a2=[2,5,6]. Create a matrix M such that the first column is a1 and the second column is a2.</a:t>
            </a:r>
          </a:p>
          <a:p>
            <a:r>
              <a:rPr lang="en-US" dirty="0" smtClean="0"/>
              <a:t>15/ Simply plot the value of the square of y with y in range (-5&lt;=y&lt;6).</a:t>
            </a:r>
          </a:p>
          <a:p>
            <a:r>
              <a:rPr lang="en-US" dirty="0" smtClean="0"/>
              <a:t>16/ Create 4-evenly-spaced values between 0 and 32 (including endpoints)</a:t>
            </a:r>
          </a:p>
          <a:p>
            <a:r>
              <a:rPr lang="en-US" dirty="0" smtClean="0"/>
              <a:t>17/ Get 50 evenly-spaced values from -5 to 5 for x. Calculate y=x**2. Plot (</a:t>
            </a:r>
            <a:r>
              <a:rPr lang="en-US" dirty="0" err="1" smtClean="0"/>
              <a:t>x,y</a:t>
            </a:r>
            <a:r>
              <a:rPr lang="en-US" dirty="0" smtClean="0"/>
              <a:t>).</a:t>
            </a:r>
          </a:p>
          <a:p>
            <a:r>
              <a:rPr lang="en-US" dirty="0" smtClean="0"/>
              <a:t>18/ Plot y=</a:t>
            </a:r>
            <a:r>
              <a:rPr lang="en-US" dirty="0" err="1" smtClean="0"/>
              <a:t>exp</a:t>
            </a:r>
            <a:r>
              <a:rPr lang="en-US" dirty="0" smtClean="0"/>
              <a:t>(x) with label and title.</a:t>
            </a:r>
          </a:p>
          <a:p>
            <a:r>
              <a:rPr lang="en-US" dirty="0" smtClean="0"/>
              <a:t>19/ Similarly for y=log(x) with x from 0 to 5.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8153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MATHS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20/ Draw two graphs y=</a:t>
            </a:r>
            <a:r>
              <a:rPr lang="en-US" dirty="0" err="1" smtClean="0"/>
              <a:t>exp</a:t>
            </a:r>
            <a:r>
              <a:rPr lang="en-US" dirty="0" smtClean="0"/>
              <a:t>(x), y=</a:t>
            </a:r>
            <a:r>
              <a:rPr lang="en-US" dirty="0" err="1" smtClean="0"/>
              <a:t>exp</a:t>
            </a:r>
            <a:r>
              <a:rPr lang="en-US" dirty="0" smtClean="0"/>
              <a:t>(2*x) in the same graph and y=log(x) and y=log(2*x) in the same graph using subplot.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6250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3943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733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FOR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1/ PRINT all characters in “your name” by using for loops.</a:t>
            </a:r>
            <a:endParaRPr lang="en-US" dirty="0"/>
          </a:p>
          <a:p>
            <a:r>
              <a:rPr lang="en-US" dirty="0" smtClean="0"/>
              <a:t>2/ Print all odd numbers x such that 1&lt;=x&lt;=10</a:t>
            </a:r>
            <a:endParaRPr lang="en-US" dirty="0"/>
          </a:p>
          <a:p>
            <a:r>
              <a:rPr lang="en-US" dirty="0" smtClean="0"/>
              <a:t>3/ a/Compute the sum of all numbers in 2/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b/ Compute the sum of all number from 1 to 6.</a:t>
            </a:r>
            <a:endParaRPr lang="en-US" dirty="0"/>
          </a:p>
          <a:p>
            <a:r>
              <a:rPr lang="en-US" dirty="0" smtClean="0"/>
              <a:t>4/ Given </a:t>
            </a:r>
            <a:r>
              <a:rPr lang="en-US" dirty="0" err="1" smtClean="0"/>
              <a:t>mydict</a:t>
            </a:r>
            <a:r>
              <a:rPr lang="en-US" dirty="0" smtClean="0"/>
              <a:t>={“a”: 1,”b”:2,”c”:3,”d”:4}.</a:t>
            </a:r>
          </a:p>
          <a:p>
            <a:pPr marL="0" indent="0">
              <a:buNone/>
            </a:pPr>
            <a:r>
              <a:rPr lang="en-US" dirty="0" smtClean="0"/>
              <a:t>a/ Print all key in </a:t>
            </a:r>
            <a:r>
              <a:rPr lang="en-US" dirty="0" err="1" smtClean="0"/>
              <a:t>mydict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b/ Print all values in </a:t>
            </a:r>
            <a:r>
              <a:rPr lang="en-US" dirty="0" err="1" smtClean="0"/>
              <a:t>mydict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c/ Print all keys and values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9912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4/a/ for key in </a:t>
            </a:r>
            <a:r>
              <a:rPr lang="en-US" dirty="0" err="1" smtClean="0"/>
              <a:t>mydict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print(key)</a:t>
            </a:r>
          </a:p>
          <a:p>
            <a:pPr marL="0" indent="0">
              <a:buNone/>
            </a:pPr>
            <a:r>
              <a:rPr lang="en-US" dirty="0" smtClean="0"/>
              <a:t>b/ for value in </a:t>
            </a:r>
            <a:r>
              <a:rPr lang="en-US" dirty="0" err="1" smtClean="0"/>
              <a:t>mydict.values</a:t>
            </a:r>
            <a:r>
              <a:rPr lang="en-US" dirty="0" smtClean="0"/>
              <a:t>():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print(value)</a:t>
            </a:r>
          </a:p>
          <a:p>
            <a:pPr marL="0" indent="0">
              <a:buNone/>
            </a:pPr>
            <a:r>
              <a:rPr lang="en-US" dirty="0" smtClean="0"/>
              <a:t>c/ for </a:t>
            </a:r>
            <a:r>
              <a:rPr lang="en-US" dirty="0" err="1" smtClean="0"/>
              <a:t>key,value</a:t>
            </a:r>
            <a:r>
              <a:rPr lang="en-US" dirty="0" smtClean="0"/>
              <a:t> in </a:t>
            </a:r>
            <a:r>
              <a:rPr lang="en-US" dirty="0" err="1" smtClean="0"/>
              <a:t>mydict.items</a:t>
            </a:r>
            <a:r>
              <a:rPr lang="en-US" dirty="0" smtClean="0"/>
              <a:t>():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print(</a:t>
            </a:r>
            <a:r>
              <a:rPr lang="en-US" dirty="0" err="1" smtClean="0"/>
              <a:t>key,value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283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FOR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6245"/>
            <a:ext cx="10515600" cy="473071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5/ Given courses=[131,141,142,212] and names=[“</a:t>
            </a:r>
            <a:r>
              <a:rPr lang="en-US" dirty="0" err="1" smtClean="0"/>
              <a:t>Maths</a:t>
            </a:r>
            <a:r>
              <a:rPr lang="en-US" dirty="0" smtClean="0"/>
              <a:t>”,”Physics”,”</a:t>
            </a:r>
            <a:r>
              <a:rPr lang="en-US" dirty="0" err="1" smtClean="0"/>
              <a:t>Chem</a:t>
            </a:r>
            <a:r>
              <a:rPr lang="en-US" dirty="0" smtClean="0"/>
              <a:t>”, “Bio”]. Print a sequence of tuples, each of them contains one courses and one names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 smtClean="0"/>
              <a:t>6/ Find the number of consonants in “</a:t>
            </a:r>
            <a:r>
              <a:rPr lang="en-US" dirty="0" err="1" smtClean="0"/>
              <a:t>jabbawocky</a:t>
            </a:r>
            <a:r>
              <a:rPr lang="en-US" dirty="0" smtClean="0"/>
              <a:t>” by two ways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a/ Directly (</a:t>
            </a:r>
            <a:r>
              <a:rPr lang="en-US" dirty="0" err="1" smtClean="0"/>
              <a:t>i.e</a:t>
            </a:r>
            <a:r>
              <a:rPr lang="en-US" dirty="0" smtClean="0"/>
              <a:t> without using the command “continue”)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b/ Check whether it’s characters are in vowels set and using the command “continue”</a:t>
            </a:r>
            <a:endParaRPr lang="en-US" dirty="0"/>
          </a:p>
          <a:p>
            <a:r>
              <a:rPr lang="en-US" dirty="0" smtClean="0"/>
              <a:t>7/ a is a number such that -2&lt;=a&lt;3. Print out all the results of 10/a using try…except. When a=0, print out “can’t divided by zero”</a:t>
            </a:r>
          </a:p>
          <a:p>
            <a:r>
              <a:rPr lang="en-US" dirty="0" smtClean="0"/>
              <a:t>8/ Given ages=[23,10,80]</a:t>
            </a:r>
          </a:p>
          <a:p>
            <a:pPr marL="0" indent="0">
              <a:buNone/>
            </a:pPr>
            <a:r>
              <a:rPr lang="en-US" dirty="0" smtClean="0"/>
              <a:t>And names=[</a:t>
            </a:r>
            <a:r>
              <a:rPr lang="en-US" dirty="0" err="1" smtClean="0"/>
              <a:t>Hoa,Lam,Nam</a:t>
            </a:r>
            <a:r>
              <a:rPr lang="en-US" dirty="0" smtClean="0"/>
              <a:t>]. Using lambda function to sort a list containing tuples (“</a:t>
            </a:r>
            <a:r>
              <a:rPr lang="en-US" dirty="0" err="1" smtClean="0"/>
              <a:t>age”,”name</a:t>
            </a:r>
            <a:r>
              <a:rPr lang="en-US" dirty="0" smtClean="0"/>
              <a:t>”) by increasing of the 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2007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6/ total =0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vowels=‘</a:t>
            </a:r>
            <a:r>
              <a:rPr lang="en-US" dirty="0" err="1" smtClean="0"/>
              <a:t>aeiou</a:t>
            </a:r>
            <a:r>
              <a:rPr lang="en-US" dirty="0" smtClean="0"/>
              <a:t>’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for char in </a:t>
            </a:r>
            <a:r>
              <a:rPr lang="en-US" dirty="0"/>
              <a:t>“</a:t>
            </a:r>
            <a:r>
              <a:rPr lang="en-US" dirty="0" err="1"/>
              <a:t>jabbawocky</a:t>
            </a:r>
            <a:r>
              <a:rPr lang="en-US" dirty="0" smtClean="0"/>
              <a:t>”: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if char in vowels: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          continue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total +=1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print(total)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3649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7</a:t>
            </a:r>
            <a:r>
              <a:rPr lang="en-US" dirty="0" smtClean="0"/>
              <a:t>/ for </a:t>
            </a:r>
            <a:r>
              <a:rPr lang="en-US" dirty="0" err="1" smtClean="0"/>
              <a:t>i</a:t>
            </a:r>
            <a:r>
              <a:rPr lang="en-US" dirty="0" smtClean="0"/>
              <a:t> in range(-2,3):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try: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print(10/</a:t>
            </a:r>
            <a:r>
              <a:rPr lang="en-US" dirty="0" err="1" smtClean="0"/>
              <a:t>i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except </a:t>
            </a:r>
            <a:r>
              <a:rPr lang="en-US" dirty="0" err="1" smtClean="0"/>
              <a:t>ZeroDivisionError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print(‘can’t divided by zero)</a:t>
            </a:r>
          </a:p>
          <a:p>
            <a:pPr marL="0" indent="0">
              <a:buNone/>
            </a:pPr>
            <a:r>
              <a:rPr lang="en-US" dirty="0" smtClean="0"/>
              <a:t>8/ sorted(zip(</a:t>
            </a:r>
            <a:r>
              <a:rPr lang="en-US" dirty="0" err="1" smtClean="0"/>
              <a:t>ages,names</a:t>
            </a:r>
            <a:r>
              <a:rPr lang="en-US" dirty="0" smtClean="0"/>
              <a:t>), key=lambda x : x[0])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9075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READ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9</a:t>
            </a:r>
            <a:r>
              <a:rPr lang="en-US" dirty="0" smtClean="0"/>
              <a:t>/ Create  a file “firstname.txt”:</a:t>
            </a:r>
          </a:p>
          <a:p>
            <a:pPr marL="0" indent="0">
              <a:buNone/>
            </a:pPr>
            <a:r>
              <a:rPr lang="en-US" dirty="0" smtClean="0"/>
              <a:t>a/ Open this file for reading</a:t>
            </a:r>
          </a:p>
          <a:p>
            <a:pPr marL="0" indent="0">
              <a:buNone/>
            </a:pPr>
            <a:r>
              <a:rPr lang="en-US" dirty="0" smtClean="0"/>
              <a:t>b/Print each line of this file</a:t>
            </a:r>
          </a:p>
          <a:p>
            <a:pPr marL="0" indent="0">
              <a:buNone/>
            </a:pPr>
            <a:r>
              <a:rPr lang="en-US" dirty="0" smtClean="0"/>
              <a:t>c/ Using .read to read the file and</a:t>
            </a:r>
          </a:p>
          <a:p>
            <a:pPr marL="0" indent="0">
              <a:buNone/>
            </a:pPr>
            <a:r>
              <a:rPr lang="en-US" dirty="0" smtClean="0"/>
              <a:t>Print it.  </a:t>
            </a:r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7921" y="1256764"/>
            <a:ext cx="6084552" cy="4633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0934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DEFINE  A FUNCTION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1/ Define a function that return the sum of two numbers a and b. Try with a=3, b=4.</a:t>
                </a:r>
              </a:p>
              <a:p>
                <a:r>
                  <a:rPr lang="en-US" dirty="0" smtClean="0"/>
                  <a:t>2/ Create a 3x3 matrix M=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3"/>
                              <m:mcJc m:val="center"/>
                            </m:mcPr>
                          </m:mc>
                        </m:mcs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mr>
                      <m:m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e>
                      </m:mr>
                      <m:m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e>
                      </m:mr>
                    </m:m>
                  </m:oMath>
                </a14:m>
                <a:r>
                  <a:rPr lang="en-US" dirty="0" smtClean="0"/>
                  <a:t> and vector v=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3"/>
                              <m:mcJc m:val="center"/>
                            </m:mcPr>
                          </m:mc>
                        </m:mcs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mr>
                    </m:m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And check the rank </a:t>
                </a:r>
                <a:r>
                  <a:rPr lang="en-US" dirty="0" smtClean="0"/>
                  <a:t>and the shape of </a:t>
                </a:r>
                <a:r>
                  <a:rPr lang="en-US" dirty="0" smtClean="0"/>
                  <a:t>this matrix and vector v</a:t>
                </a:r>
                <a:r>
                  <a:rPr lang="en-US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dirty="0" smtClean="0"/>
                  <a:t>3</a:t>
                </a:r>
                <a:r>
                  <a:rPr lang="en-US" dirty="0" smtClean="0"/>
                  <a:t>/ Create a new 3x3 matrix such that its’ elements are the sum of corresponding (position) element of M plus 3.</a:t>
                </a:r>
              </a:p>
              <a:p>
                <a:pPr marL="0" indent="0">
                  <a:buNone/>
                </a:pPr>
                <a:r>
                  <a:rPr lang="en-US" dirty="0" smtClean="0"/>
                  <a:t>4/ Create the </a:t>
                </a:r>
                <a:r>
                  <a:rPr lang="en-US" dirty="0" smtClean="0"/>
                  <a:t>transpose </a:t>
                </a:r>
                <a:r>
                  <a:rPr lang="en-US" dirty="0" smtClean="0"/>
                  <a:t>of M and v</a:t>
                </a:r>
                <a:endParaRPr lang="en-US" dirty="0"/>
              </a:p>
            </p:txBody>
          </p:sp>
        </mc:Choice>
        <mc:Fallback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27936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MATHS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5/ Compute the norm of x=(2,7). Normalization vector x.</a:t>
            </a:r>
          </a:p>
          <a:p>
            <a:r>
              <a:rPr lang="en-US" dirty="0" smtClean="0"/>
              <a:t>6/ Given a=[10,15], b=[8,2] and c=[1,2,3]. Compute </a:t>
            </a:r>
            <a:r>
              <a:rPr lang="en-US" dirty="0" err="1" smtClean="0"/>
              <a:t>a+b</a:t>
            </a:r>
            <a:r>
              <a:rPr lang="en-US" dirty="0" smtClean="0"/>
              <a:t>, a-b, a-c.</a:t>
            </a:r>
          </a:p>
          <a:p>
            <a:r>
              <a:rPr lang="en-US" dirty="0" smtClean="0"/>
              <a:t>7/ Compute the dot product of a and b.</a:t>
            </a:r>
          </a:p>
          <a:p>
            <a:r>
              <a:rPr lang="en-US" dirty="0" smtClean="0"/>
              <a:t>8/ Given matrix A=[[2,4,9],[3,6,7]].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a/ Check the </a:t>
            </a:r>
            <a:r>
              <a:rPr lang="en-US" dirty="0" smtClean="0"/>
              <a:t>rank and shape </a:t>
            </a:r>
            <a:r>
              <a:rPr lang="en-US" dirty="0" smtClean="0"/>
              <a:t>of A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b/ How can get the value 7 in A?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c/ Return the second column of 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3767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381</TotalTime>
  <Words>516</Words>
  <Application>Microsoft Office PowerPoint</Application>
  <PresentationFormat>Widescreen</PresentationFormat>
  <Paragraphs>75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Office Theme</vt:lpstr>
      <vt:lpstr>AI EXERCISES</vt:lpstr>
      <vt:lpstr>FOR LOOPS</vt:lpstr>
      <vt:lpstr>PowerPoint Presentation</vt:lpstr>
      <vt:lpstr>FOR LOOPS</vt:lpstr>
      <vt:lpstr>PowerPoint Presentation</vt:lpstr>
      <vt:lpstr>PowerPoint Presentation</vt:lpstr>
      <vt:lpstr>READ FILES</vt:lpstr>
      <vt:lpstr>DEFINE  A FUNCTION</vt:lpstr>
      <vt:lpstr>MATHS</vt:lpstr>
      <vt:lpstr>MATHS</vt:lpstr>
      <vt:lpstr>MATHS</vt:lpstr>
      <vt:lpstr>MATHS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EXERCISES</dc:title>
  <dc:creator>MINH LE</dc:creator>
  <cp:lastModifiedBy>MINH LE</cp:lastModifiedBy>
  <cp:revision>28</cp:revision>
  <dcterms:created xsi:type="dcterms:W3CDTF">2023-11-03T12:09:11Z</dcterms:created>
  <dcterms:modified xsi:type="dcterms:W3CDTF">2023-11-11T00:51:19Z</dcterms:modified>
</cp:coreProperties>
</file>