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17D2-E7FE-4161-B8B7-A6FE49FA80FD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41334-1384-42F0-83ED-B3721F7C2C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MINH Q 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29/ </a:t>
            </a:r>
            <a:r>
              <a:rPr lang="en-US" dirty="0"/>
              <a:t>Then we'll define a function that from those segments returns a new target array that marks with 1 for the faces with glasses and 0 for the faces without glasses (our new target classes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30/So </a:t>
            </a:r>
            <a:r>
              <a:rPr lang="en-US" dirty="0"/>
              <a:t>we must perform the training/testing split again. Now let's create a new SVC classifier, and train it with the new target </a:t>
            </a:r>
            <a:r>
              <a:rPr lang="en-US" dirty="0" smtClean="0"/>
              <a:t>vector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31</a:t>
            </a:r>
            <a:r>
              <a:rPr lang="en-US" dirty="0" smtClean="0"/>
              <a:t>/ </a:t>
            </a:r>
            <a:r>
              <a:rPr lang="en-US" dirty="0"/>
              <a:t>C</a:t>
            </a:r>
            <a:r>
              <a:rPr lang="en-US" dirty="0" smtClean="0"/>
              <a:t>heck </a:t>
            </a:r>
            <a:r>
              <a:rPr lang="en-US" dirty="0"/>
              <a:t>the performance with </a:t>
            </a:r>
            <a:r>
              <a:rPr lang="en-US" dirty="0" smtClean="0"/>
              <a:t>cross-validation. </a:t>
            </a:r>
            <a:r>
              <a:rPr lang="en-US" dirty="0"/>
              <a:t>We obtain a mean accuracy of 0.967 with cross-validation if we evaluate on our testing set.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svc_2=SVC(kernel=‘linear’)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evaluate_cross_validation</a:t>
            </a:r>
            <a:r>
              <a:rPr lang="en-US" dirty="0" smtClean="0">
                <a:solidFill>
                  <a:srgbClr val="FF0000"/>
                </a:solidFill>
              </a:rPr>
              <a:t>(svc_2,X_train,y_train,5)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32/ Let's separate all the images of the same person, sometimes wearing glasses and </a:t>
            </a:r>
            <a:r>
              <a:rPr lang="en-US" dirty="0" smtClean="0"/>
              <a:t>sometimes </a:t>
            </a:r>
            <a:r>
              <a:rPr lang="en-US" dirty="0"/>
              <a:t>not. We will also separate all the images of the same person, the ones </a:t>
            </a:r>
            <a:r>
              <a:rPr lang="en-US" dirty="0" smtClean="0"/>
              <a:t>with </a:t>
            </a:r>
            <a:r>
              <a:rPr lang="en-US" dirty="0"/>
              <a:t>indexes from 30 to 39, train by using the remaining instances, and evaluate on </a:t>
            </a:r>
            <a:r>
              <a:rPr lang="en-US" dirty="0" smtClean="0"/>
              <a:t>our </a:t>
            </a:r>
            <a:r>
              <a:rPr lang="en-US" dirty="0"/>
              <a:t>new 10 instances set. With this experiment we will try to discard the fact that it is </a:t>
            </a:r>
            <a:r>
              <a:rPr lang="en-US" dirty="0" smtClean="0"/>
              <a:t>remembering </a:t>
            </a:r>
            <a:r>
              <a:rPr lang="en-US" dirty="0"/>
              <a:t>faces, not glassed-related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33/From </a:t>
            </a:r>
            <a:r>
              <a:rPr lang="en-US" dirty="0"/>
              <a:t>the 10 images, only one error, still pretty good results, let's check out which </a:t>
            </a:r>
            <a:r>
              <a:rPr lang="en-US" dirty="0" smtClean="0"/>
              <a:t>one </a:t>
            </a:r>
            <a:r>
              <a:rPr lang="en-US" dirty="0"/>
              <a:t>was incorrectly classified. First, we have to reshape the data from arrays to 64 x </a:t>
            </a:r>
            <a:r>
              <a:rPr lang="en-US" dirty="0" smtClean="0"/>
              <a:t>64 matrices. </a:t>
            </a:r>
            <a:r>
              <a:rPr lang="en-US" dirty="0"/>
              <a:t>Then plot with our </a:t>
            </a:r>
            <a:r>
              <a:rPr lang="en-US" dirty="0" err="1"/>
              <a:t>print_faces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y_pred</a:t>
            </a:r>
            <a:r>
              <a:rPr lang="en-US" dirty="0" smtClean="0">
                <a:solidFill>
                  <a:srgbClr val="FF0000"/>
                </a:solidFill>
              </a:rPr>
              <a:t>=svc_3.predict(</a:t>
            </a:r>
            <a:r>
              <a:rPr lang="en-US" dirty="0" err="1" smtClean="0">
                <a:solidFill>
                  <a:srgbClr val="FF0000"/>
                </a:solidFill>
              </a:rPr>
              <a:t>X_test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eval_faces</a:t>
            </a:r>
            <a:r>
              <a:rPr lang="en-US" dirty="0" smtClean="0">
                <a:solidFill>
                  <a:srgbClr val="FF0000"/>
                </a:solidFill>
              </a:rPr>
              <a:t>=[</a:t>
            </a:r>
            <a:r>
              <a:rPr lang="en-US" dirty="0" err="1" smtClean="0">
                <a:solidFill>
                  <a:srgbClr val="FF0000"/>
                </a:solidFill>
              </a:rPr>
              <a:t>np.reshape</a:t>
            </a:r>
            <a:r>
              <a:rPr lang="en-US" dirty="0" smtClean="0">
                <a:solidFill>
                  <a:srgbClr val="FF0000"/>
                </a:solidFill>
              </a:rPr>
              <a:t>(a,(64,64)) for a in </a:t>
            </a:r>
            <a:r>
              <a:rPr lang="en-US" dirty="0" err="1" smtClean="0">
                <a:solidFill>
                  <a:srgbClr val="FF0000"/>
                </a:solidFill>
              </a:rPr>
              <a:t>X_eval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print_faces</a:t>
            </a:r>
            <a:r>
              <a:rPr lang="en-US" dirty="0" smtClean="0">
                <a:solidFill>
                  <a:srgbClr val="FF0000"/>
                </a:solidFill>
              </a:rPr>
              <a:t>(eval_faces,y_pred,10)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def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train_and_evaluate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clf,X_train,X_test,y_train,y_test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clf.fit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X_train,y_train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“Accuracy on training set:”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</a:t>
            </a:r>
            <a:r>
              <a:rPr lang="en-US" dirty="0" err="1" smtClean="0">
                <a:solidFill>
                  <a:srgbClr val="FF0000"/>
                </a:solidFill>
              </a:rPr>
              <a:t>clf.score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X_train,y_train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“Accuracy on test set:”  print </a:t>
            </a:r>
            <a:r>
              <a:rPr lang="en-US" dirty="0" err="1" smtClean="0">
                <a:solidFill>
                  <a:srgbClr val="FF0000"/>
                </a:solidFill>
              </a:rPr>
              <a:t>clf.score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X_test,y_test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y_pred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clf.predict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X_test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“Classification report:”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</a:t>
            </a:r>
            <a:r>
              <a:rPr lang="en-US" dirty="0" err="1" smtClean="0">
                <a:solidFill>
                  <a:srgbClr val="FF0000"/>
                </a:solidFill>
              </a:rPr>
              <a:t>metrics.classification_report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y_test,y_pred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“confusion matrix:”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print </a:t>
            </a:r>
            <a:r>
              <a:rPr lang="en-US" dirty="0" err="1" smtClean="0">
                <a:solidFill>
                  <a:srgbClr val="FF0000"/>
                </a:solidFill>
              </a:rPr>
              <a:t>metrics.confusion_matrix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y_test,y_pred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WITH SKICIT-LEARN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34/ Our </a:t>
            </a:r>
            <a:r>
              <a:rPr lang="en-US" dirty="0"/>
              <a:t>dataset can be obtained by importing the fetch_20newgroups function from the </a:t>
            </a:r>
            <a:r>
              <a:rPr lang="en-US" dirty="0" err="1" smtClean="0"/>
              <a:t>sklearn.datasets</a:t>
            </a:r>
            <a:r>
              <a:rPr lang="en-US" dirty="0" smtClean="0"/>
              <a:t> </a:t>
            </a:r>
            <a:r>
              <a:rPr lang="en-US" dirty="0"/>
              <a:t>module. We have to specify if we want to import a part or all of </a:t>
            </a:r>
            <a:r>
              <a:rPr lang="en-US" dirty="0" smtClean="0"/>
              <a:t>the </a:t>
            </a:r>
            <a:r>
              <a:rPr lang="en-US" dirty="0"/>
              <a:t>set of instances (we will import all of them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err="1" smtClean="0">
                <a:solidFill>
                  <a:srgbClr val="FF0000"/>
                </a:solidFill>
              </a:rPr>
              <a:t>sklearn.datasets</a:t>
            </a:r>
            <a:r>
              <a:rPr lang="en-US" dirty="0" smtClean="0">
                <a:solidFill>
                  <a:srgbClr val="FF0000"/>
                </a:solidFill>
              </a:rPr>
              <a:t> import fetch_20newgroups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news=fetch_20newgroups(subset=‘all’)</a:t>
            </a:r>
          </a:p>
          <a:p>
            <a:pPr marL="0" indent="0">
              <a:buNone/>
            </a:pPr>
            <a:r>
              <a:rPr lang="en-US" dirty="0" smtClean="0"/>
              <a:t>35</a:t>
            </a:r>
            <a:r>
              <a:rPr lang="en-US" dirty="0" smtClean="0"/>
              <a:t>/ </a:t>
            </a:r>
            <a:r>
              <a:rPr lang="en-US" dirty="0"/>
              <a:t>If we look at the properties of the dataset, we will find that we have the usual ones: </a:t>
            </a:r>
            <a:r>
              <a:rPr lang="en-US" dirty="0" smtClean="0"/>
              <a:t>DESCR</a:t>
            </a:r>
            <a:r>
              <a:rPr lang="en-US" dirty="0"/>
              <a:t>, data, target, and </a:t>
            </a:r>
            <a:r>
              <a:rPr lang="en-US" dirty="0" err="1" smtClean="0"/>
              <a:t>target_names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print type(</a:t>
            </a:r>
            <a:r>
              <a:rPr lang="en-US" dirty="0" err="1" smtClean="0">
                <a:solidFill>
                  <a:srgbClr val="FF0000"/>
                </a:solidFill>
              </a:rPr>
              <a:t>news.data</a:t>
            </a:r>
            <a:r>
              <a:rPr lang="en-US" dirty="0" smtClean="0">
                <a:solidFill>
                  <a:srgbClr val="FF0000"/>
                </a:solidFill>
              </a:rPr>
              <a:t>) type(</a:t>
            </a:r>
            <a:r>
              <a:rPr lang="en-US" dirty="0" err="1" smtClean="0">
                <a:solidFill>
                  <a:srgbClr val="FF0000"/>
                </a:solidFill>
              </a:rPr>
              <a:t>news.target</a:t>
            </a:r>
            <a:r>
              <a:rPr lang="en-US" dirty="0" smtClean="0">
                <a:solidFill>
                  <a:srgbClr val="FF0000"/>
                </a:solidFill>
              </a:rPr>
              <a:t>) type(</a:t>
            </a:r>
            <a:r>
              <a:rPr lang="en-US" dirty="0" err="1" smtClean="0">
                <a:solidFill>
                  <a:srgbClr val="FF0000"/>
                </a:solidFill>
              </a:rPr>
              <a:t>news.target_names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print(</a:t>
            </a:r>
            <a:r>
              <a:rPr lang="en-US" dirty="0" err="1" smtClean="0">
                <a:solidFill>
                  <a:srgbClr val="FF0000"/>
                </a:solidFill>
              </a:rPr>
              <a:t>news.target_names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 smtClean="0"/>
              <a:t>/ </a:t>
            </a:r>
            <a:r>
              <a:rPr lang="en-US" b="1" dirty="0"/>
              <a:t>Preprocessing the </a:t>
            </a:r>
            <a:r>
              <a:rPr lang="en-US" b="1" dirty="0" smtClean="0"/>
              <a:t>data: </a:t>
            </a:r>
            <a:r>
              <a:rPr lang="en-US" dirty="0"/>
              <a:t>Before starting the transformation, we will have to partition our data into training and </a:t>
            </a:r>
            <a:r>
              <a:rPr lang="en-US" dirty="0" smtClean="0"/>
              <a:t>testing </a:t>
            </a:r>
            <a:r>
              <a:rPr lang="en-US" dirty="0"/>
              <a:t>set. The loaded data is already in a random order, so we only have to split the </a:t>
            </a:r>
            <a:r>
              <a:rPr lang="en-US" dirty="0" smtClean="0"/>
              <a:t>data </a:t>
            </a:r>
            <a:r>
              <a:rPr lang="en-US" dirty="0"/>
              <a:t>into, for example, 75 percent for training and the rest 25 percent for </a:t>
            </a:r>
            <a:r>
              <a:rPr lang="en-US" dirty="0" smtClean="0"/>
              <a:t>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WITH SKICIT-LEARN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machine learning algorithms can work only on numeric data, so our next </a:t>
            </a:r>
            <a:r>
              <a:rPr lang="en-US" dirty="0" smtClean="0"/>
              <a:t>step </a:t>
            </a:r>
            <a:r>
              <a:rPr lang="en-US" dirty="0"/>
              <a:t>will be to convert our text-based dataset to a numeric dataset. Currently we </a:t>
            </a:r>
            <a:r>
              <a:rPr lang="en-US" dirty="0" smtClean="0"/>
              <a:t>only </a:t>
            </a:r>
            <a:r>
              <a:rPr lang="en-US" dirty="0"/>
              <a:t>have one feature, the text content of the message; we need some function that </a:t>
            </a:r>
            <a:r>
              <a:rPr lang="en-US" dirty="0" smtClean="0"/>
              <a:t>transforms </a:t>
            </a:r>
            <a:r>
              <a:rPr lang="en-US" dirty="0"/>
              <a:t>a text into a meaningful set of numeric features. Intuitively one could </a:t>
            </a:r>
            <a:r>
              <a:rPr lang="en-US" dirty="0" smtClean="0"/>
              <a:t>try </a:t>
            </a:r>
            <a:r>
              <a:rPr lang="en-US" dirty="0"/>
              <a:t>to look at which are the words (or more precisely, tokens, including numbers or </a:t>
            </a:r>
            <a:r>
              <a:rPr lang="en-US" dirty="0" smtClean="0"/>
              <a:t>punctuation </a:t>
            </a:r>
            <a:r>
              <a:rPr lang="en-US" dirty="0"/>
              <a:t>signs) that are used in each of the text categories, and try to characterize </a:t>
            </a:r>
            <a:r>
              <a:rPr lang="en-US" dirty="0" smtClean="0"/>
              <a:t>each </a:t>
            </a:r>
            <a:r>
              <a:rPr lang="en-US" dirty="0"/>
              <a:t>category with the frequency distribution of each of those words. The </a:t>
            </a:r>
            <a:r>
              <a:rPr lang="en-US" dirty="0" err="1"/>
              <a:t>sklearn</a:t>
            </a:r>
            <a:r>
              <a:rPr lang="en-US" dirty="0"/>
              <a:t>. </a:t>
            </a:r>
            <a:r>
              <a:rPr lang="en-US" dirty="0" err="1" smtClean="0"/>
              <a:t>feature_extraction.text</a:t>
            </a:r>
            <a:r>
              <a:rPr lang="en-US" dirty="0" smtClean="0"/>
              <a:t> </a:t>
            </a:r>
            <a:r>
              <a:rPr lang="en-US" dirty="0"/>
              <a:t>module has some useful utilities to build numeric </a:t>
            </a:r>
            <a:r>
              <a:rPr lang="en-US" dirty="0" smtClean="0"/>
              <a:t>feature </a:t>
            </a:r>
            <a:r>
              <a:rPr lang="en-US" dirty="0"/>
              <a:t>vectors from text documents.</a:t>
            </a:r>
          </a:p>
        </p:txBody>
      </p:sp>
    </p:spTree>
    <p:extLst>
      <p:ext uri="{BB962C8B-B14F-4D97-AF65-F5344CB8AC3E}">
        <p14:creationId xmlns:p14="http://schemas.microsoft.com/office/powerpoint/2010/main" val="18227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WITH SKICIT-LEARN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37/ </a:t>
            </a:r>
            <a:r>
              <a:rPr lang="en-US" dirty="0"/>
              <a:t>If you look inside the </a:t>
            </a:r>
            <a:r>
              <a:rPr lang="en-US" dirty="0" err="1"/>
              <a:t>sklearn.feature_extraction.text</a:t>
            </a:r>
            <a:r>
              <a:rPr lang="en-US" dirty="0"/>
              <a:t> module, you </a:t>
            </a:r>
            <a:r>
              <a:rPr lang="en-US" dirty="0" smtClean="0"/>
              <a:t>will </a:t>
            </a:r>
            <a:r>
              <a:rPr lang="en-US" dirty="0"/>
              <a:t>find three different classes that can transform text into numeric features: </a:t>
            </a:r>
            <a:r>
              <a:rPr lang="en-US" dirty="0" err="1" smtClean="0"/>
              <a:t>CountVectorizer</a:t>
            </a:r>
            <a:r>
              <a:rPr lang="en-US" dirty="0"/>
              <a:t>, </a:t>
            </a:r>
            <a:r>
              <a:rPr lang="en-US" dirty="0" err="1"/>
              <a:t>HashingVectorizer</a:t>
            </a:r>
            <a:r>
              <a:rPr lang="en-US" dirty="0"/>
              <a:t>, and </a:t>
            </a:r>
            <a:r>
              <a:rPr lang="en-US" dirty="0" err="1"/>
              <a:t>TfidfVectorizer</a:t>
            </a:r>
            <a:r>
              <a:rPr lang="en-US" dirty="0" smtClean="0"/>
              <a:t>. We </a:t>
            </a:r>
            <a:r>
              <a:rPr lang="en-US" dirty="0"/>
              <a:t>will create three different classifiers by combining </a:t>
            </a:r>
            <a:r>
              <a:rPr lang="en-US" dirty="0" err="1"/>
              <a:t>MultinomialNB</a:t>
            </a:r>
            <a:r>
              <a:rPr lang="en-US" dirty="0"/>
              <a:t> with the three </a:t>
            </a:r>
            <a:r>
              <a:rPr lang="en-US" dirty="0" smtClean="0"/>
              <a:t>different </a:t>
            </a:r>
            <a:r>
              <a:rPr lang="en-US" dirty="0"/>
              <a:t>text </a:t>
            </a:r>
            <a:r>
              <a:rPr lang="en-US" dirty="0" err="1"/>
              <a:t>vectorizers</a:t>
            </a:r>
            <a:r>
              <a:rPr lang="en-US" dirty="0"/>
              <a:t> just mentioned, and compare which one performs </a:t>
            </a:r>
            <a:r>
              <a:rPr lang="en-US" dirty="0" smtClean="0"/>
              <a:t>better using </a:t>
            </a:r>
            <a:r>
              <a:rPr lang="en-US" dirty="0"/>
              <a:t>the default </a:t>
            </a:r>
            <a:r>
              <a:rPr lang="en-US" dirty="0" smtClean="0"/>
              <a:t>parameters.</a:t>
            </a:r>
          </a:p>
          <a:p>
            <a:pPr marL="0" indent="0">
              <a:buNone/>
            </a:pPr>
            <a:r>
              <a:rPr lang="en-US" dirty="0" smtClean="0"/>
              <a:t>38/ </a:t>
            </a:r>
            <a:r>
              <a:rPr lang="en-US" dirty="0"/>
              <a:t>We will define a function that takes a classifier and performs the K-fold </a:t>
            </a:r>
            <a:r>
              <a:rPr lang="en-US" dirty="0" smtClean="0"/>
              <a:t>cross</a:t>
            </a:r>
            <a:r>
              <a:rPr lang="en-US" dirty="0"/>
              <a:t>-</a:t>
            </a:r>
            <a:r>
              <a:rPr lang="en-US" dirty="0" smtClean="0"/>
              <a:t>validation </a:t>
            </a:r>
            <a:r>
              <a:rPr lang="en-US" dirty="0"/>
              <a:t>over the specified X and y </a:t>
            </a:r>
            <a:r>
              <a:rPr lang="en-US" dirty="0" smtClean="0"/>
              <a:t>values.</a:t>
            </a:r>
          </a:p>
          <a:p>
            <a:pPr marL="0" indent="0">
              <a:buNone/>
            </a:pPr>
            <a:r>
              <a:rPr lang="en-US" dirty="0" smtClean="0"/>
              <a:t>39/ </a:t>
            </a:r>
            <a:r>
              <a:rPr lang="en-US" dirty="0"/>
              <a:t>Then we will perform a five-fold cross-validation by using each one of the classifiers.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1/ Download iris data and use </a:t>
            </a:r>
            <a:r>
              <a:rPr lang="en-US" dirty="0" err="1" smtClean="0"/>
              <a:t>skicit</a:t>
            </a:r>
            <a:r>
              <a:rPr lang="en-US" dirty="0" smtClean="0"/>
              <a:t>-learn to import. Try to call the attribute data of the variable iris.</a:t>
            </a:r>
          </a:p>
          <a:p>
            <a:pPr marL="0" indent="0">
              <a:buNone/>
            </a:pPr>
            <a:r>
              <a:rPr lang="en-US" dirty="0" smtClean="0"/>
              <a:t>2/ How to know what kind of flower belongs each item? How to know the correspondence between the species and the number?</a:t>
            </a:r>
          </a:p>
          <a:p>
            <a:pPr marL="0" indent="0">
              <a:buNone/>
            </a:pPr>
            <a:r>
              <a:rPr lang="en-US" dirty="0" smtClean="0"/>
              <a:t>3/ Create a scatter plot that displays three different species in three different colors; X-axis will represent the length of the sepal while the y-axis will represent the width of the sepal.</a:t>
            </a:r>
          </a:p>
          <a:p>
            <a:pPr marL="0" indent="0">
              <a:buNone/>
            </a:pPr>
            <a:r>
              <a:rPr lang="en-US" dirty="0" smtClean="0"/>
              <a:t>4/ Using reduce dimension, here using PCA, create a new dimension (=3, called principle component).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5/ Using k-nearest neighbor to classify the group that each species belongs to. First, create a training set and test set; with 140 will be used as a training set, and 10 remaining will be used as test set.</a:t>
            </a:r>
          </a:p>
          <a:p>
            <a:pPr marL="0" indent="0">
              <a:buNone/>
            </a:pPr>
            <a:r>
              <a:rPr lang="en-US" dirty="0" smtClean="0"/>
              <a:t>6/ Next, apply the K-nearest neighbor, try with K=5.</a:t>
            </a:r>
          </a:p>
          <a:p>
            <a:pPr marL="0" indent="0">
              <a:buNone/>
            </a:pPr>
            <a:r>
              <a:rPr lang="en-US" dirty="0" smtClean="0"/>
              <a:t>7/ Finally, you can compare the results predicted with the actual observed contained in the </a:t>
            </a:r>
            <a:r>
              <a:rPr lang="en-US" dirty="0" err="1" smtClean="0"/>
              <a:t>y_test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8/ Now, you can visualize all this using decision boundaries in a space represented by the 2D scatterplot of sepals.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9/ Download </a:t>
            </a:r>
            <a:r>
              <a:rPr lang="en-US" dirty="0" err="1" smtClean="0"/>
              <a:t>diabete</a:t>
            </a:r>
            <a:r>
              <a:rPr lang="en-US" dirty="0" smtClean="0"/>
              <a:t> dataset. To predict the model, we use the linear regression.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10/ First, you will need to break the dataset into a training dataset (composed of the first 422 patients) and a test set (the last 20 patients).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11/ Now, apply the training set to predict the model?</a:t>
            </a:r>
          </a:p>
          <a:p>
            <a:pPr marL="0" indent="0">
              <a:buNone/>
            </a:pPr>
            <a:r>
              <a:rPr lang="en-US" dirty="0" smtClean="0"/>
              <a:t>12/ How can get the ten b coefficient calculated once the model is trained.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13/ If you apply the test set to the linear regression prediction, you will get a series of a target to be compared with the value actually observed.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14/ How to check the optimum of the prediction.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15/ Now, you will start with the linear regression taking into account a single physiological factor, for example, you can start with the age.</a:t>
            </a:r>
          </a:p>
          <a:p>
            <a:pPr marL="0" indent="0">
              <a:buNone/>
            </a:pPr>
            <a:r>
              <a:rPr lang="en-US" dirty="0" smtClean="0"/>
              <a:t>16/ </a:t>
            </a:r>
            <a:r>
              <a:rPr lang="en-US" dirty="0"/>
              <a:t>Actually, you have 10 physiological factors within the diabetes dataset. Therefore, to have a </a:t>
            </a:r>
            <a:r>
              <a:rPr lang="en-US" dirty="0" smtClean="0"/>
              <a:t>more complete </a:t>
            </a:r>
            <a:r>
              <a:rPr lang="en-US" dirty="0"/>
              <a:t>picture of all the training set, you can make a linear regression for every physiological </a:t>
            </a:r>
            <a:r>
              <a:rPr lang="en-US" dirty="0" smtClean="0"/>
              <a:t>feature, creating </a:t>
            </a:r>
            <a:r>
              <a:rPr lang="en-US" dirty="0"/>
              <a:t>10 models and seeing the result for each of them through a linear chart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17/ Using </a:t>
            </a:r>
            <a:r>
              <a:rPr lang="en-US" dirty="0" err="1"/>
              <a:t>skicit</a:t>
            </a:r>
            <a:r>
              <a:rPr lang="en-US" dirty="0"/>
              <a:t>-learn download the breast cancer dataset of </a:t>
            </a:r>
            <a:r>
              <a:rPr lang="en-US" dirty="0" err="1"/>
              <a:t>Winconsin</a:t>
            </a:r>
            <a:r>
              <a:rPr lang="en-US" dirty="0"/>
              <a:t> university. Print the key of this dictionary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18</a:t>
            </a:r>
            <a:r>
              <a:rPr lang="en-US" dirty="0"/>
              <a:t>/ Check the </a:t>
            </a:r>
            <a:r>
              <a:rPr lang="en-US" dirty="0" smtClean="0"/>
              <a:t>shape </a:t>
            </a:r>
            <a:r>
              <a:rPr lang="en-US" dirty="0"/>
              <a:t>of the data. Count the number of “benign” tumor and “</a:t>
            </a:r>
            <a:r>
              <a:rPr lang="en-US" dirty="0" err="1"/>
              <a:t>maglinant</a:t>
            </a:r>
            <a:r>
              <a:rPr lang="en-US" dirty="0"/>
              <a:t>” tumor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19/ Split the data into the training and a test set. After that, evaluate the training and test set performance with the different number of neighbors (from 1 to 10). Make a visualization.</a:t>
            </a:r>
          </a:p>
          <a:p>
            <a:pPr marL="0" indent="0">
              <a:buNone/>
            </a:pPr>
            <a:r>
              <a:rPr lang="en-US" dirty="0"/>
              <a:t>20/ Download </a:t>
            </a:r>
            <a:r>
              <a:rPr lang="en-US" dirty="0" err="1"/>
              <a:t>mglearn</a:t>
            </a:r>
            <a:r>
              <a:rPr lang="en-US" dirty="0"/>
              <a:t> library. Using </a:t>
            </a:r>
            <a:r>
              <a:rPr lang="en-US" dirty="0" err="1"/>
              <a:t>make_forge</a:t>
            </a:r>
            <a:r>
              <a:rPr lang="en-US" dirty="0"/>
              <a:t> dataset. Compare Logistic Regression and Linear SVC.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21/ We will apply SVM to image recognition. Our learning set will be a group of labelled images of peoples’ faces. Now let’s start by importing and printing its description. </a:t>
            </a:r>
          </a:p>
          <a:p>
            <a:pPr marL="0" indent="0">
              <a:buNone/>
            </a:pPr>
            <a:r>
              <a:rPr lang="en-US" dirty="0" smtClean="0"/>
              <a:t>22/ Looking at the content of the faces object, we get the following properties: images, data and target.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23/ Before learning, let’s plot some faces. Please define a helper function.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24/ The </a:t>
            </a:r>
            <a:r>
              <a:rPr lang="en-US" dirty="0"/>
              <a:t>SVC implementation has different important parameters; probably the most </a:t>
            </a:r>
            <a:r>
              <a:rPr lang="en-US" dirty="0" smtClean="0"/>
              <a:t>relevant </a:t>
            </a:r>
            <a:r>
              <a:rPr lang="en-US" dirty="0"/>
              <a:t>is </a:t>
            </a:r>
            <a:r>
              <a:rPr lang="en-US" dirty="0" smtClean="0"/>
              <a:t>kernel. To </a:t>
            </a:r>
            <a:r>
              <a:rPr lang="en-US" dirty="0"/>
              <a:t>start, we will use the simplest kernel, the linear one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MACHINE LEARNING WITH SKICIT-LEARN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25/ </a:t>
            </a:r>
            <a:r>
              <a:rPr lang="en-US" dirty="0"/>
              <a:t>Before continuing, we will split our dataset into training and testing datasets.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26/ </a:t>
            </a:r>
            <a:r>
              <a:rPr lang="en-US" dirty="0"/>
              <a:t>And we will define a function to evaluate K-fold cross-validation.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27/ </a:t>
            </a:r>
            <a:r>
              <a:rPr lang="en-US" dirty="0"/>
              <a:t>We will also define a function to perform training on the training set and evaluate the performance on the testing set. </a:t>
            </a: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28/ </a:t>
            </a:r>
            <a:r>
              <a:rPr lang="en-US" dirty="0"/>
              <a:t>If we train and evaluate, the classifier performs the operation with almost no errors. </a:t>
            </a:r>
            <a:r>
              <a:rPr lang="en-US" dirty="0" smtClean="0"/>
              <a:t>Check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LEARNING WITH SKICIT-LEARN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77" y="2411684"/>
            <a:ext cx="10450959" cy="2673500"/>
          </a:xfrm>
        </p:spPr>
      </p:pic>
    </p:spTree>
    <p:extLst>
      <p:ext uri="{BB962C8B-B14F-4D97-AF65-F5344CB8AC3E}">
        <p14:creationId xmlns:p14="http://schemas.microsoft.com/office/powerpoint/2010/main" val="19917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1334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MACHINE LEARNING WITH SKICIT-LEARN</vt:lpstr>
      <vt:lpstr>PowerPoint Presentation</vt:lpstr>
      <vt:lpstr>MACHINE LEARNING WITH SKICIT-LEARN</vt:lpstr>
      <vt:lpstr>MACHINE LEARNING WITH SKICIT-LEARN</vt:lpstr>
      <vt:lpstr>MACHINE LEARNING WITH SKICIT-LEARN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SKICIT-LEARN</dc:title>
  <dc:creator>MINH LE</dc:creator>
  <cp:lastModifiedBy>MINH LE</cp:lastModifiedBy>
  <cp:revision>67</cp:revision>
  <dcterms:created xsi:type="dcterms:W3CDTF">2023-12-01T03:16:00Z</dcterms:created>
  <dcterms:modified xsi:type="dcterms:W3CDTF">2023-12-23T04:19:15Z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7840CC8F96C64CAA9FED969B6EE33032_12</vt:lpwstr>
  </property>
  <property fmtid="{D5CDD505-2E9C-101B-9397-08002B2CF9AE}" pid="3" name="KSOProductBuildVer">
    <vt:lpwstr>1033-12.2.0.13306</vt:lpwstr>
  </property>
</Properties>
</file>