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963C-6F56-5130-C127-F4FF36005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7E13-C9B6-0148-87A1-F89138B0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839B-2E3E-7A8C-DC2F-E1C40AB2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A021-F15E-D521-53DD-263C49AA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E571-9251-9852-A59C-FCD77975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0F7C-2E29-22DB-3C2A-699DA5BB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41E11-3EB3-4AEF-C9A5-487B3B7BB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4591-C4E3-3915-5345-E3BC7DCE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2319-E1E1-519D-A35E-EB4BB689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5DA3-07FD-D3B0-A1F3-C5130603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AED57-4212-1A1C-B829-3022DD7F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38D3-01CD-91AB-883E-1D356483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8536-2F63-2590-FFC5-B594EED6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29FB-8DF5-00C5-BFE0-EECAAF9E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5A7D-39DE-1415-920B-512373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5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3D7A-48F9-9F71-ADF0-CF8E10F5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89C1-72BF-050C-3608-E1CF3D8F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B2CD-EE74-970D-79DB-730867BE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6E13-C5F6-F491-9549-3C36E116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FFE4-6A29-55C1-83AB-008084D2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34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7D97-439D-E4C6-81F5-151517FF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1B1C-B8E7-DB19-20F4-AFC9649E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F8E5-45AE-6D5A-CB46-6CCE1869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1859-3848-F1C2-2E60-56BB0D3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B156-9236-A3D4-EF22-75B40907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F0EE-2EB1-FD0B-452A-E6FFAC42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0982-4AD6-A320-A3EB-B578EF20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34733-5905-BF4D-5FD9-B3E7EE20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E5DE-6797-DEEF-7370-E0919E30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6FB1-F0D2-A84F-A31A-16612F96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CA96-0369-0433-ABFF-8A161795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931-720C-AB7A-AD26-FB6049E0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17E-3235-CAD2-6BEA-733A8CD3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2CDB-2CDE-6CFE-7694-17D379DB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2E604-6BB3-945C-8C86-340DD64D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4149-70B0-6610-80B7-3BB13866E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011B2-0A5A-82D0-378C-71DBB82F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FDE9-1005-E0BE-8D9E-DF2FBBD7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06ED5-D441-C3C7-13E6-B75994DA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0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B34E-250B-48D0-F9FE-5554E884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3F713-5CA8-2F2B-F05D-48D99CDC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D83D0-AC21-FF63-9830-35CEEADE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FC1D-6D65-7778-71BE-DE01F66E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1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077FA-4017-7780-56FC-D27D0597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24513-DC92-1227-92D8-3A022809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392D1-3864-850A-F3F2-B9FC1218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3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E91A-E03D-AC7C-D239-71B487C1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E646-A724-00D0-0E4A-C84622D7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2843-73F4-4A3F-551A-49929593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16C3-47E0-5AD9-C927-9EA3A255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1AFE-167A-6BCB-8F62-45248F3F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39D7-9041-C5B6-80F1-150142A2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BDBC-BD36-D327-CC3F-C12208D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93BF5-8925-9D87-1E16-57A78315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4DFC-7231-9F15-4A40-726C25289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E500-7B39-E4E3-C1B4-95E216AE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261E-42A7-2CCD-7851-0A66427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1807-E281-74F9-F3DC-D01D12C6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6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DE0F1-40C2-A12D-B9DE-599B7930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94E9-7551-31D5-3EC9-B8EF47FA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950D-78F2-7DFE-26DA-43F195790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F27B-FF8C-4BFE-8A6F-4D68977237F3}" type="datetimeFigureOut">
              <a:rPr lang="fr-FR" smtClean="0"/>
              <a:t>27/05/2022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FDAA-BD18-C724-0C5C-5F790506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8CFE-EDF3-BD53-5454-9E01B9F1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A121-F7D6-4D47-AF9B-866A709738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900D-9F70-9CE0-749A-A56AE0587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Recent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8B9FB-1146-8BB0-C064-9E19D1462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May 29-30th</a:t>
            </a:r>
          </a:p>
          <a:p>
            <a:r>
              <a:rPr lang="fr-FR" dirty="0"/>
              <a:t>Xavier Dupré</a:t>
            </a:r>
          </a:p>
          <a:p>
            <a:r>
              <a:rPr lang="fr-FR" dirty="0"/>
              <a:t>Microsoft France</a:t>
            </a:r>
          </a:p>
        </p:txBody>
      </p:sp>
    </p:spTree>
    <p:extLst>
      <p:ext uri="{BB962C8B-B14F-4D97-AF65-F5344CB8AC3E}">
        <p14:creationId xmlns:p14="http://schemas.microsoft.com/office/powerpoint/2010/main" val="153207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Recent development with ONNX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 with ONNX</dc:title>
  <dc:creator>Xavier Dupre</dc:creator>
  <cp:lastModifiedBy>Xavier Dupre</cp:lastModifiedBy>
  <cp:revision>1</cp:revision>
  <dcterms:created xsi:type="dcterms:W3CDTF">2022-05-27T15:44:01Z</dcterms:created>
  <dcterms:modified xsi:type="dcterms:W3CDTF">2022-05-27T15:45:08Z</dcterms:modified>
</cp:coreProperties>
</file>