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sldIdLst>
    <p:sldId id="256" r:id="rId3"/>
    <p:sldId id="257" r:id="rId4"/>
    <p:sldId id="258" r:id="rId5"/>
    <p:sldId id="274" r:id="rId6"/>
    <p:sldId id="259" r:id="rId7"/>
    <p:sldId id="275" r:id="rId8"/>
    <p:sldId id="276" r:id="rId9"/>
    <p:sldId id="260" r:id="rId10"/>
    <p:sldId id="277" r:id="rId11"/>
    <p:sldId id="273" r:id="rId12"/>
    <p:sldId id="278" r:id="rId13"/>
    <p:sldId id="280" r:id="rId14"/>
    <p:sldId id="279" r:id="rId15"/>
    <p:sldId id="262" r:id="rId16"/>
    <p:sldId id="281" r:id="rId17"/>
    <p:sldId id="270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99FBC5-9C82-4331-AFC0-D1DD120DFFD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62561D-E8CD-43F4-A0FF-0E6B150EF74A}">
      <dgm:prSet phldrT="[Text]"/>
      <dgm:spPr/>
      <dgm:t>
        <a:bodyPr/>
        <a:lstStyle/>
        <a:p>
          <a:r>
            <a:rPr lang="en-US" dirty="0"/>
            <a:t>Pre-compiler</a:t>
          </a:r>
        </a:p>
      </dgm:t>
    </dgm:pt>
    <dgm:pt modelId="{1D168282-3115-44AB-9D98-193F08124812}" cxnId="{2D9F8504-A115-4B4F-A087-EDDE6A17C389}" type="parTrans">
      <dgm:prSet/>
      <dgm:spPr/>
      <dgm:t>
        <a:bodyPr/>
        <a:lstStyle/>
        <a:p>
          <a:endParaRPr lang="en-US"/>
        </a:p>
      </dgm:t>
    </dgm:pt>
    <dgm:pt modelId="{225CB078-AD6E-42C8-B3AA-12763FD0140C}" cxnId="{2D9F8504-A115-4B4F-A087-EDDE6A17C389}" type="sibTrans">
      <dgm:prSet/>
      <dgm:spPr/>
      <dgm:t>
        <a:bodyPr/>
        <a:lstStyle/>
        <a:p>
          <a:endParaRPr lang="en-US"/>
        </a:p>
      </dgm:t>
    </dgm:pt>
    <dgm:pt modelId="{1E7A2A67-E839-4E3F-832A-D1B6BB45E08E}">
      <dgm:prSet phldrT="[Text]"/>
      <dgm:spPr/>
      <dgm:t>
        <a:bodyPr/>
        <a:lstStyle/>
        <a:p>
          <a:r>
            <a:rPr lang="en-US" dirty="0">
              <a:solidFill>
                <a:schemeClr val="dk1"/>
              </a:solidFill>
            </a:rPr>
            <a:t>Pre-compilation processes are handled here.</a:t>
          </a:r>
          <a:endParaRPr lang="en-US" dirty="0"/>
        </a:p>
      </dgm:t>
    </dgm:pt>
    <dgm:pt modelId="{094AB40C-D4F4-422A-A4D8-C631B347A282}" cxnId="{9C2F4ECC-B33F-4CB7-AF75-BC6C04A914EA}" type="parTrans">
      <dgm:prSet/>
      <dgm:spPr/>
      <dgm:t>
        <a:bodyPr/>
        <a:lstStyle/>
        <a:p>
          <a:endParaRPr lang="en-US"/>
        </a:p>
      </dgm:t>
    </dgm:pt>
    <dgm:pt modelId="{3EF4D4C9-0F8B-40F6-81E5-91C09A7B0D59}" cxnId="{9C2F4ECC-B33F-4CB7-AF75-BC6C04A914EA}" type="sibTrans">
      <dgm:prSet/>
      <dgm:spPr/>
      <dgm:t>
        <a:bodyPr/>
        <a:lstStyle/>
        <a:p>
          <a:endParaRPr lang="en-US"/>
        </a:p>
      </dgm:t>
    </dgm:pt>
    <dgm:pt modelId="{89E0A810-6465-4213-86EA-078124C9B7EC}">
      <dgm:prSet phldrT="[Text]"/>
      <dgm:spPr/>
      <dgm:t>
        <a:bodyPr/>
        <a:lstStyle/>
        <a:p>
          <a:r>
            <a:rPr lang="en-US" dirty="0">
              <a:solidFill>
                <a:schemeClr val="dk1"/>
              </a:solidFill>
            </a:rPr>
            <a:t>e.g. File handling, initial reading of latex file etc.</a:t>
          </a:r>
          <a:endParaRPr lang="en-US" dirty="0"/>
        </a:p>
      </dgm:t>
    </dgm:pt>
    <dgm:pt modelId="{C103149C-50C6-42ED-8F5F-6F691432ACA7}" cxnId="{5746CC4A-E969-49A9-B47D-A68EDFFFCC57}" type="parTrans">
      <dgm:prSet/>
      <dgm:spPr/>
      <dgm:t>
        <a:bodyPr/>
        <a:lstStyle/>
        <a:p>
          <a:endParaRPr lang="en-US"/>
        </a:p>
      </dgm:t>
    </dgm:pt>
    <dgm:pt modelId="{DB5F8BC4-A46C-41A7-BEEA-A64DD4999621}" cxnId="{5746CC4A-E969-49A9-B47D-A68EDFFFCC57}" type="sibTrans">
      <dgm:prSet/>
      <dgm:spPr/>
      <dgm:t>
        <a:bodyPr/>
        <a:lstStyle/>
        <a:p>
          <a:endParaRPr lang="en-US"/>
        </a:p>
      </dgm:t>
    </dgm:pt>
    <dgm:pt modelId="{280DEE01-F2C0-4936-8900-9B8E6AC3FA04}">
      <dgm:prSet phldrT="[Text]"/>
      <dgm:spPr/>
      <dgm:t>
        <a:bodyPr/>
        <a:lstStyle/>
        <a:p>
          <a:r>
            <a:rPr lang="en-US" dirty="0"/>
            <a:t>HTML-compiler</a:t>
          </a:r>
        </a:p>
      </dgm:t>
    </dgm:pt>
    <dgm:pt modelId="{A7A6BB82-AF58-4DAA-BB41-FB4A12925490}" cxnId="{0474D6AC-BC26-4264-9285-444291363B21}" type="parTrans">
      <dgm:prSet/>
      <dgm:spPr/>
      <dgm:t>
        <a:bodyPr/>
        <a:lstStyle/>
        <a:p>
          <a:endParaRPr lang="en-US"/>
        </a:p>
      </dgm:t>
    </dgm:pt>
    <dgm:pt modelId="{E31BF3C1-7D98-45E3-B9D3-4CA3CE359F14}" cxnId="{0474D6AC-BC26-4264-9285-444291363B21}" type="sibTrans">
      <dgm:prSet/>
      <dgm:spPr/>
      <dgm:t>
        <a:bodyPr/>
        <a:lstStyle/>
        <a:p>
          <a:endParaRPr lang="en-US"/>
        </a:p>
      </dgm:t>
    </dgm:pt>
    <dgm:pt modelId="{E4AE7170-4D23-4CD2-A9EE-C05A5CDD8D38}">
      <dgm:prSet phldrT="[Text]"/>
      <dgm:spPr/>
      <dgm:t>
        <a:bodyPr/>
        <a:lstStyle/>
        <a:p>
          <a:r>
            <a:rPr lang="en-US" dirty="0">
              <a:solidFill>
                <a:schemeClr val="dk1"/>
              </a:solidFill>
            </a:rPr>
            <a:t>JavaScript libraries are added in this step using pre-compiler class.</a:t>
          </a:r>
          <a:endParaRPr lang="en-US" dirty="0"/>
        </a:p>
      </dgm:t>
    </dgm:pt>
    <dgm:pt modelId="{740D4299-5D90-4DE6-973A-FC75450D9747}" cxnId="{D3990C1F-90D0-4FFD-A492-8D5A7F41E895}" type="parTrans">
      <dgm:prSet/>
      <dgm:spPr/>
      <dgm:t>
        <a:bodyPr/>
        <a:lstStyle/>
        <a:p>
          <a:endParaRPr lang="en-US"/>
        </a:p>
      </dgm:t>
    </dgm:pt>
    <dgm:pt modelId="{D5696478-93E9-45C0-B04D-CCA543BC4F9B}" cxnId="{D3990C1F-90D0-4FFD-A492-8D5A7F41E895}" type="sibTrans">
      <dgm:prSet/>
      <dgm:spPr/>
      <dgm:t>
        <a:bodyPr/>
        <a:lstStyle/>
        <a:p>
          <a:endParaRPr lang="en-US"/>
        </a:p>
      </dgm:t>
    </dgm:pt>
    <dgm:pt modelId="{0D797682-36B5-4C86-BEC0-D32ED8EA434C}">
      <dgm:prSet phldrT="[Text]"/>
      <dgm:spPr/>
      <dgm:t>
        <a:bodyPr/>
        <a:lstStyle/>
        <a:p>
          <a:r>
            <a:rPr lang="en-US" dirty="0"/>
            <a:t>Final Stage</a:t>
          </a:r>
        </a:p>
      </dgm:t>
    </dgm:pt>
    <dgm:pt modelId="{4502527D-61BC-44E7-B97D-9DACD4DC7D0D}" cxnId="{694C8936-6EE4-42D9-8D7B-039381A4B2C7}" type="parTrans">
      <dgm:prSet/>
      <dgm:spPr/>
      <dgm:t>
        <a:bodyPr/>
        <a:lstStyle/>
        <a:p>
          <a:endParaRPr lang="en-US"/>
        </a:p>
      </dgm:t>
    </dgm:pt>
    <dgm:pt modelId="{0680F1B9-CA3E-404F-9E35-1B5371AB7C07}" cxnId="{694C8936-6EE4-42D9-8D7B-039381A4B2C7}" type="sibTrans">
      <dgm:prSet/>
      <dgm:spPr/>
      <dgm:t>
        <a:bodyPr/>
        <a:lstStyle/>
        <a:p>
          <a:endParaRPr lang="en-US"/>
        </a:p>
      </dgm:t>
    </dgm:pt>
    <dgm:pt modelId="{51248903-4E20-4F0B-B727-5781CD786A29}">
      <dgm:prSet phldrT="[Text]"/>
      <dgm:spPr/>
      <dgm:t>
        <a:bodyPr/>
        <a:lstStyle/>
        <a:p>
          <a:r>
            <a:rPr lang="en-US" dirty="0">
              <a:solidFill>
                <a:schemeClr val="dk1"/>
              </a:solidFill>
            </a:rPr>
            <a:t>Janiform Document produced as an output.</a:t>
          </a:r>
          <a:endParaRPr lang="en-US" dirty="0"/>
        </a:p>
      </dgm:t>
    </dgm:pt>
    <dgm:pt modelId="{20C304FC-78C4-4E77-8DA6-FCD4ECF591D1}" cxnId="{0CEBC037-E3FD-4ECF-AFD6-B7EDA8027476}" type="parTrans">
      <dgm:prSet/>
      <dgm:spPr/>
      <dgm:t>
        <a:bodyPr/>
        <a:lstStyle/>
        <a:p>
          <a:endParaRPr lang="en-US"/>
        </a:p>
      </dgm:t>
    </dgm:pt>
    <dgm:pt modelId="{8F411D29-3D8B-4363-B610-1605197E6879}" cxnId="{0CEBC037-E3FD-4ECF-AFD6-B7EDA8027476}" type="sibTrans">
      <dgm:prSet/>
      <dgm:spPr/>
      <dgm:t>
        <a:bodyPr/>
        <a:lstStyle/>
        <a:p>
          <a:endParaRPr lang="en-US"/>
        </a:p>
      </dgm:t>
    </dgm:pt>
    <dgm:pt modelId="{49464016-93AC-42F1-A1DD-2F100F8BDDD8}" type="pres">
      <dgm:prSet presAssocID="{F099FBC5-9C82-4331-AFC0-D1DD120DFFD3}" presName="linearFlow" presStyleCnt="0">
        <dgm:presLayoutVars>
          <dgm:dir/>
          <dgm:animLvl val="lvl"/>
          <dgm:resizeHandles val="exact"/>
        </dgm:presLayoutVars>
      </dgm:prSet>
      <dgm:spPr/>
    </dgm:pt>
    <dgm:pt modelId="{74089C6F-7D4A-40E2-945E-8089C3C10A6E}" type="pres">
      <dgm:prSet presAssocID="{A562561D-E8CD-43F4-A0FF-0E6B150EF74A}" presName="composite" presStyleCnt="0"/>
      <dgm:spPr/>
    </dgm:pt>
    <dgm:pt modelId="{E942FC7F-C771-4767-B3A2-CFD62DFF80A8}" type="pres">
      <dgm:prSet presAssocID="{A562561D-E8CD-43F4-A0FF-0E6B150EF74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035AE3C-715D-4191-92FA-5092220CD05C}" type="pres">
      <dgm:prSet presAssocID="{A562561D-E8CD-43F4-A0FF-0E6B150EF74A}" presName="descendantText" presStyleLbl="alignAcc1" presStyleIdx="0" presStyleCnt="3">
        <dgm:presLayoutVars>
          <dgm:bulletEnabled val="1"/>
        </dgm:presLayoutVars>
      </dgm:prSet>
      <dgm:spPr/>
    </dgm:pt>
    <dgm:pt modelId="{3CBE8510-43DB-4ADC-85CF-0FADC6A7EA7D}" type="pres">
      <dgm:prSet presAssocID="{225CB078-AD6E-42C8-B3AA-12763FD0140C}" presName="sp" presStyleCnt="0"/>
      <dgm:spPr/>
    </dgm:pt>
    <dgm:pt modelId="{10A58FD4-6196-4CBF-A3FE-8262E8D773F3}" type="pres">
      <dgm:prSet presAssocID="{280DEE01-F2C0-4936-8900-9B8E6AC3FA04}" presName="composite" presStyleCnt="0"/>
      <dgm:spPr/>
    </dgm:pt>
    <dgm:pt modelId="{70A2F535-01A9-4BC0-9D72-A606C15FF154}" type="pres">
      <dgm:prSet presAssocID="{280DEE01-F2C0-4936-8900-9B8E6AC3FA0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3416CDE-D840-4912-9D82-73C657B34AA0}" type="pres">
      <dgm:prSet presAssocID="{280DEE01-F2C0-4936-8900-9B8E6AC3FA04}" presName="descendantText" presStyleLbl="alignAcc1" presStyleIdx="1" presStyleCnt="3">
        <dgm:presLayoutVars>
          <dgm:bulletEnabled val="1"/>
        </dgm:presLayoutVars>
      </dgm:prSet>
      <dgm:spPr/>
    </dgm:pt>
    <dgm:pt modelId="{850D42FB-61C7-41A4-B0C2-3FF6B13E8353}" type="pres">
      <dgm:prSet presAssocID="{E31BF3C1-7D98-45E3-B9D3-4CA3CE359F14}" presName="sp" presStyleCnt="0"/>
      <dgm:spPr/>
    </dgm:pt>
    <dgm:pt modelId="{5BA18245-4EF4-48BF-9C05-12D5A8408EF6}" type="pres">
      <dgm:prSet presAssocID="{0D797682-36B5-4C86-BEC0-D32ED8EA434C}" presName="composite" presStyleCnt="0"/>
      <dgm:spPr/>
    </dgm:pt>
    <dgm:pt modelId="{782262F6-334D-46AC-934A-09DA21BE604C}" type="pres">
      <dgm:prSet presAssocID="{0D797682-36B5-4C86-BEC0-D32ED8EA434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A4EED5A-8A65-4111-8A40-267D8FC5E958}" type="pres">
      <dgm:prSet presAssocID="{0D797682-36B5-4C86-BEC0-D32ED8EA434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D9F8504-A115-4B4F-A087-EDDE6A17C389}" srcId="{F099FBC5-9C82-4331-AFC0-D1DD120DFFD3}" destId="{A562561D-E8CD-43F4-A0FF-0E6B150EF74A}" srcOrd="0" destOrd="0" parTransId="{1D168282-3115-44AB-9D98-193F08124812}" sibTransId="{225CB078-AD6E-42C8-B3AA-12763FD0140C}"/>
    <dgm:cxn modelId="{D3990C1F-90D0-4FFD-A492-8D5A7F41E895}" srcId="{280DEE01-F2C0-4936-8900-9B8E6AC3FA04}" destId="{E4AE7170-4D23-4CD2-A9EE-C05A5CDD8D38}" srcOrd="0" destOrd="0" parTransId="{740D4299-5D90-4DE6-973A-FC75450D9747}" sibTransId="{D5696478-93E9-45C0-B04D-CCA543BC4F9B}"/>
    <dgm:cxn modelId="{694C8936-6EE4-42D9-8D7B-039381A4B2C7}" srcId="{F099FBC5-9C82-4331-AFC0-D1DD120DFFD3}" destId="{0D797682-36B5-4C86-BEC0-D32ED8EA434C}" srcOrd="2" destOrd="0" parTransId="{4502527D-61BC-44E7-B97D-9DACD4DC7D0D}" sibTransId="{0680F1B9-CA3E-404F-9E35-1B5371AB7C07}"/>
    <dgm:cxn modelId="{0CEBC037-E3FD-4ECF-AFD6-B7EDA8027476}" srcId="{0D797682-36B5-4C86-BEC0-D32ED8EA434C}" destId="{51248903-4E20-4F0B-B727-5781CD786A29}" srcOrd="0" destOrd="0" parTransId="{20C304FC-78C4-4E77-8DA6-FCD4ECF591D1}" sibTransId="{8F411D29-3D8B-4363-B610-1605197E6879}"/>
    <dgm:cxn modelId="{F5CD1543-C765-4306-B858-4E442A4272A9}" type="presOf" srcId="{F099FBC5-9C82-4331-AFC0-D1DD120DFFD3}" destId="{49464016-93AC-42F1-A1DD-2F100F8BDDD8}" srcOrd="0" destOrd="0" presId="urn:microsoft.com/office/officeart/2005/8/layout/chevron2"/>
    <dgm:cxn modelId="{5746CC4A-E969-49A9-B47D-A68EDFFFCC57}" srcId="{A562561D-E8CD-43F4-A0FF-0E6B150EF74A}" destId="{89E0A810-6465-4213-86EA-078124C9B7EC}" srcOrd="1" destOrd="0" parTransId="{C103149C-50C6-42ED-8F5F-6F691432ACA7}" sibTransId="{DB5F8BC4-A46C-41A7-BEEA-A64DD4999621}"/>
    <dgm:cxn modelId="{8EA55F73-0F69-4C59-9DBA-D18CC42D3CA7}" type="presOf" srcId="{E4AE7170-4D23-4CD2-A9EE-C05A5CDD8D38}" destId="{73416CDE-D840-4912-9D82-73C657B34AA0}" srcOrd="0" destOrd="0" presId="urn:microsoft.com/office/officeart/2005/8/layout/chevron2"/>
    <dgm:cxn modelId="{C3007056-01DA-43D3-809B-FBCAA3516A3D}" type="presOf" srcId="{89E0A810-6465-4213-86EA-078124C9B7EC}" destId="{E035AE3C-715D-4191-92FA-5092220CD05C}" srcOrd="0" destOrd="1" presId="urn:microsoft.com/office/officeart/2005/8/layout/chevron2"/>
    <dgm:cxn modelId="{1A75E584-B3A8-4274-B346-D476FEA47698}" type="presOf" srcId="{280DEE01-F2C0-4936-8900-9B8E6AC3FA04}" destId="{70A2F535-01A9-4BC0-9D72-A606C15FF154}" srcOrd="0" destOrd="0" presId="urn:microsoft.com/office/officeart/2005/8/layout/chevron2"/>
    <dgm:cxn modelId="{986391A5-8B5D-44F4-B378-1B0AA1D48EA8}" type="presOf" srcId="{0D797682-36B5-4C86-BEC0-D32ED8EA434C}" destId="{782262F6-334D-46AC-934A-09DA21BE604C}" srcOrd="0" destOrd="0" presId="urn:microsoft.com/office/officeart/2005/8/layout/chevron2"/>
    <dgm:cxn modelId="{0474D6AC-BC26-4264-9285-444291363B21}" srcId="{F099FBC5-9C82-4331-AFC0-D1DD120DFFD3}" destId="{280DEE01-F2C0-4936-8900-9B8E6AC3FA04}" srcOrd="1" destOrd="0" parTransId="{A7A6BB82-AF58-4DAA-BB41-FB4A12925490}" sibTransId="{E31BF3C1-7D98-45E3-B9D3-4CA3CE359F14}"/>
    <dgm:cxn modelId="{2E221ACA-0C42-4FB6-A3DE-C543A3408883}" type="presOf" srcId="{51248903-4E20-4F0B-B727-5781CD786A29}" destId="{8A4EED5A-8A65-4111-8A40-267D8FC5E958}" srcOrd="0" destOrd="0" presId="urn:microsoft.com/office/officeart/2005/8/layout/chevron2"/>
    <dgm:cxn modelId="{9C2F4ECC-B33F-4CB7-AF75-BC6C04A914EA}" srcId="{A562561D-E8CD-43F4-A0FF-0E6B150EF74A}" destId="{1E7A2A67-E839-4E3F-832A-D1B6BB45E08E}" srcOrd="0" destOrd="0" parTransId="{094AB40C-D4F4-422A-A4D8-C631B347A282}" sibTransId="{3EF4D4C9-0F8B-40F6-81E5-91C09A7B0D59}"/>
    <dgm:cxn modelId="{7DCF03CF-BCF9-46AB-98CA-2172F47E411B}" type="presOf" srcId="{1E7A2A67-E839-4E3F-832A-D1B6BB45E08E}" destId="{E035AE3C-715D-4191-92FA-5092220CD05C}" srcOrd="0" destOrd="0" presId="urn:microsoft.com/office/officeart/2005/8/layout/chevron2"/>
    <dgm:cxn modelId="{C04106DC-34F5-47C2-A0C3-072A92846764}" type="presOf" srcId="{A562561D-E8CD-43F4-A0FF-0E6B150EF74A}" destId="{E942FC7F-C771-4767-B3A2-CFD62DFF80A8}" srcOrd="0" destOrd="0" presId="urn:microsoft.com/office/officeart/2005/8/layout/chevron2"/>
    <dgm:cxn modelId="{11332729-8591-4808-8065-CBC9356CDCF0}" type="presParOf" srcId="{49464016-93AC-42F1-A1DD-2F100F8BDDD8}" destId="{74089C6F-7D4A-40E2-945E-8089C3C10A6E}" srcOrd="0" destOrd="0" presId="urn:microsoft.com/office/officeart/2005/8/layout/chevron2"/>
    <dgm:cxn modelId="{FEC2E99D-0D05-45CD-A58B-11ECD71B8433}" type="presParOf" srcId="{74089C6F-7D4A-40E2-945E-8089C3C10A6E}" destId="{E942FC7F-C771-4767-B3A2-CFD62DFF80A8}" srcOrd="0" destOrd="0" presId="urn:microsoft.com/office/officeart/2005/8/layout/chevron2"/>
    <dgm:cxn modelId="{2F646AAB-28AA-4229-9D29-3D784487D1DD}" type="presParOf" srcId="{74089C6F-7D4A-40E2-945E-8089C3C10A6E}" destId="{E035AE3C-715D-4191-92FA-5092220CD05C}" srcOrd="1" destOrd="0" presId="urn:microsoft.com/office/officeart/2005/8/layout/chevron2"/>
    <dgm:cxn modelId="{BEFAF2D2-4ADE-4BA1-9FD9-1CA51723315D}" type="presParOf" srcId="{49464016-93AC-42F1-A1DD-2F100F8BDDD8}" destId="{3CBE8510-43DB-4ADC-85CF-0FADC6A7EA7D}" srcOrd="1" destOrd="0" presId="urn:microsoft.com/office/officeart/2005/8/layout/chevron2"/>
    <dgm:cxn modelId="{82D19FD1-3752-47C6-AFBE-0C5C49BBBFE0}" type="presParOf" srcId="{49464016-93AC-42F1-A1DD-2F100F8BDDD8}" destId="{10A58FD4-6196-4CBF-A3FE-8262E8D773F3}" srcOrd="2" destOrd="0" presId="urn:microsoft.com/office/officeart/2005/8/layout/chevron2"/>
    <dgm:cxn modelId="{26DC6AF4-A836-4653-96A5-13AFE7200306}" type="presParOf" srcId="{10A58FD4-6196-4CBF-A3FE-8262E8D773F3}" destId="{70A2F535-01A9-4BC0-9D72-A606C15FF154}" srcOrd="0" destOrd="0" presId="urn:microsoft.com/office/officeart/2005/8/layout/chevron2"/>
    <dgm:cxn modelId="{96A0141B-0295-4A1A-9D6E-83EFAB87E37C}" type="presParOf" srcId="{10A58FD4-6196-4CBF-A3FE-8262E8D773F3}" destId="{73416CDE-D840-4912-9D82-73C657B34AA0}" srcOrd="1" destOrd="0" presId="urn:microsoft.com/office/officeart/2005/8/layout/chevron2"/>
    <dgm:cxn modelId="{205E7159-00B1-48AB-8CFA-FB05F9B4B3B5}" type="presParOf" srcId="{49464016-93AC-42F1-A1DD-2F100F8BDDD8}" destId="{850D42FB-61C7-41A4-B0C2-3FF6B13E8353}" srcOrd="3" destOrd="0" presId="urn:microsoft.com/office/officeart/2005/8/layout/chevron2"/>
    <dgm:cxn modelId="{702EC313-0064-4D4A-BA75-D9E771E16C38}" type="presParOf" srcId="{49464016-93AC-42F1-A1DD-2F100F8BDDD8}" destId="{5BA18245-4EF4-48BF-9C05-12D5A8408EF6}" srcOrd="4" destOrd="0" presId="urn:microsoft.com/office/officeart/2005/8/layout/chevron2"/>
    <dgm:cxn modelId="{3C34F9A6-2860-4C7A-B0A4-B4070221A2B5}" type="presParOf" srcId="{5BA18245-4EF4-48BF-9C05-12D5A8408EF6}" destId="{782262F6-334D-46AC-934A-09DA21BE604C}" srcOrd="0" destOrd="0" presId="urn:microsoft.com/office/officeart/2005/8/layout/chevron2"/>
    <dgm:cxn modelId="{AAF8D06C-2273-49CE-AEE7-18986612BACD}" type="presParOf" srcId="{5BA18245-4EF4-48BF-9C05-12D5A8408EF6}" destId="{8A4EED5A-8A65-4111-8A40-267D8FC5E95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2FC7F-C771-4767-B3A2-CFD62DFF80A8}">
      <dsp:nvSpPr>
        <dsp:cNvPr id="0" name=""/>
        <dsp:cNvSpPr/>
      </dsp:nvSpPr>
      <dsp:spPr>
        <a:xfrm rot="5400000">
          <a:off x="-250127" y="252752"/>
          <a:ext cx="1667517" cy="11672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Pre-compiler</a:t>
          </a:r>
        </a:p>
      </dsp:txBody>
      <dsp:txXfrm rot="-5400000">
        <a:off x="1" y="586255"/>
        <a:ext cx="1167262" cy="500255"/>
      </dsp:txXfrm>
    </dsp:sp>
    <dsp:sp modelId="{E035AE3C-715D-4191-92FA-5092220CD05C}">
      <dsp:nvSpPr>
        <dsp:cNvPr id="0" name=""/>
        <dsp:cNvSpPr/>
      </dsp:nvSpPr>
      <dsp:spPr>
        <a:xfrm rot="5400000">
          <a:off x="6013862" y="-4843976"/>
          <a:ext cx="1083886" cy="107770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>
              <a:solidFill>
                <a:schemeClr val="dk1"/>
              </a:solidFill>
            </a:rPr>
            <a:t>Pre-compilation processes are handled here.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>
              <a:solidFill>
                <a:schemeClr val="dk1"/>
              </a:solidFill>
            </a:rPr>
            <a:t>e.g. File handling, initial reading of latex file etc.</a:t>
          </a:r>
          <a:endParaRPr lang="en-US" sz="3100" kern="1200" dirty="0"/>
        </a:p>
      </dsp:txBody>
      <dsp:txXfrm rot="-5400000">
        <a:off x="1167262" y="55535"/>
        <a:ext cx="10724176" cy="978064"/>
      </dsp:txXfrm>
    </dsp:sp>
    <dsp:sp modelId="{70A2F535-01A9-4BC0-9D72-A606C15FF154}">
      <dsp:nvSpPr>
        <dsp:cNvPr id="0" name=""/>
        <dsp:cNvSpPr/>
      </dsp:nvSpPr>
      <dsp:spPr>
        <a:xfrm rot="5400000">
          <a:off x="-250127" y="1726974"/>
          <a:ext cx="1667517" cy="11672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HTML-compiler</a:t>
          </a:r>
        </a:p>
      </dsp:txBody>
      <dsp:txXfrm rot="-5400000">
        <a:off x="1" y="2060477"/>
        <a:ext cx="1167262" cy="500255"/>
      </dsp:txXfrm>
    </dsp:sp>
    <dsp:sp modelId="{73416CDE-D840-4912-9D82-73C657B34AA0}">
      <dsp:nvSpPr>
        <dsp:cNvPr id="0" name=""/>
        <dsp:cNvSpPr/>
      </dsp:nvSpPr>
      <dsp:spPr>
        <a:xfrm rot="5400000">
          <a:off x="6013862" y="-3369753"/>
          <a:ext cx="1083886" cy="107770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>
              <a:solidFill>
                <a:schemeClr val="dk1"/>
              </a:solidFill>
            </a:rPr>
            <a:t>JavaScript libraries are added in this step using pre-compiler class.</a:t>
          </a:r>
          <a:endParaRPr lang="en-US" sz="3100" kern="1200" dirty="0"/>
        </a:p>
      </dsp:txBody>
      <dsp:txXfrm rot="-5400000">
        <a:off x="1167262" y="1529758"/>
        <a:ext cx="10724176" cy="978064"/>
      </dsp:txXfrm>
    </dsp:sp>
    <dsp:sp modelId="{782262F6-334D-46AC-934A-09DA21BE604C}">
      <dsp:nvSpPr>
        <dsp:cNvPr id="0" name=""/>
        <dsp:cNvSpPr/>
      </dsp:nvSpPr>
      <dsp:spPr>
        <a:xfrm rot="5400000">
          <a:off x="-250127" y="3201197"/>
          <a:ext cx="1667517" cy="11672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Final Stage</a:t>
          </a:r>
        </a:p>
      </dsp:txBody>
      <dsp:txXfrm rot="-5400000">
        <a:off x="1" y="3534700"/>
        <a:ext cx="1167262" cy="500255"/>
      </dsp:txXfrm>
    </dsp:sp>
    <dsp:sp modelId="{8A4EED5A-8A65-4111-8A40-267D8FC5E958}">
      <dsp:nvSpPr>
        <dsp:cNvPr id="0" name=""/>
        <dsp:cNvSpPr/>
      </dsp:nvSpPr>
      <dsp:spPr>
        <a:xfrm rot="5400000">
          <a:off x="6013862" y="-1895530"/>
          <a:ext cx="1083886" cy="107770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>
              <a:solidFill>
                <a:schemeClr val="dk1"/>
              </a:solidFill>
            </a:rPr>
            <a:t>Janiform Document produced as an output.</a:t>
          </a:r>
          <a:endParaRPr lang="en-US" sz="3100" kern="1200" dirty="0"/>
        </a:p>
      </dsp:txBody>
      <dsp:txXfrm rot="-5400000">
        <a:off x="1167262" y="3003981"/>
        <a:ext cx="10724176" cy="978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5C194-D3FF-4931-8364-078A899F35B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FC292-301E-4109-9222-99C278EB6A4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369" y="2065044"/>
            <a:ext cx="7176940" cy="2387600"/>
          </a:xfrm>
        </p:spPr>
        <p:txBody>
          <a:bodyPr anchor="b">
            <a:normAutofit/>
          </a:bodyPr>
          <a:lstStyle>
            <a:lvl1pPr algn="l">
              <a:defRPr sz="50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369" y="4741682"/>
            <a:ext cx="7176940" cy="127018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DFF6-A8B0-42D3-BD64-1C5F11A9125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Sign Language Ontology - PSLO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7E37-15AC-4D4F-A4BF-FE44BDA2931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Sign Language Ontology - PSLO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65790" y="6476869"/>
            <a:ext cx="1140642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7C74E16E-276E-4A81-B0E2-E2AC71D00D2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1973" y="53270"/>
            <a:ext cx="11943761" cy="365125"/>
          </a:xfrm>
        </p:spPr>
        <p:txBody>
          <a:bodyPr/>
          <a:lstStyle>
            <a:lvl1pPr algn="r"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/>
              <a:t>Pakistan Sign Language Ontology - PSLO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06433" y="6483612"/>
            <a:ext cx="669302" cy="365125"/>
          </a:xfrm>
        </p:spPr>
        <p:txBody>
          <a:bodyPr/>
          <a:lstStyle>
            <a:lvl1pPr>
              <a:defRPr sz="1500"/>
            </a:lvl1pPr>
          </a:lstStyle>
          <a:p>
            <a:fld id="{915BDA96-C5F5-450C-BF38-5712401658A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B5E0-FF6A-4854-AA0B-A2663F443FF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Sign Language Ontology - PSLO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87F0-828A-43F0-8BA2-6A77E45C6AD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Sign Language Ontology - PSLO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E401-8BCA-470A-8F1F-C194A6F291FE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Sign Language Ontology - PSLO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9B6B-B64F-4D5C-AF37-46318E9F630D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Sign Language Ontology - PSLO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8F18-B88A-449C-B59B-DB2EAEF91E8B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Sign Language Ontology - PSLO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C8AE-117E-4CDD-B925-E1369893A5F8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Sign Language Ontology - PSLO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E336-D9AF-4FD6-AC50-DE54CE7C78C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Sign Language Ontology - PSLO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75" y="499621"/>
            <a:ext cx="11943761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974" y="1599381"/>
            <a:ext cx="11943761" cy="462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A390E-D504-4741-A5DE-606D440153A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Pakistan Sign Language Ontology - PSLO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2535" y="64836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15BDA96-C5F5-450C-BF38-5712401658A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DOC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160655 | Muneeb Ur Rehman</a:t>
            </a:r>
            <a:endParaRPr lang="en-US" dirty="0"/>
          </a:p>
          <a:p>
            <a:r>
              <a:rPr lang="en-US" dirty="0"/>
              <a:t>160335 | Zaeem Dastagir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25905" y="659877"/>
            <a:ext cx="38084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solidFill>
                  <a:schemeClr val="bg1"/>
                </a:solidFill>
              </a:rPr>
              <a:t>III (03 Cr. Hrs.)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25905" y="1552259"/>
            <a:ext cx="38084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solidFill>
                  <a:schemeClr val="bg1"/>
                </a:solidFill>
              </a:rPr>
              <a:t>1620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22764" y="2444641"/>
            <a:ext cx="38084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solidFill>
                  <a:schemeClr val="bg1"/>
                </a:solidFill>
              </a:rPr>
              <a:t>2016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2764" y="3327596"/>
            <a:ext cx="38084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solidFill>
                  <a:schemeClr val="bg1"/>
                </a:solidFill>
              </a:rPr>
              <a:t>03-07-2020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25905" y="4192192"/>
            <a:ext cx="3808429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solidFill>
                  <a:schemeClr val="bg1"/>
                </a:solidFill>
              </a:rPr>
              <a:t>Mr.Shoaib Malik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22764" y="5084574"/>
            <a:ext cx="38084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solidFill>
                  <a:schemeClr val="bg1"/>
                </a:solidFill>
              </a:rPr>
              <a:t>Naila Rehman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22764" y="5967529"/>
            <a:ext cx="3808429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solidFill>
                  <a:schemeClr val="bg1"/>
                </a:solidFill>
              </a:rPr>
              <a:t>Dr.Imran Ihsan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RESULTED DOCUMENT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03/07/2020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 DOC DATA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</a:fld>
            <a:endParaRPr lang="en-US"/>
          </a:p>
        </p:txBody>
      </p:sp>
      <p:pic>
        <p:nvPicPr>
          <p:cNvPr id="17" name="Content Placeholder 16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297" y="1780381"/>
            <a:ext cx="5276850" cy="42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752167" y="2349654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LaTeX File.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RESULTED DOCUMENT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03/07/2020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 DOC DATA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</a:fld>
            <a:endParaRPr lang="en-US"/>
          </a:p>
        </p:txBody>
      </p:sp>
      <p:pic>
        <p:nvPicPr>
          <p:cNvPr id="7" name="Content Placeholder 6" descr="UM 2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16231" y="1931657"/>
            <a:ext cx="5334462" cy="39551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2673" y="2316313"/>
            <a:ext cx="3406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Calling toolkit via CMD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RESULTED DOCUMENT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03/07/2020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 DOC DATA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</a:fld>
            <a:endParaRPr lang="en-US"/>
          </a:p>
        </p:txBody>
      </p:sp>
      <p:pic>
        <p:nvPicPr>
          <p:cNvPr id="7" name="Content Placeholder 6" descr="PDF OUTPUT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07022" y="1598613"/>
            <a:ext cx="4756466" cy="462121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/>
          <p:cNvSpPr txBox="1"/>
          <p:nvPr/>
        </p:nvSpPr>
        <p:spPr>
          <a:xfrm>
            <a:off x="589941" y="2285999"/>
            <a:ext cx="414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 Version of the document.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RESULTED DOCUMENT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03/07/2020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 DOC DATA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</a:fld>
            <a:endParaRPr lang="en-US"/>
          </a:p>
        </p:txBody>
      </p:sp>
      <p:pic>
        <p:nvPicPr>
          <p:cNvPr id="7" name="Content Placeholder 6" descr="HTML OUTPUT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46533" y="1598613"/>
            <a:ext cx="5949382" cy="46212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6698" y="2285999"/>
            <a:ext cx="410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Version of document.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PRO’S: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Resulting document is </a:t>
            </a:r>
            <a:r>
              <a:rPr lang="en-US" dirty="0" err="1"/>
              <a:t>janiform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A valid HTML(offline document) and a pdf document.</a:t>
            </a:r>
            <a:endParaRPr lang="en-US" dirty="0"/>
          </a:p>
          <a:p>
            <a:r>
              <a:rPr lang="en-US" dirty="0"/>
              <a:t>Embedded data can be viewed within document and also downloaded.</a:t>
            </a:r>
            <a:endParaRPr lang="en-US" dirty="0"/>
          </a:p>
          <a:p>
            <a:r>
              <a:rPr lang="en-US" dirty="0"/>
              <a:t>Data goes where the document goes.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03/07/2020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 DOC DATA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CON’S: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embedding too large data files.</a:t>
            </a:r>
            <a:endParaRPr lang="en-US" dirty="0"/>
          </a:p>
          <a:p>
            <a:r>
              <a:rPr lang="en-US" dirty="0"/>
              <a:t>Problems with latex packages.</a:t>
            </a:r>
            <a:endParaRPr lang="en-US" dirty="0"/>
          </a:p>
          <a:p>
            <a:r>
              <a:rPr lang="en-US" dirty="0"/>
              <a:t>Additional time is required for compiling document.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03/07/2020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 DOC DATA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Contemporary way of looking at documents.</a:t>
            </a:r>
            <a:endParaRPr lang="en-US" dirty="0"/>
          </a:p>
          <a:p>
            <a:r>
              <a:rPr lang="en-US" dirty="0"/>
              <a:t>Wide array of future prospects.</a:t>
            </a:r>
            <a:endParaRPr lang="en-US" dirty="0"/>
          </a:p>
          <a:p>
            <a:r>
              <a:rPr lang="en-US" dirty="0"/>
              <a:t>Still have room for new functionalities to be included.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03/07/2020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 DOC DATA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6" name="Picture 5" descr="A picture containing table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9" r="1" b="11296"/>
          <a:stretch>
            <a:fillRect/>
          </a:stretch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15BDA96-C5F5-450C-BF38-5712401658A1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  <a:p>
            <a:r>
              <a:rPr lang="en-US" dirty="0"/>
              <a:t>Literature Review</a:t>
            </a:r>
            <a:endParaRPr lang="en-US" dirty="0"/>
          </a:p>
          <a:p>
            <a:r>
              <a:rPr lang="en-US" dirty="0"/>
              <a:t>Requirement Specifications</a:t>
            </a:r>
            <a:endParaRPr lang="en-US" dirty="0"/>
          </a:p>
          <a:p>
            <a:r>
              <a:rPr lang="en-US" dirty="0"/>
              <a:t>Design</a:t>
            </a:r>
            <a:endParaRPr lang="en-US" dirty="0"/>
          </a:p>
          <a:p>
            <a:r>
              <a:rPr lang="en-US" dirty="0"/>
              <a:t>Results</a:t>
            </a:r>
            <a:endParaRPr lang="en-US" dirty="0"/>
          </a:p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 DOC DATA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03/07/2020</a:t>
            </a:r>
            <a:endParaRPr lang="en-US" dirty="0"/>
          </a:p>
        </p:txBody>
      </p:sp>
      <p:pic>
        <p:nvPicPr>
          <p:cNvPr id="1026" name="Picture 2" descr="Contents Vector, Free Download Table of contents, Content ..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432" y="219510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ble Of Contents Stock Illustrations, Cliparts And Royalty Fre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369" y="283803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Importance of research papers.</a:t>
            </a:r>
            <a:endParaRPr lang="en-US" dirty="0"/>
          </a:p>
          <a:p>
            <a:pPr marL="342900" indent="-342900"/>
            <a:r>
              <a:rPr lang="en-US" dirty="0"/>
              <a:t>Conventional research papers.</a:t>
            </a:r>
            <a:endParaRPr lang="en-US" dirty="0"/>
          </a:p>
          <a:p>
            <a:pPr marL="342900" indent="-342900"/>
            <a:r>
              <a:rPr lang="en-US" dirty="0"/>
              <a:t>Our proposed approach for research papers.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03/07/2020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 DOC DATA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SOLUTION FOR RESEARCH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Janiform Documents.</a:t>
            </a:r>
            <a:endParaRPr lang="en-US" dirty="0"/>
          </a:p>
          <a:p>
            <a:r>
              <a:rPr lang="en-US" dirty="0"/>
              <a:t>What are Janiform documents ?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Two faced Document.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Valid PDF and HTML(offline) document at same time.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03/07/2020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 DOC DATA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974" y="1599381"/>
            <a:ext cx="11943761" cy="5084754"/>
          </a:xfrm>
        </p:spPr>
        <p:txBody>
          <a:bodyPr>
            <a:normAutofit/>
          </a:bodyPr>
          <a:lstStyle/>
          <a:p>
            <a:r>
              <a:rPr lang="en-US" dirty="0"/>
              <a:t>Pre-Existing Systems.</a:t>
            </a:r>
            <a:endParaRPr lang="en-US" dirty="0"/>
          </a:p>
          <a:p>
            <a:r>
              <a:rPr lang="en-US" dirty="0"/>
              <a:t>Provoking elements behind our research work.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03/07/2020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 DOC DATA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R-markdown.(A document editor with integrated language support for R-Language)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03/07/2020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 DOC DATA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PROVOCATING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used data-sets.</a:t>
            </a:r>
            <a:endParaRPr lang="en-US" dirty="0"/>
          </a:p>
          <a:p>
            <a:r>
              <a:rPr lang="en-US" dirty="0"/>
              <a:t>Un-availability of raw data. </a:t>
            </a:r>
            <a:endParaRPr lang="en-US" dirty="0"/>
          </a:p>
          <a:p>
            <a:r>
              <a:rPr lang="en-US" dirty="0"/>
              <a:t>Irreproducibility of results.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03/07/2020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 DOC DATA ANALYSIS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(HIGH LEVEL)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03/07/2020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 DOC DATA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868670" y="2031312"/>
            <a:ext cx="10076768" cy="3280249"/>
            <a:chOff x="601859" y="2183593"/>
            <a:chExt cx="10076768" cy="3280249"/>
          </a:xfrm>
        </p:grpSpPr>
        <p:grpSp>
          <p:nvGrpSpPr>
            <p:cNvPr id="35" name="Group 34"/>
            <p:cNvGrpSpPr/>
            <p:nvPr/>
          </p:nvGrpSpPr>
          <p:grpSpPr>
            <a:xfrm>
              <a:off x="601859" y="3061973"/>
              <a:ext cx="8466840" cy="2401869"/>
              <a:chOff x="1203719" y="3226198"/>
              <a:chExt cx="8466840" cy="2401869"/>
            </a:xfrm>
          </p:grpSpPr>
          <p:sp>
            <p:nvSpPr>
              <p:cNvPr id="36" name="Freeform: Shape 35"/>
              <p:cNvSpPr/>
              <p:nvPr/>
            </p:nvSpPr>
            <p:spPr>
              <a:xfrm rot="16200000">
                <a:off x="1744882" y="2685037"/>
                <a:ext cx="2401867" cy="3484193"/>
              </a:xfrm>
              <a:custGeom>
                <a:avLst/>
                <a:gdLst>
                  <a:gd name="connsiteX0" fmla="*/ 0 w 1173420"/>
                  <a:gd name="connsiteY0" fmla="*/ 0 h 821394"/>
                  <a:gd name="connsiteX1" fmla="*/ 762723 w 1173420"/>
                  <a:gd name="connsiteY1" fmla="*/ 0 h 821394"/>
                  <a:gd name="connsiteX2" fmla="*/ 1173420 w 1173420"/>
                  <a:gd name="connsiteY2" fmla="*/ 410697 h 821394"/>
                  <a:gd name="connsiteX3" fmla="*/ 762723 w 1173420"/>
                  <a:gd name="connsiteY3" fmla="*/ 821394 h 821394"/>
                  <a:gd name="connsiteX4" fmla="*/ 0 w 1173420"/>
                  <a:gd name="connsiteY4" fmla="*/ 821394 h 821394"/>
                  <a:gd name="connsiteX5" fmla="*/ 410697 w 1173420"/>
                  <a:gd name="connsiteY5" fmla="*/ 410697 h 821394"/>
                  <a:gd name="connsiteX6" fmla="*/ 0 w 1173420"/>
                  <a:gd name="connsiteY6" fmla="*/ 0 h 821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3420" h="821394">
                    <a:moveTo>
                      <a:pt x="1173419" y="0"/>
                    </a:moveTo>
                    <a:lnTo>
                      <a:pt x="1173419" y="533906"/>
                    </a:lnTo>
                    <a:lnTo>
                      <a:pt x="586710" y="821394"/>
                    </a:lnTo>
                    <a:lnTo>
                      <a:pt x="1" y="533906"/>
                    </a:lnTo>
                    <a:lnTo>
                      <a:pt x="1" y="0"/>
                    </a:lnTo>
                    <a:lnTo>
                      <a:pt x="586710" y="287488"/>
                    </a:lnTo>
                    <a:lnTo>
                      <a:pt x="1173419" y="0"/>
                    </a:lnTo>
                    <a:close/>
                  </a:path>
                </a:pathLst>
              </a:custGeom>
              <a:solidFill>
                <a:srgbClr val="283345"/>
              </a:solidFill>
              <a:ln w="57150">
                <a:solidFill>
                  <a:srgbClr val="2DB1FE"/>
                </a:solidFill>
              </a:ln>
            </p:spPr>
            <p:style>
              <a:lnRef idx="2">
                <a:schemeClr val="dk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605" tIns="425302" rIns="14605" bIns="425302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300" kern="1200" dirty="0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3695044" y="3226198"/>
                <a:ext cx="5975515" cy="2401869"/>
                <a:chOff x="3695044" y="3226198"/>
                <a:chExt cx="5975515" cy="2401869"/>
              </a:xfrm>
            </p:grpSpPr>
            <p:sp>
              <p:nvSpPr>
                <p:cNvPr id="38" name="TextBox 77"/>
                <p:cNvSpPr txBox="1"/>
                <p:nvPr/>
              </p:nvSpPr>
              <p:spPr>
                <a:xfrm>
                  <a:off x="6186367" y="3541689"/>
                  <a:ext cx="2101420" cy="680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</a:rPr>
                    <a:t>CALCULATING QUERY RESPONSE TIME</a:t>
                  </a:r>
                  <a:endParaRPr 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" name="Freeform: Shape 38"/>
                <p:cNvSpPr/>
                <p:nvPr/>
              </p:nvSpPr>
              <p:spPr>
                <a:xfrm rot="16200000">
                  <a:off x="4236207" y="2685037"/>
                  <a:ext cx="2401867" cy="3484193"/>
                </a:xfrm>
                <a:custGeom>
                  <a:avLst/>
                  <a:gdLst>
                    <a:gd name="connsiteX0" fmla="*/ 0 w 1173420"/>
                    <a:gd name="connsiteY0" fmla="*/ 0 h 821394"/>
                    <a:gd name="connsiteX1" fmla="*/ 762723 w 1173420"/>
                    <a:gd name="connsiteY1" fmla="*/ 0 h 821394"/>
                    <a:gd name="connsiteX2" fmla="*/ 1173420 w 1173420"/>
                    <a:gd name="connsiteY2" fmla="*/ 410697 h 821394"/>
                    <a:gd name="connsiteX3" fmla="*/ 762723 w 1173420"/>
                    <a:gd name="connsiteY3" fmla="*/ 821394 h 821394"/>
                    <a:gd name="connsiteX4" fmla="*/ 0 w 1173420"/>
                    <a:gd name="connsiteY4" fmla="*/ 821394 h 821394"/>
                    <a:gd name="connsiteX5" fmla="*/ 410697 w 1173420"/>
                    <a:gd name="connsiteY5" fmla="*/ 410697 h 821394"/>
                    <a:gd name="connsiteX6" fmla="*/ 0 w 1173420"/>
                    <a:gd name="connsiteY6" fmla="*/ 0 h 821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73420" h="821394">
                      <a:moveTo>
                        <a:pt x="1173419" y="0"/>
                      </a:moveTo>
                      <a:lnTo>
                        <a:pt x="1173419" y="533906"/>
                      </a:lnTo>
                      <a:lnTo>
                        <a:pt x="586710" y="821394"/>
                      </a:lnTo>
                      <a:lnTo>
                        <a:pt x="1" y="533906"/>
                      </a:lnTo>
                      <a:lnTo>
                        <a:pt x="1" y="0"/>
                      </a:lnTo>
                      <a:lnTo>
                        <a:pt x="586710" y="287488"/>
                      </a:lnTo>
                      <a:lnTo>
                        <a:pt x="1173419" y="0"/>
                      </a:lnTo>
                      <a:close/>
                    </a:path>
                  </a:pathLst>
                </a:custGeom>
                <a:solidFill>
                  <a:srgbClr val="283345"/>
                </a:solidFill>
                <a:ln w="57150">
                  <a:solidFill>
                    <a:srgbClr val="2DB1FE"/>
                  </a:solidFill>
                </a:ln>
              </p:spPr>
              <p:style>
                <a:lnRef idx="2">
                  <a:schemeClr val="dk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4605" tIns="425302" rIns="14605" bIns="425302" numCol="1" spcCol="1270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ctr" defTabSz="10223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en-US" sz="2300" kern="1200" dirty="0"/>
                </a:p>
              </p:txBody>
            </p:sp>
            <p:sp>
              <p:nvSpPr>
                <p:cNvPr id="40" name="Freeform: Shape 39"/>
                <p:cNvSpPr/>
                <p:nvPr/>
              </p:nvSpPr>
              <p:spPr>
                <a:xfrm rot="16200000">
                  <a:off x="6727529" y="2685035"/>
                  <a:ext cx="2401867" cy="3484193"/>
                </a:xfrm>
                <a:custGeom>
                  <a:avLst/>
                  <a:gdLst>
                    <a:gd name="connsiteX0" fmla="*/ 0 w 1173420"/>
                    <a:gd name="connsiteY0" fmla="*/ 0 h 821394"/>
                    <a:gd name="connsiteX1" fmla="*/ 762723 w 1173420"/>
                    <a:gd name="connsiteY1" fmla="*/ 0 h 821394"/>
                    <a:gd name="connsiteX2" fmla="*/ 1173420 w 1173420"/>
                    <a:gd name="connsiteY2" fmla="*/ 410697 h 821394"/>
                    <a:gd name="connsiteX3" fmla="*/ 762723 w 1173420"/>
                    <a:gd name="connsiteY3" fmla="*/ 821394 h 821394"/>
                    <a:gd name="connsiteX4" fmla="*/ 0 w 1173420"/>
                    <a:gd name="connsiteY4" fmla="*/ 821394 h 821394"/>
                    <a:gd name="connsiteX5" fmla="*/ 410697 w 1173420"/>
                    <a:gd name="connsiteY5" fmla="*/ 410697 h 821394"/>
                    <a:gd name="connsiteX6" fmla="*/ 0 w 1173420"/>
                    <a:gd name="connsiteY6" fmla="*/ 0 h 821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73420" h="821394">
                      <a:moveTo>
                        <a:pt x="1173419" y="0"/>
                      </a:moveTo>
                      <a:lnTo>
                        <a:pt x="1173419" y="533906"/>
                      </a:lnTo>
                      <a:lnTo>
                        <a:pt x="586710" y="821394"/>
                      </a:lnTo>
                      <a:lnTo>
                        <a:pt x="1" y="533906"/>
                      </a:lnTo>
                      <a:lnTo>
                        <a:pt x="1" y="0"/>
                      </a:lnTo>
                      <a:lnTo>
                        <a:pt x="586710" y="287488"/>
                      </a:lnTo>
                      <a:lnTo>
                        <a:pt x="1173419" y="0"/>
                      </a:lnTo>
                      <a:close/>
                    </a:path>
                  </a:pathLst>
                </a:custGeom>
                <a:solidFill>
                  <a:srgbClr val="283345"/>
                </a:solidFill>
                <a:ln w="57150">
                  <a:solidFill>
                    <a:srgbClr val="2DB1FE"/>
                  </a:solidFill>
                </a:ln>
              </p:spPr>
              <p:style>
                <a:lnRef idx="2">
                  <a:schemeClr val="dk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4605" tIns="425302" rIns="14605" bIns="425302" numCol="1" spcCol="1270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ctr" defTabSz="10223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en-US" sz="2300" kern="1200"/>
                </a:p>
              </p:txBody>
            </p:sp>
          </p:grpSp>
        </p:grpSp>
        <p:sp>
          <p:nvSpPr>
            <p:cNvPr id="26" name="TextBox 8"/>
            <p:cNvSpPr txBox="1"/>
            <p:nvPr/>
          </p:nvSpPr>
          <p:spPr>
            <a:xfrm>
              <a:off x="757083" y="2230975"/>
              <a:ext cx="2009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rgbClr val="283345"/>
                  </a:solidFill>
                </a:rPr>
                <a:t>LaTeX File</a:t>
              </a:r>
              <a:endParaRPr lang="en-US" b="1" dirty="0">
                <a:solidFill>
                  <a:srgbClr val="283345"/>
                </a:solidFill>
              </a:endParaRPr>
            </a:p>
          </p:txBody>
        </p:sp>
        <p:sp>
          <p:nvSpPr>
            <p:cNvPr id="27" name="TextBox 9"/>
            <p:cNvSpPr txBox="1"/>
            <p:nvPr/>
          </p:nvSpPr>
          <p:spPr>
            <a:xfrm>
              <a:off x="2971532" y="2189391"/>
              <a:ext cx="2537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rgbClr val="283345"/>
                  </a:solidFill>
                </a:rPr>
                <a:t>Janiform Compiler</a:t>
              </a:r>
              <a:endParaRPr lang="en-US" b="1" dirty="0">
                <a:solidFill>
                  <a:srgbClr val="283345"/>
                </a:solidFill>
              </a:endParaRPr>
            </a:p>
          </p:txBody>
        </p:sp>
        <p:sp>
          <p:nvSpPr>
            <p:cNvPr id="28" name="TextBox 10"/>
            <p:cNvSpPr txBox="1"/>
            <p:nvPr/>
          </p:nvSpPr>
          <p:spPr>
            <a:xfrm>
              <a:off x="5823295" y="2183593"/>
              <a:ext cx="2101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rgbClr val="283345"/>
                  </a:solidFill>
                </a:rPr>
                <a:t>Janiform Document</a:t>
              </a:r>
              <a:endParaRPr lang="en-US" b="1" dirty="0">
                <a:solidFill>
                  <a:srgbClr val="283345"/>
                </a:solidFill>
              </a:endParaRPr>
            </a:p>
          </p:txBody>
        </p:sp>
        <p:sp>
          <p:nvSpPr>
            <p:cNvPr id="30" name="TextBox 12"/>
            <p:cNvSpPr txBox="1"/>
            <p:nvPr/>
          </p:nvSpPr>
          <p:spPr>
            <a:xfrm>
              <a:off x="1921206" y="3677466"/>
              <a:ext cx="11719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01</a:t>
              </a:r>
              <a:endParaRPr 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9"/>
            <p:cNvSpPr txBox="1"/>
            <p:nvPr/>
          </p:nvSpPr>
          <p:spPr>
            <a:xfrm>
              <a:off x="9506649" y="3683073"/>
              <a:ext cx="11719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04</a:t>
              </a:r>
              <a:endParaRPr 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40"/>
            <p:cNvSpPr txBox="1"/>
            <p:nvPr/>
          </p:nvSpPr>
          <p:spPr>
            <a:xfrm>
              <a:off x="7015327" y="3711596"/>
              <a:ext cx="11719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03</a:t>
              </a:r>
              <a:endParaRPr 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41"/>
            <p:cNvSpPr txBox="1"/>
            <p:nvPr/>
          </p:nvSpPr>
          <p:spPr>
            <a:xfrm>
              <a:off x="4481538" y="3683074"/>
              <a:ext cx="117197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02</a:t>
              </a:r>
              <a:endParaRPr lang="en-US" sz="4800" b="1" dirty="0">
                <a:solidFill>
                  <a:schemeClr val="bg1"/>
                </a:solidFill>
              </a:endParaRPr>
            </a:p>
            <a:p>
              <a:pPr algn="ctr"/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(LOW LEVEL)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31763" y="1598613"/>
          <a:ext cx="11944350" cy="462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03/07/2020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 DOC DATA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WPS Presentation</Application>
  <PresentationFormat>Widescreen</PresentationFormat>
  <Paragraphs>207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SimSun</vt:lpstr>
      <vt:lpstr>Wingdings</vt:lpstr>
      <vt:lpstr>Times New Roman</vt:lpstr>
      <vt:lpstr>Impact</vt:lpstr>
      <vt:lpstr>Calibri</vt:lpstr>
      <vt:lpstr>Microsoft YaHei</vt:lpstr>
      <vt:lpstr>Arial Unicode MS</vt:lpstr>
      <vt:lpstr>Calibri Light</vt:lpstr>
      <vt:lpstr>Office Theme</vt:lpstr>
      <vt:lpstr>IN DOC DATA ANALYSIS</vt:lpstr>
      <vt:lpstr>Table of Contents</vt:lpstr>
      <vt:lpstr>INTRODUCTION</vt:lpstr>
      <vt:lpstr>A SOLUTION FOR RESEARCH COMMUNITY</vt:lpstr>
      <vt:lpstr>LITERATURE REVIEW</vt:lpstr>
      <vt:lpstr>EXISTING SYSTEMS</vt:lpstr>
      <vt:lpstr>PROVOCATING FACTORS</vt:lpstr>
      <vt:lpstr>DESIGN (HIGH LEVEL)</vt:lpstr>
      <vt:lpstr>DESIGN (LOW LEVEL)</vt:lpstr>
      <vt:lpstr>RESULTED DOCUMENT</vt:lpstr>
      <vt:lpstr>RESULTED DOCUMENT</vt:lpstr>
      <vt:lpstr>RESULTED DOCUMENT</vt:lpstr>
      <vt:lpstr>RESULTED DOCUMENT</vt:lpstr>
      <vt:lpstr>PRO’S:</vt:lpstr>
      <vt:lpstr>CON’S: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DOC DATA ANALYSIS</dc:title>
  <dc:creator>Muneeb Saleem</dc:creator>
  <cp:lastModifiedBy>xaeem</cp:lastModifiedBy>
  <cp:revision>5</cp:revision>
  <dcterms:created xsi:type="dcterms:W3CDTF">2020-06-30T16:01:00Z</dcterms:created>
  <dcterms:modified xsi:type="dcterms:W3CDTF">2020-06-30T18:30:52Z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1033-11.2.0.9431</vt:lpwstr>
  </property>
</Properties>
</file>