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4"/>
  </p:notesMasterIdLst>
  <p:sldIdLst>
    <p:sldId id="256" r:id="rId2"/>
    <p:sldId id="257" r:id="rId3"/>
    <p:sldId id="270" r:id="rId4"/>
    <p:sldId id="261" r:id="rId5"/>
    <p:sldId id="262" r:id="rId6"/>
    <p:sldId id="264" r:id="rId7"/>
    <p:sldId id="265" r:id="rId8"/>
    <p:sldId id="266" r:id="rId9"/>
    <p:sldId id="271" r:id="rId10"/>
    <p:sldId id="258" r:id="rId11"/>
    <p:sldId id="26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9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CEA5E-2C20-4368-935D-BA0111B6B422}" v="4" dt="2024-10-11T15:00:49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5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3:09:23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8862-D69D-4CB4-967E-EB8CC6E9044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5A10-420A-4F69-A2DB-3E00D4A25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55A10-420A-4F69-A2DB-3E00D4A25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55A10-420A-4F69-A2DB-3E00D4A25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0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9ADC-85AF-F90F-BA6C-FB282844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85304-611B-85CB-AFDE-DCBB73B0F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A10D24-721C-746C-5754-810974F87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28306-0956-6E3D-5D83-D5C76C145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55A10-420A-4F69-A2DB-3E00D4A25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8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9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1" r:id="rId6"/>
    <p:sldLayoutId id="2147483897" r:id="rId7"/>
    <p:sldLayoutId id="2147483898" r:id="rId8"/>
    <p:sldLayoutId id="2147483899" r:id="rId9"/>
    <p:sldLayoutId id="2147483900" r:id="rId10"/>
    <p:sldLayoutId id="214748390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09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만화 영화, 애니메이션, 소설이(가) 표시된 사진&#10;&#10;자동 생성된 설명">
            <a:extLst>
              <a:ext uri="{FF2B5EF4-FFF2-40B4-BE49-F238E27FC236}">
                <a16:creationId xmlns:a16="http://schemas.microsoft.com/office/drawing/2014/main" id="{8BEED6F6-650D-9CA9-4142-765F1030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823AAE-538E-9E52-C911-0C6CD20E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</a:t>
            </a:r>
            <a:r>
              <a:rPr lang="ko-KR" altLang="en-US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프로그래밍 </a:t>
            </a:r>
            <a:r>
              <a:rPr lang="en-US" altLang="ko-KR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68BE1-3186-301C-5E02-E10F2463E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2023180005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김다은</a:t>
            </a:r>
          </a:p>
        </p:txBody>
      </p:sp>
      <p:sp>
        <p:nvSpPr>
          <p:cNvPr id="109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0E0ECD-6BD3-E7C4-2550-04FFDBD6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02" y="1395382"/>
            <a:ext cx="8139659" cy="40672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B309D1-DD3C-2681-B829-C02E08531B78}"/>
              </a:ext>
            </a:extLst>
          </p:cNvPr>
          <p:cNvSpPr/>
          <p:nvPr/>
        </p:nvSpPr>
        <p:spPr>
          <a:xfrm>
            <a:off x="8016922" y="2376130"/>
            <a:ext cx="580030" cy="709684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E6558-35DF-C9E7-3DE4-1556611F4D90}"/>
              </a:ext>
            </a:extLst>
          </p:cNvPr>
          <p:cNvSpPr/>
          <p:nvPr/>
        </p:nvSpPr>
        <p:spPr>
          <a:xfrm>
            <a:off x="8064689" y="4211754"/>
            <a:ext cx="1862920" cy="930232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235AE-FE1A-1F7D-F45C-1E9DCD053D15}"/>
              </a:ext>
            </a:extLst>
          </p:cNvPr>
          <p:cNvSpPr/>
          <p:nvPr/>
        </p:nvSpPr>
        <p:spPr>
          <a:xfrm>
            <a:off x="4523094" y="5030619"/>
            <a:ext cx="1030407" cy="44105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86FB1-F66C-88DB-620E-EBD14C756F0D}"/>
              </a:ext>
            </a:extLst>
          </p:cNvPr>
          <p:cNvSpPr txBox="1"/>
          <p:nvPr/>
        </p:nvSpPr>
        <p:spPr>
          <a:xfrm>
            <a:off x="10687333" y="2433712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젤리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5E2A-6A56-0344-BBB8-CDA7125397C5}"/>
              </a:ext>
            </a:extLst>
          </p:cNvPr>
          <p:cNvSpPr txBox="1"/>
          <p:nvPr/>
        </p:nvSpPr>
        <p:spPr>
          <a:xfrm>
            <a:off x="10670330" y="4492204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F76B9-FAA9-64AE-B96D-6ED719D2D339}"/>
              </a:ext>
            </a:extLst>
          </p:cNvPr>
          <p:cNvSpPr txBox="1"/>
          <p:nvPr/>
        </p:nvSpPr>
        <p:spPr>
          <a:xfrm>
            <a:off x="5666625" y="5574860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1F4A89-B7FE-7E5D-93ED-3B7DD47A8F97}"/>
              </a:ext>
            </a:extLst>
          </p:cNvPr>
          <p:cNvSpPr/>
          <p:nvPr/>
        </p:nvSpPr>
        <p:spPr>
          <a:xfrm>
            <a:off x="2011984" y="1688146"/>
            <a:ext cx="5800222" cy="558331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2DCA4-C4C4-768F-980F-A576AFBAF458}"/>
              </a:ext>
            </a:extLst>
          </p:cNvPr>
          <p:cNvSpPr txBox="1"/>
          <p:nvPr/>
        </p:nvSpPr>
        <p:spPr>
          <a:xfrm>
            <a:off x="584039" y="1777229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체력바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5CBD22-2951-EF25-7EF7-AD9F48BE0577}"/>
              </a:ext>
            </a:extLst>
          </p:cNvPr>
          <p:cNvSpPr/>
          <p:nvPr/>
        </p:nvSpPr>
        <p:spPr>
          <a:xfrm>
            <a:off x="8477107" y="1430925"/>
            <a:ext cx="1276065" cy="313567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E1F6B-CEC4-4F5F-5465-CF3353F4BF7D}"/>
              </a:ext>
            </a:extLst>
          </p:cNvPr>
          <p:cNvSpPr txBox="1"/>
          <p:nvPr/>
        </p:nvSpPr>
        <p:spPr>
          <a:xfrm>
            <a:off x="10578871" y="1446023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EC6292-EBAC-A06E-C041-DBD7FF6A7120}"/>
              </a:ext>
            </a:extLst>
          </p:cNvPr>
          <p:cNvSpPr/>
          <p:nvPr/>
        </p:nvSpPr>
        <p:spPr>
          <a:xfrm>
            <a:off x="3492687" y="3608807"/>
            <a:ext cx="1030407" cy="1068063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0CB06-FCE2-A4BF-5188-AF54AE845271}"/>
              </a:ext>
            </a:extLst>
          </p:cNvPr>
          <p:cNvSpPr txBox="1"/>
          <p:nvPr/>
        </p:nvSpPr>
        <p:spPr>
          <a:xfrm>
            <a:off x="961027" y="3802549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쿠키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00DEEF-E4F9-4606-1C58-F0B37D02B2FC}"/>
              </a:ext>
            </a:extLst>
          </p:cNvPr>
          <p:cNvCxnSpPr/>
          <p:nvPr/>
        </p:nvCxnSpPr>
        <p:spPr>
          <a:xfrm>
            <a:off x="1697296" y="3966094"/>
            <a:ext cx="1632026" cy="588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B61FB8-2EA5-521C-168E-2EB8F19D4094}"/>
              </a:ext>
            </a:extLst>
          </p:cNvPr>
          <p:cNvCxnSpPr>
            <a:cxnSpLocks/>
          </p:cNvCxnSpPr>
          <p:nvPr/>
        </p:nvCxnSpPr>
        <p:spPr>
          <a:xfrm>
            <a:off x="1531663" y="1967311"/>
            <a:ext cx="48032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EA0E33-CD21-71C6-62C5-D0FD4898B3B7}"/>
              </a:ext>
            </a:extLst>
          </p:cNvPr>
          <p:cNvCxnSpPr>
            <a:cxnSpLocks/>
          </p:cNvCxnSpPr>
          <p:nvPr/>
        </p:nvCxnSpPr>
        <p:spPr>
          <a:xfrm flipH="1">
            <a:off x="9887935" y="4698371"/>
            <a:ext cx="64242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78772A-7602-2218-0D6E-4AA54314A534}"/>
              </a:ext>
            </a:extLst>
          </p:cNvPr>
          <p:cNvCxnSpPr>
            <a:cxnSpLocks/>
          </p:cNvCxnSpPr>
          <p:nvPr/>
        </p:nvCxnSpPr>
        <p:spPr>
          <a:xfrm flipH="1">
            <a:off x="8602657" y="2618378"/>
            <a:ext cx="1887556" cy="11259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A4617D-D485-5A81-DA70-EBA5EE42CAA7}"/>
              </a:ext>
            </a:extLst>
          </p:cNvPr>
          <p:cNvCxnSpPr>
            <a:cxnSpLocks/>
          </p:cNvCxnSpPr>
          <p:nvPr/>
        </p:nvCxnSpPr>
        <p:spPr>
          <a:xfrm flipH="1">
            <a:off x="9792793" y="1614560"/>
            <a:ext cx="64242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267D10-8456-F0A6-6771-1F826207A6BB}"/>
              </a:ext>
            </a:extLst>
          </p:cNvPr>
          <p:cNvCxnSpPr>
            <a:cxnSpLocks/>
          </p:cNvCxnSpPr>
          <p:nvPr/>
        </p:nvCxnSpPr>
        <p:spPr>
          <a:xfrm flipH="1" flipV="1">
            <a:off x="5038297" y="5462617"/>
            <a:ext cx="457770" cy="2969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C2926D-BD5F-0221-174F-F912DF7653E1}"/>
              </a:ext>
            </a:extLst>
          </p:cNvPr>
          <p:cNvSpPr txBox="1"/>
          <p:nvPr/>
        </p:nvSpPr>
        <p:spPr>
          <a:xfrm>
            <a:off x="536272" y="-198971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17262-7298-0AAA-690E-2B06B5B2D0DC}"/>
              </a:ext>
            </a:extLst>
          </p:cNvPr>
          <p:cNvSpPr txBox="1"/>
          <p:nvPr/>
        </p:nvSpPr>
        <p:spPr>
          <a:xfrm>
            <a:off x="3670110" y="463571"/>
            <a:ext cx="43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게임 방식 </a:t>
            </a:r>
            <a:r>
              <a:rPr lang="en-US" altLang="ko-KR" sz="3200" dirty="0"/>
              <a:t>-</a:t>
            </a:r>
            <a:r>
              <a:rPr lang="ko-KR" altLang="en-US" sz="3200" dirty="0"/>
              <a:t>게임 화면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D584F0-2CDE-BA3C-CEDF-7B8F42FA0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49C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5047C-CB01-287E-32B7-93BD7681774A}"/>
              </a:ext>
            </a:extLst>
          </p:cNvPr>
          <p:cNvSpPr txBox="1"/>
          <p:nvPr/>
        </p:nvSpPr>
        <p:spPr>
          <a:xfrm>
            <a:off x="4241750" y="5997801"/>
            <a:ext cx="42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구멍에 빠지면 </a:t>
            </a:r>
            <a:r>
              <a:rPr lang="ko-KR" altLang="en-US" dirty="0" err="1"/>
              <a:t>낙사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즉시 게임 종료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C13F8-CC73-DC78-0CF0-4A74400D5FC7}"/>
              </a:ext>
            </a:extLst>
          </p:cNvPr>
          <p:cNvSpPr txBox="1"/>
          <p:nvPr/>
        </p:nvSpPr>
        <p:spPr>
          <a:xfrm>
            <a:off x="307075" y="2252989"/>
            <a:ext cx="13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체력이 모두</a:t>
            </a:r>
            <a:endParaRPr lang="en-US" altLang="ko-KR" dirty="0"/>
          </a:p>
          <a:p>
            <a:pPr algn="ctr"/>
            <a:r>
              <a:rPr lang="ko-KR" altLang="en-US" dirty="0"/>
              <a:t>소진되면</a:t>
            </a:r>
            <a:endParaRPr lang="en-US" altLang="ko-KR" dirty="0"/>
          </a:p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3D2CA-2CE5-0179-F69E-121674259ECC}"/>
              </a:ext>
            </a:extLst>
          </p:cNvPr>
          <p:cNvSpPr txBox="1"/>
          <p:nvPr/>
        </p:nvSpPr>
        <p:spPr>
          <a:xfrm>
            <a:off x="10446277" y="4936438"/>
            <a:ext cx="127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장애물과 충돌 시 </a:t>
            </a:r>
            <a:endParaRPr lang="en-US" altLang="ko-KR" dirty="0"/>
          </a:p>
          <a:p>
            <a:pPr algn="ctr"/>
            <a:r>
              <a:rPr lang="ko-KR" altLang="en-US" dirty="0"/>
              <a:t>체력 감소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AF5B9-F471-7F43-2439-8D2FC97B2A74}"/>
              </a:ext>
            </a:extLst>
          </p:cNvPr>
          <p:cNvSpPr txBox="1"/>
          <p:nvPr/>
        </p:nvSpPr>
        <p:spPr>
          <a:xfrm>
            <a:off x="10209145" y="2900099"/>
            <a:ext cx="151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젤리를 먹으면 점수 증가</a:t>
            </a:r>
          </a:p>
        </p:txBody>
      </p:sp>
    </p:spTree>
    <p:extLst>
      <p:ext uri="{BB962C8B-B14F-4D97-AF65-F5344CB8AC3E}">
        <p14:creationId xmlns:p14="http://schemas.microsoft.com/office/powerpoint/2010/main" val="85085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51F8-EB16-6AE8-8FA6-5BCFB690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9916C4-5C8E-C08C-7C1D-78A970082B23}"/>
              </a:ext>
            </a:extLst>
          </p:cNvPr>
          <p:cNvSpPr txBox="1"/>
          <p:nvPr/>
        </p:nvSpPr>
        <p:spPr>
          <a:xfrm>
            <a:off x="536272" y="-198971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25E11-A01E-B86D-6D5F-EDB69B1DB4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49C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EDA062-7045-84CF-51DC-46C4AA4B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22" y="207901"/>
            <a:ext cx="8475788" cy="64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C90AC-8C62-A0E4-BC7F-7155E2748C2E}"/>
              </a:ext>
            </a:extLst>
          </p:cNvPr>
          <p:cNvSpPr txBox="1"/>
          <p:nvPr/>
        </p:nvSpPr>
        <p:spPr>
          <a:xfrm>
            <a:off x="3670110" y="463571"/>
            <a:ext cx="43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게임 방식 </a:t>
            </a:r>
            <a:r>
              <a:rPr lang="en-US" altLang="ko-KR" sz="3200" dirty="0"/>
              <a:t>-</a:t>
            </a:r>
            <a:r>
              <a:rPr lang="ko-KR" altLang="en-US" sz="3200" dirty="0"/>
              <a:t>조작법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91F0DC-E3C9-89E0-0D36-19E6DCF13577}"/>
              </a:ext>
            </a:extLst>
          </p:cNvPr>
          <p:cNvSpPr/>
          <p:nvPr/>
        </p:nvSpPr>
        <p:spPr>
          <a:xfrm>
            <a:off x="4326339" y="4155743"/>
            <a:ext cx="2511189" cy="42308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B86C8-6036-9F8A-8077-8196CA714F96}"/>
              </a:ext>
            </a:extLst>
          </p:cNvPr>
          <p:cNvSpPr/>
          <p:nvPr/>
        </p:nvSpPr>
        <p:spPr>
          <a:xfrm>
            <a:off x="8541486" y="4367283"/>
            <a:ext cx="541099" cy="2115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CFB0B-2C17-7921-8E95-9789FF84D7DA}"/>
              </a:ext>
            </a:extLst>
          </p:cNvPr>
          <p:cNvSpPr txBox="1"/>
          <p:nvPr/>
        </p:nvSpPr>
        <p:spPr>
          <a:xfrm>
            <a:off x="3804312" y="4716380"/>
            <a:ext cx="355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스페이스 바 </a:t>
            </a:r>
            <a:r>
              <a:rPr lang="en-US" altLang="ko-KR" dirty="0"/>
              <a:t>- </a:t>
            </a:r>
            <a:r>
              <a:rPr lang="ko-KR" altLang="en-US" dirty="0"/>
              <a:t>점프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두 번 누르면 이단 점프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6BF6E4-6332-D4B6-9CF8-717B22CC93CE}"/>
              </a:ext>
            </a:extLst>
          </p:cNvPr>
          <p:cNvSpPr txBox="1"/>
          <p:nvPr/>
        </p:nvSpPr>
        <p:spPr>
          <a:xfrm>
            <a:off x="7656394" y="4777795"/>
            <a:ext cx="260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방향키 </a:t>
            </a:r>
            <a:r>
              <a:rPr lang="en-US" altLang="ko-KR" dirty="0"/>
              <a:t>– </a:t>
            </a:r>
            <a:r>
              <a:rPr lang="ko-KR" altLang="en-US" dirty="0"/>
              <a:t>슬라이딩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누르고 있는 동안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0748-6C94-83CF-25B8-43103637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1E92634-E3E9-E933-72CE-E4D110AA139C}"/>
              </a:ext>
            </a:extLst>
          </p:cNvPr>
          <p:cNvSpPr txBox="1"/>
          <p:nvPr/>
        </p:nvSpPr>
        <p:spPr>
          <a:xfrm>
            <a:off x="536272" y="-198971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27FF1-6E13-F5DF-FA93-50730D8F1598}"/>
              </a:ext>
            </a:extLst>
          </p:cNvPr>
          <p:cNvSpPr txBox="1"/>
          <p:nvPr/>
        </p:nvSpPr>
        <p:spPr>
          <a:xfrm>
            <a:off x="3813691" y="192415"/>
            <a:ext cx="401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기타 요소 </a:t>
            </a:r>
            <a:r>
              <a:rPr lang="en-US" altLang="ko-KR" sz="3200" dirty="0"/>
              <a:t>- </a:t>
            </a:r>
            <a:r>
              <a:rPr lang="ko-KR" altLang="en-US" sz="3200" dirty="0"/>
              <a:t>아이템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F9831B-56E8-FC13-9D8E-5471E2E5BF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49C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D0CD99-FB6B-9FCB-992C-36AE3CE73D36}"/>
              </a:ext>
            </a:extLst>
          </p:cNvPr>
          <p:cNvGrpSpPr/>
          <p:nvPr/>
        </p:nvGrpSpPr>
        <p:grpSpPr>
          <a:xfrm>
            <a:off x="1951378" y="1048799"/>
            <a:ext cx="8502808" cy="2442627"/>
            <a:chOff x="893927" y="1654977"/>
            <a:chExt cx="10771497" cy="302064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1701A8E-CC72-BF8B-6F1A-610C51D6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222" y="1912765"/>
              <a:ext cx="1393675" cy="141046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02A36C-5F36-7EFE-4CAC-7290498B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0588" y="1877019"/>
              <a:ext cx="1310173" cy="133950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3FC4800-333B-B2F1-6EDC-6D5AE841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0452" y="1654977"/>
              <a:ext cx="1601410" cy="16386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5787E6-DF6C-0B2D-1C49-69D776202472}"/>
                </a:ext>
              </a:extLst>
            </p:cNvPr>
            <p:cNvSpPr txBox="1"/>
            <p:nvPr/>
          </p:nvSpPr>
          <p:spPr>
            <a:xfrm>
              <a:off x="9024583" y="3450678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질주화 물약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1039A-7FDC-0A5C-58A8-2906409661F1}"/>
                </a:ext>
              </a:extLst>
            </p:cNvPr>
            <p:cNvSpPr txBox="1"/>
            <p:nvPr/>
          </p:nvSpPr>
          <p:spPr>
            <a:xfrm>
              <a:off x="5173356" y="3484981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체력 물약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B71D84-4BA5-345C-454C-2022F1D0869B}"/>
                </a:ext>
              </a:extLst>
            </p:cNvPr>
            <p:cNvSpPr txBox="1"/>
            <p:nvPr/>
          </p:nvSpPr>
          <p:spPr>
            <a:xfrm>
              <a:off x="1432670" y="3590767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거대화 물약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6D8C66-DFE4-7E95-A44A-AE8F8CAB6822}"/>
                </a:ext>
              </a:extLst>
            </p:cNvPr>
            <p:cNvSpPr txBox="1"/>
            <p:nvPr/>
          </p:nvSpPr>
          <p:spPr>
            <a:xfrm>
              <a:off x="893927" y="4029294"/>
              <a:ext cx="2722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크기 증가 </a:t>
              </a:r>
              <a:endParaRPr lang="en-US" altLang="ko-KR" dirty="0"/>
            </a:p>
            <a:p>
              <a:pPr algn="ctr"/>
              <a:r>
                <a:rPr lang="ko-KR" altLang="en-US" dirty="0"/>
                <a:t>장애물 파괴 가능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33AAC-32FF-0BC9-20DB-710C39D867B9}"/>
                </a:ext>
              </a:extLst>
            </p:cNvPr>
            <p:cNvSpPr txBox="1"/>
            <p:nvPr/>
          </p:nvSpPr>
          <p:spPr>
            <a:xfrm>
              <a:off x="4534468" y="4000555"/>
              <a:ext cx="2722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체력 회복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F9AB15-C707-9C7D-B0E1-9DEE9083EE1F}"/>
                </a:ext>
              </a:extLst>
            </p:cNvPr>
            <p:cNvSpPr txBox="1"/>
            <p:nvPr/>
          </p:nvSpPr>
          <p:spPr>
            <a:xfrm>
              <a:off x="8457187" y="3844335"/>
              <a:ext cx="2722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속도 증가 </a:t>
              </a:r>
              <a:endParaRPr lang="en-US" altLang="ko-KR" dirty="0"/>
            </a:p>
            <a:p>
              <a:pPr algn="ctr"/>
              <a:r>
                <a:rPr lang="ko-KR" altLang="en-US" dirty="0"/>
                <a:t>장애물 파괴 가능</a:t>
              </a: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0C01E5A5-7DC6-5F12-52D9-99E34A504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0" y="3815144"/>
            <a:ext cx="4643874" cy="275550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9CE87D-7A9A-0C21-953B-BAD98B7A7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401" y="3745104"/>
            <a:ext cx="4524037" cy="2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D544-1D78-6029-B6A4-9DC257E55DD3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7200" dirty="0">
                <a:latin typeface="+mj-lt"/>
                <a:ea typeface="+mj-ea"/>
                <a:cs typeface="+mj-cs"/>
              </a:rPr>
              <a:t>게임 컨셉</a:t>
            </a: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49C0E"/>
          </a:solidFill>
          <a:ln w="38100" cap="rnd">
            <a:solidFill>
              <a:srgbClr val="F49C0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10DDE1-0FD9-1C18-BA98-ED7B2AD5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r="22047" b="1"/>
          <a:stretch/>
        </p:blipFill>
        <p:spPr bwMode="auto">
          <a:xfrm>
            <a:off x="572493" y="2002056"/>
            <a:ext cx="3943848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E9871-88B5-FE92-E523-3F1CEC8B78DE}"/>
              </a:ext>
            </a:extLst>
          </p:cNvPr>
          <p:cNvSpPr txBox="1"/>
          <p:nvPr/>
        </p:nvSpPr>
        <p:spPr>
          <a:xfrm>
            <a:off x="4905954" y="2071316"/>
            <a:ext cx="728604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장르 </a:t>
            </a:r>
            <a:r>
              <a:rPr lang="en-US" altLang="ko-KR" dirty="0"/>
              <a:t>: </a:t>
            </a:r>
            <a:r>
              <a:rPr lang="ko-KR" altLang="en-US" dirty="0"/>
              <a:t>러닝 액션</a:t>
            </a: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소개 </a:t>
            </a:r>
            <a:r>
              <a:rPr lang="en-US" altLang="ko-KR" dirty="0"/>
              <a:t>: </a:t>
            </a:r>
            <a:r>
              <a:rPr lang="ko-KR" altLang="en-US" dirty="0"/>
              <a:t>점프와 슬라이드로 조작을 하며 스크린의 장애물들을 </a:t>
            </a:r>
            <a:r>
              <a:rPr lang="en-US" altLang="ko-KR" dirty="0"/>
              <a:t>	      	       </a:t>
            </a:r>
            <a:r>
              <a:rPr lang="ko-KR" altLang="en-US" dirty="0"/>
              <a:t>피해 달리면서 젤리를 먹어 높은 점수 획득이 목표</a:t>
            </a: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오버 </a:t>
            </a:r>
            <a:r>
              <a:rPr lang="en-US" altLang="ko-KR" dirty="0"/>
              <a:t>:  </a:t>
            </a:r>
            <a:r>
              <a:rPr lang="ko-KR" altLang="en-US" dirty="0"/>
              <a:t>체력이 모두 소진되거나 구멍에 빠져 </a:t>
            </a:r>
            <a:r>
              <a:rPr lang="ko-KR" altLang="en-US" dirty="0" err="1"/>
              <a:t>낙사</a:t>
            </a:r>
            <a:r>
              <a:rPr lang="ko-KR" altLang="en-US" dirty="0"/>
              <a:t> 시 게임 종료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    체력 </a:t>
            </a:r>
            <a:r>
              <a:rPr lang="en-US" altLang="ko-KR" dirty="0"/>
              <a:t>-&gt; </a:t>
            </a:r>
            <a:r>
              <a:rPr lang="ko-KR" altLang="en-US" dirty="0"/>
              <a:t> 달리는 동안 지속적으로 감소</a:t>
            </a:r>
            <a:r>
              <a:rPr lang="en-US" altLang="ko-KR" dirty="0"/>
              <a:t> </a:t>
            </a:r>
            <a:r>
              <a:rPr lang="ko-KR" altLang="en-US" dirty="0"/>
              <a:t>장애물에 </a:t>
            </a:r>
            <a:r>
              <a:rPr lang="en-US" altLang="ko-KR" dirty="0"/>
              <a:t> </a:t>
            </a:r>
            <a:r>
              <a:rPr lang="ko-KR" altLang="en-US" dirty="0"/>
              <a:t>부딪혔을 때도 감소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조작 상세 </a:t>
            </a:r>
            <a:r>
              <a:rPr lang="en-US" altLang="ko-KR" dirty="0"/>
              <a:t>: </a:t>
            </a:r>
            <a:r>
              <a:rPr lang="ko-KR" altLang="en-US" dirty="0"/>
              <a:t>점프와 슬라이드</a:t>
            </a:r>
            <a:r>
              <a:rPr lang="en-US" altLang="ko-KR" dirty="0"/>
              <a:t> (</a:t>
            </a:r>
            <a:r>
              <a:rPr lang="ko-KR" altLang="en-US" dirty="0"/>
              <a:t>점프는 </a:t>
            </a:r>
            <a:r>
              <a:rPr lang="en-US" altLang="ko-KR" dirty="0"/>
              <a:t>2</a:t>
            </a:r>
            <a:r>
              <a:rPr lang="ko-KR" altLang="en-US" dirty="0"/>
              <a:t>단 점프 가능</a:t>
            </a:r>
            <a:r>
              <a:rPr lang="en-US" altLang="ko-KR" dirty="0"/>
              <a:t>)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1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7E43A-4A5D-9D90-181C-13F86774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C852FA-352C-04D3-D197-9D81273B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02" y="1395382"/>
            <a:ext cx="8139659" cy="40672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E5D97C-4FBE-D210-24CF-72276B0CC9C7}"/>
              </a:ext>
            </a:extLst>
          </p:cNvPr>
          <p:cNvSpPr/>
          <p:nvPr/>
        </p:nvSpPr>
        <p:spPr>
          <a:xfrm>
            <a:off x="8016922" y="2376130"/>
            <a:ext cx="580030" cy="709684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D161BD-7577-BF85-BD3F-3D5A8BAB07EC}"/>
              </a:ext>
            </a:extLst>
          </p:cNvPr>
          <p:cNvSpPr/>
          <p:nvPr/>
        </p:nvSpPr>
        <p:spPr>
          <a:xfrm>
            <a:off x="8064689" y="4211754"/>
            <a:ext cx="1862920" cy="930232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F3F2F-4FD2-33A2-C7BB-795B0F475670}"/>
              </a:ext>
            </a:extLst>
          </p:cNvPr>
          <p:cNvSpPr/>
          <p:nvPr/>
        </p:nvSpPr>
        <p:spPr>
          <a:xfrm>
            <a:off x="4523094" y="5030619"/>
            <a:ext cx="1030407" cy="441055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0C9B3-274E-506D-8619-A91FCC9C2843}"/>
              </a:ext>
            </a:extLst>
          </p:cNvPr>
          <p:cNvSpPr txBox="1"/>
          <p:nvPr/>
        </p:nvSpPr>
        <p:spPr>
          <a:xfrm>
            <a:off x="10687333" y="2433712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젤리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D7149-D21B-A1C4-5708-49A3887D2BFE}"/>
              </a:ext>
            </a:extLst>
          </p:cNvPr>
          <p:cNvSpPr txBox="1"/>
          <p:nvPr/>
        </p:nvSpPr>
        <p:spPr>
          <a:xfrm>
            <a:off x="10670330" y="4492204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07354-951D-9FA8-AA9B-D1104544C8D7}"/>
              </a:ext>
            </a:extLst>
          </p:cNvPr>
          <p:cNvSpPr txBox="1"/>
          <p:nvPr/>
        </p:nvSpPr>
        <p:spPr>
          <a:xfrm>
            <a:off x="5666625" y="5574860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FD3272-085A-2014-58C4-355DDD974F65}"/>
              </a:ext>
            </a:extLst>
          </p:cNvPr>
          <p:cNvSpPr/>
          <p:nvPr/>
        </p:nvSpPr>
        <p:spPr>
          <a:xfrm>
            <a:off x="2011984" y="1688146"/>
            <a:ext cx="5800222" cy="558331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A542-A5CB-D94F-3F83-DA7502338CB1}"/>
              </a:ext>
            </a:extLst>
          </p:cNvPr>
          <p:cNvSpPr txBox="1"/>
          <p:nvPr/>
        </p:nvSpPr>
        <p:spPr>
          <a:xfrm>
            <a:off x="584039" y="1777229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체력바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1AAC1-2B99-42FA-3107-3FFB90F5A8B0}"/>
              </a:ext>
            </a:extLst>
          </p:cNvPr>
          <p:cNvSpPr/>
          <p:nvPr/>
        </p:nvSpPr>
        <p:spPr>
          <a:xfrm>
            <a:off x="8477107" y="1430925"/>
            <a:ext cx="1276065" cy="313567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99F91-2256-819A-0E75-5D1DB699BA7A}"/>
              </a:ext>
            </a:extLst>
          </p:cNvPr>
          <p:cNvSpPr txBox="1"/>
          <p:nvPr/>
        </p:nvSpPr>
        <p:spPr>
          <a:xfrm>
            <a:off x="10578871" y="1446023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9C5C4-1053-0B64-6393-6BDB79B4F6B7}"/>
              </a:ext>
            </a:extLst>
          </p:cNvPr>
          <p:cNvSpPr/>
          <p:nvPr/>
        </p:nvSpPr>
        <p:spPr>
          <a:xfrm>
            <a:off x="3492687" y="3608807"/>
            <a:ext cx="1030407" cy="1068063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9425D-7E00-882E-5B97-4CFF4F9AC7D3}"/>
              </a:ext>
            </a:extLst>
          </p:cNvPr>
          <p:cNvSpPr txBox="1"/>
          <p:nvPr/>
        </p:nvSpPr>
        <p:spPr>
          <a:xfrm>
            <a:off x="961027" y="3802549"/>
            <a:ext cx="127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쿠키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4203C9-6F7A-7C46-1A82-B95C97EB5B00}"/>
              </a:ext>
            </a:extLst>
          </p:cNvPr>
          <p:cNvCxnSpPr/>
          <p:nvPr/>
        </p:nvCxnSpPr>
        <p:spPr>
          <a:xfrm>
            <a:off x="1697296" y="3966094"/>
            <a:ext cx="1632026" cy="588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F03919-7AD0-29CF-34F7-29764FBD8D7C}"/>
              </a:ext>
            </a:extLst>
          </p:cNvPr>
          <p:cNvCxnSpPr>
            <a:cxnSpLocks/>
          </p:cNvCxnSpPr>
          <p:nvPr/>
        </p:nvCxnSpPr>
        <p:spPr>
          <a:xfrm>
            <a:off x="1531663" y="1967311"/>
            <a:ext cx="48032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B233C7-7E42-B160-1CE1-49CD82C51B8E}"/>
              </a:ext>
            </a:extLst>
          </p:cNvPr>
          <p:cNvCxnSpPr>
            <a:cxnSpLocks/>
          </p:cNvCxnSpPr>
          <p:nvPr/>
        </p:nvCxnSpPr>
        <p:spPr>
          <a:xfrm flipH="1">
            <a:off x="9887935" y="4698371"/>
            <a:ext cx="64242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2D093D-347F-6E32-2FF2-A994335C3461}"/>
              </a:ext>
            </a:extLst>
          </p:cNvPr>
          <p:cNvCxnSpPr>
            <a:cxnSpLocks/>
          </p:cNvCxnSpPr>
          <p:nvPr/>
        </p:nvCxnSpPr>
        <p:spPr>
          <a:xfrm flipH="1">
            <a:off x="8602657" y="2618378"/>
            <a:ext cx="1887556" cy="11259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9A62C2-2A04-E274-78B6-8D03880E033E}"/>
              </a:ext>
            </a:extLst>
          </p:cNvPr>
          <p:cNvCxnSpPr>
            <a:cxnSpLocks/>
          </p:cNvCxnSpPr>
          <p:nvPr/>
        </p:nvCxnSpPr>
        <p:spPr>
          <a:xfrm flipH="1">
            <a:off x="9792793" y="1614560"/>
            <a:ext cx="64242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F5DE16-BE9A-A2D1-27D6-2E6D069023F1}"/>
              </a:ext>
            </a:extLst>
          </p:cNvPr>
          <p:cNvCxnSpPr>
            <a:cxnSpLocks/>
          </p:cNvCxnSpPr>
          <p:nvPr/>
        </p:nvCxnSpPr>
        <p:spPr>
          <a:xfrm flipH="1" flipV="1">
            <a:off x="5038297" y="5462617"/>
            <a:ext cx="457770" cy="2969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A2FAA2-46FF-013E-E9E5-830D754AC89C}"/>
              </a:ext>
            </a:extLst>
          </p:cNvPr>
          <p:cNvSpPr txBox="1"/>
          <p:nvPr/>
        </p:nvSpPr>
        <p:spPr>
          <a:xfrm>
            <a:off x="536272" y="-198971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69840-4142-264A-524F-D620410F47DC}"/>
              </a:ext>
            </a:extLst>
          </p:cNvPr>
          <p:cNvSpPr txBox="1"/>
          <p:nvPr/>
        </p:nvSpPr>
        <p:spPr>
          <a:xfrm>
            <a:off x="3670110" y="463571"/>
            <a:ext cx="43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게임 방식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9640B2-19EE-92B0-DF57-D8BDEBB207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49C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F497B-8390-095F-CA36-7A4604012E63}"/>
              </a:ext>
            </a:extLst>
          </p:cNvPr>
          <p:cNvSpPr txBox="1"/>
          <p:nvPr/>
        </p:nvSpPr>
        <p:spPr>
          <a:xfrm>
            <a:off x="4241750" y="5997801"/>
            <a:ext cx="42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구멍에 빠지면 </a:t>
            </a:r>
            <a:r>
              <a:rPr lang="ko-KR" altLang="en-US" dirty="0" err="1"/>
              <a:t>낙사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즉시 게임 종료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40422-97EF-81AF-812D-C3C09EDF57A8}"/>
              </a:ext>
            </a:extLst>
          </p:cNvPr>
          <p:cNvSpPr txBox="1"/>
          <p:nvPr/>
        </p:nvSpPr>
        <p:spPr>
          <a:xfrm>
            <a:off x="307075" y="2252989"/>
            <a:ext cx="13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체력이 모두</a:t>
            </a:r>
            <a:endParaRPr lang="en-US" altLang="ko-KR" dirty="0"/>
          </a:p>
          <a:p>
            <a:pPr algn="ctr"/>
            <a:r>
              <a:rPr lang="ko-KR" altLang="en-US" dirty="0"/>
              <a:t>소진되면</a:t>
            </a:r>
            <a:endParaRPr lang="en-US" altLang="ko-KR" dirty="0"/>
          </a:p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071BFE-BAC3-ED0E-57F8-D7EA82C0D69E}"/>
              </a:ext>
            </a:extLst>
          </p:cNvPr>
          <p:cNvSpPr txBox="1"/>
          <p:nvPr/>
        </p:nvSpPr>
        <p:spPr>
          <a:xfrm>
            <a:off x="10446277" y="4936438"/>
            <a:ext cx="127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장애물과 충돌 시 </a:t>
            </a:r>
            <a:endParaRPr lang="en-US" altLang="ko-KR" dirty="0"/>
          </a:p>
          <a:p>
            <a:pPr algn="ctr"/>
            <a:r>
              <a:rPr lang="ko-KR" altLang="en-US" dirty="0"/>
              <a:t>체력 감소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35ED9-BA7B-3EB3-C6BD-3A263E0573E9}"/>
              </a:ext>
            </a:extLst>
          </p:cNvPr>
          <p:cNvSpPr txBox="1"/>
          <p:nvPr/>
        </p:nvSpPr>
        <p:spPr>
          <a:xfrm>
            <a:off x="10209145" y="2900099"/>
            <a:ext cx="151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젤리를 먹으면 점수 증가</a:t>
            </a:r>
          </a:p>
        </p:txBody>
      </p:sp>
    </p:spTree>
    <p:extLst>
      <p:ext uri="{BB962C8B-B14F-4D97-AF65-F5344CB8AC3E}">
        <p14:creationId xmlns:p14="http://schemas.microsoft.com/office/powerpoint/2010/main" val="268723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EFAD-269B-5F24-AE77-EE20A68AA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D4B6A73-555D-48C4-0474-AA1883182676}"/>
              </a:ext>
            </a:extLst>
          </p:cNvPr>
          <p:cNvSpPr txBox="1"/>
          <p:nvPr/>
        </p:nvSpPr>
        <p:spPr>
          <a:xfrm>
            <a:off x="536272" y="-198971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ko-KR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71483-B562-18BE-8BF0-222C06DCAE0D}"/>
              </a:ext>
            </a:extLst>
          </p:cNvPr>
          <p:cNvSpPr txBox="1"/>
          <p:nvPr/>
        </p:nvSpPr>
        <p:spPr>
          <a:xfrm>
            <a:off x="3909225" y="198025"/>
            <a:ext cx="401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게임 내 아이템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76935C-F0EB-4B80-084C-7BA17EADB6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49C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4B947CF-3BBA-ABEC-A549-5E5A44F2CED8}"/>
              </a:ext>
            </a:extLst>
          </p:cNvPr>
          <p:cNvGrpSpPr/>
          <p:nvPr/>
        </p:nvGrpSpPr>
        <p:grpSpPr>
          <a:xfrm>
            <a:off x="1951378" y="1048799"/>
            <a:ext cx="8502808" cy="2442627"/>
            <a:chOff x="893927" y="1654977"/>
            <a:chExt cx="10771497" cy="302064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1A82632-376F-031A-F9B1-6FBC0921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222" y="1912765"/>
              <a:ext cx="1393675" cy="141046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BE3342F-F1DE-199F-6BC3-333DF392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0588" y="1877019"/>
              <a:ext cx="1310173" cy="133950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3F2EDAE-E6E6-7336-BB2E-AED17C8D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0452" y="1654977"/>
              <a:ext cx="1601410" cy="16386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B3193D-9171-D5AE-B1C6-9C259D66F275}"/>
                </a:ext>
              </a:extLst>
            </p:cNvPr>
            <p:cNvSpPr txBox="1"/>
            <p:nvPr/>
          </p:nvSpPr>
          <p:spPr>
            <a:xfrm>
              <a:off x="9024583" y="3450678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질주화 물약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0598BC-360E-5CDA-D86E-DEA397048B33}"/>
                </a:ext>
              </a:extLst>
            </p:cNvPr>
            <p:cNvSpPr txBox="1"/>
            <p:nvPr/>
          </p:nvSpPr>
          <p:spPr>
            <a:xfrm>
              <a:off x="5173356" y="3484981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체력 물약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64BC8A-F8B4-E22C-5411-935C6CFF9837}"/>
                </a:ext>
              </a:extLst>
            </p:cNvPr>
            <p:cNvSpPr txBox="1"/>
            <p:nvPr/>
          </p:nvSpPr>
          <p:spPr>
            <a:xfrm>
              <a:off x="1432670" y="3590767"/>
              <a:ext cx="26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거대화 물약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974763-CF9A-41A2-12D7-E7C15F8B2DA7}"/>
                </a:ext>
              </a:extLst>
            </p:cNvPr>
            <p:cNvSpPr txBox="1"/>
            <p:nvPr/>
          </p:nvSpPr>
          <p:spPr>
            <a:xfrm>
              <a:off x="893927" y="4029294"/>
              <a:ext cx="2722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크기 증가 </a:t>
              </a:r>
              <a:endParaRPr lang="en-US" altLang="ko-KR" dirty="0"/>
            </a:p>
            <a:p>
              <a:pPr algn="ctr"/>
              <a:r>
                <a:rPr lang="ko-KR" altLang="en-US" dirty="0"/>
                <a:t>장애물 파괴 가능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8C4894-367B-C346-ACAA-AE64E51C6F53}"/>
                </a:ext>
              </a:extLst>
            </p:cNvPr>
            <p:cNvSpPr txBox="1"/>
            <p:nvPr/>
          </p:nvSpPr>
          <p:spPr>
            <a:xfrm>
              <a:off x="4534468" y="4000555"/>
              <a:ext cx="2722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체력 회복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189946-10B4-0FE9-480F-2405C83D4817}"/>
                </a:ext>
              </a:extLst>
            </p:cNvPr>
            <p:cNvSpPr txBox="1"/>
            <p:nvPr/>
          </p:nvSpPr>
          <p:spPr>
            <a:xfrm>
              <a:off x="8457187" y="3844335"/>
              <a:ext cx="2722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쿠키 속도 증가 </a:t>
              </a:r>
              <a:endParaRPr lang="en-US" altLang="ko-KR" dirty="0"/>
            </a:p>
            <a:p>
              <a:pPr algn="ctr"/>
              <a:r>
                <a:rPr lang="ko-KR" altLang="en-US" dirty="0"/>
                <a:t>장애물 파괴 가능</a:t>
              </a: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917B7DE-CBA0-512F-53D2-BCC9379E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0" y="3815144"/>
            <a:ext cx="4643874" cy="275550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AA67895-7D10-3BD9-E647-43F7AEBC9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401" y="3745104"/>
            <a:ext cx="4524037" cy="2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5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645DF-5303-13FB-FFB5-EAE7FD9BBCEA}"/>
              </a:ext>
            </a:extLst>
          </p:cNvPr>
          <p:cNvSpPr txBox="1"/>
          <p:nvPr/>
        </p:nvSpPr>
        <p:spPr>
          <a:xfrm>
            <a:off x="841247" y="643467"/>
            <a:ext cx="3451237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개발일정</a:t>
            </a:r>
            <a:endParaRPr lang="en-US" altLang="ko-KR" sz="6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spcBef>
                <a:spcPct val="0"/>
              </a:spcBef>
              <a:spcAft>
                <a:spcPts val="600"/>
              </a:spcAft>
            </a:pPr>
            <a:endParaRPr lang="en-US" altLang="ko-KR" sz="6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17C3-D13E-5011-394E-54F4C4E7C828}"/>
              </a:ext>
            </a:extLst>
          </p:cNvPr>
          <p:cNvSpPr txBox="1"/>
          <p:nvPr/>
        </p:nvSpPr>
        <p:spPr>
          <a:xfrm>
            <a:off x="5566434" y="643467"/>
            <a:ext cx="5784317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필요한 리소스 수집 및 프로그램 틀 기획</a:t>
            </a: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쿠키 조작 구현 </a:t>
            </a:r>
            <a:r>
              <a:rPr lang="en-US" altLang="ko-KR" dirty="0"/>
              <a:t>(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슬라이드</a:t>
            </a:r>
            <a:r>
              <a:rPr lang="en-US" altLang="ko-KR" dirty="0"/>
              <a:t>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배경 및 장애물 구현 </a:t>
            </a: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충돌 처리 구현</a:t>
            </a: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UI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체력바</a:t>
            </a:r>
            <a:r>
              <a:rPr lang="en-US" altLang="ko-KR" dirty="0"/>
              <a:t>, </a:t>
            </a:r>
            <a:r>
              <a:rPr lang="ko-KR" altLang="en-US" dirty="0"/>
              <a:t>점수 표시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아이템 효과 구현</a:t>
            </a: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디테일 구현 및 수치 조정 </a:t>
            </a:r>
            <a:endParaRPr lang="en-US" altLang="ko-KR" dirty="0"/>
          </a:p>
          <a:p>
            <a:pPr latinLnBrk="0">
              <a:spcAft>
                <a:spcPts val="600"/>
              </a:spcAft>
            </a:pPr>
            <a:r>
              <a:rPr lang="en-US" altLang="ko-KR" dirty="0"/>
              <a:t>                (</a:t>
            </a:r>
            <a:r>
              <a:rPr lang="ko-KR" altLang="en-US" dirty="0"/>
              <a:t>체력 감소량 조절</a:t>
            </a:r>
            <a:r>
              <a:rPr lang="en-US" altLang="ko-KR" dirty="0"/>
              <a:t>, </a:t>
            </a:r>
            <a:r>
              <a:rPr lang="ko-KR" altLang="en-US" dirty="0" err="1"/>
              <a:t>낙사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젤리 배치 등</a:t>
            </a:r>
            <a:r>
              <a:rPr lang="en-US" altLang="ko-KR" dirty="0"/>
              <a:t>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버그 수정 및 최종 점검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99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E59F4-0A71-9754-496D-41E0FAEE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093">
            <a:extLst>
              <a:ext uri="{FF2B5EF4-FFF2-40B4-BE49-F238E27FC236}">
                <a16:creationId xmlns:a16="http://schemas.microsoft.com/office/drawing/2014/main" id="{36B63015-A396-276B-0CA0-DF76F3F8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만화 영화, 애니메이션, 소설이(가) 표시된 사진&#10;&#10;자동 생성된 설명">
            <a:extLst>
              <a:ext uri="{FF2B5EF4-FFF2-40B4-BE49-F238E27FC236}">
                <a16:creationId xmlns:a16="http://schemas.microsoft.com/office/drawing/2014/main" id="{C05E1B68-DA78-082F-9363-30493E8D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0A10-5319-D046-574C-12CE8E44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8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쿠키런</a:t>
            </a:r>
            <a:r>
              <a:rPr lang="ko-KR" altLang="en-US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모작</a:t>
            </a:r>
            <a:br>
              <a:rPr lang="en-US" altLang="ko-KR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8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5CEAF-E9AB-4278-7913-333EC8DA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2023180005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김다은</a:t>
            </a:r>
          </a:p>
        </p:txBody>
      </p:sp>
      <p:sp>
        <p:nvSpPr>
          <p:cNvPr id="1096" name="Rectangle 6">
            <a:extLst>
              <a:ext uri="{FF2B5EF4-FFF2-40B4-BE49-F238E27FC236}">
                <a16:creationId xmlns:a16="http://schemas.microsoft.com/office/drawing/2014/main" id="{1773494F-E26E-28AB-9DE8-B5398A37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6">
            <a:extLst>
              <a:ext uri="{FF2B5EF4-FFF2-40B4-BE49-F238E27FC236}">
                <a16:creationId xmlns:a16="http://schemas.microsoft.com/office/drawing/2014/main" id="{A967F5E2-F26B-C5E7-D58C-C13C41439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07756-7FCF-B266-8F2E-4548AFA6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ko-KR" altLang="en-US" sz="5600"/>
              <a:t>목차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86E35-CBED-7ECB-E79C-56EA98D8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40" y="2663879"/>
            <a:ext cx="4818888" cy="3550789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기본 게임 정보</a:t>
            </a:r>
            <a:endParaRPr lang="en-US" altLang="ko-KR" dirty="0"/>
          </a:p>
          <a:p>
            <a:r>
              <a:rPr lang="ko-KR" altLang="en-US" dirty="0"/>
              <a:t>원작과의 차이점</a:t>
            </a:r>
            <a:endParaRPr lang="en-US" altLang="ko-KR" dirty="0"/>
          </a:p>
          <a:p>
            <a:r>
              <a:rPr lang="ko-KR" altLang="en-US" dirty="0"/>
              <a:t>게임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게임 화면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조작법</a:t>
            </a:r>
            <a:endParaRPr lang="en-US" altLang="ko-KR" dirty="0"/>
          </a:p>
          <a:p>
            <a:r>
              <a:rPr lang="ko-KR" altLang="en-US" dirty="0"/>
              <a:t>기타 요소</a:t>
            </a:r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3B480548-23C4-1BD1-F5DD-0705C936F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B99C4-89AA-933C-3487-9392EBE6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DE0284A9-8E92-0428-9DEA-1F6A94FB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72F41D2-38F4-50BE-1306-75114138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7E97A-42D2-9047-7DD1-F1CCBF73B2A9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7200" dirty="0">
                <a:latin typeface="+mj-lt"/>
                <a:ea typeface="+mj-ea"/>
                <a:cs typeface="+mj-cs"/>
              </a:rPr>
              <a:t>게임 기본 정보</a:t>
            </a: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B07389F2-5659-849A-D751-58353A0B2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49C0E"/>
          </a:solidFill>
          <a:ln w="38100" cap="rnd">
            <a:solidFill>
              <a:srgbClr val="F49C0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A407E7-8572-1E41-B679-635B5477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r="22047" b="1"/>
          <a:stretch/>
        </p:blipFill>
        <p:spPr bwMode="auto">
          <a:xfrm>
            <a:off x="572493" y="2002056"/>
            <a:ext cx="3943848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E4DA7-AB27-1085-05E7-B74BF7CE368B}"/>
              </a:ext>
            </a:extLst>
          </p:cNvPr>
          <p:cNvSpPr txBox="1"/>
          <p:nvPr/>
        </p:nvSpPr>
        <p:spPr>
          <a:xfrm>
            <a:off x="4905954" y="2071316"/>
            <a:ext cx="728604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장르 </a:t>
            </a:r>
            <a:r>
              <a:rPr lang="en-US" altLang="ko-KR" dirty="0"/>
              <a:t>: </a:t>
            </a:r>
            <a:r>
              <a:rPr lang="ko-KR" altLang="en-US" dirty="0"/>
              <a:t>러닝 액션</a:t>
            </a: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모티브 </a:t>
            </a:r>
            <a:r>
              <a:rPr lang="en-US" altLang="ko-KR" dirty="0"/>
              <a:t>: </a:t>
            </a:r>
            <a:r>
              <a:rPr lang="ko-KR" altLang="en-US" dirty="0"/>
              <a:t>미국의 진저 </a:t>
            </a:r>
            <a:r>
              <a:rPr lang="ko-KR" altLang="en-US" dirty="0" err="1"/>
              <a:t>브레드맨</a:t>
            </a:r>
            <a:r>
              <a:rPr lang="ko-KR" altLang="en-US" dirty="0"/>
              <a:t> 동화</a:t>
            </a: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소개 </a:t>
            </a:r>
            <a:r>
              <a:rPr lang="en-US" altLang="ko-KR" dirty="0"/>
              <a:t>: </a:t>
            </a:r>
            <a:r>
              <a:rPr lang="ko-KR" altLang="en-US" dirty="0"/>
              <a:t>점프와 슬라이드로 조작을 하며 스크린의 장애물들을 </a:t>
            </a:r>
            <a:r>
              <a:rPr lang="en-US" altLang="ko-KR" dirty="0"/>
              <a:t>	      	       </a:t>
            </a:r>
            <a:r>
              <a:rPr lang="ko-KR" altLang="en-US" dirty="0"/>
              <a:t>피해 달리면서 젤리를 먹어 높은 점수 획득이 목표</a:t>
            </a: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게임 오버 </a:t>
            </a:r>
            <a:r>
              <a:rPr lang="en-US" altLang="ko-KR" dirty="0"/>
              <a:t>:  </a:t>
            </a:r>
            <a:r>
              <a:rPr lang="ko-KR" altLang="en-US" dirty="0"/>
              <a:t>체력이 모두 소진되거나 구멍에 빠져 </a:t>
            </a:r>
            <a:r>
              <a:rPr lang="ko-KR" altLang="en-US" dirty="0" err="1"/>
              <a:t>낙사</a:t>
            </a:r>
            <a:r>
              <a:rPr lang="ko-KR" altLang="en-US" dirty="0"/>
              <a:t> 시 게임 종료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    체력 </a:t>
            </a:r>
            <a:r>
              <a:rPr lang="en-US" altLang="ko-KR" dirty="0"/>
              <a:t>-&gt; </a:t>
            </a:r>
            <a:r>
              <a:rPr lang="ko-KR" altLang="en-US" dirty="0"/>
              <a:t> 달리는 동안 지속적으로 감소</a:t>
            </a:r>
            <a:r>
              <a:rPr lang="en-US" altLang="ko-KR" dirty="0"/>
              <a:t> </a:t>
            </a:r>
            <a:r>
              <a:rPr lang="ko-KR" altLang="en-US" dirty="0"/>
              <a:t>장애물에 </a:t>
            </a:r>
            <a:r>
              <a:rPr lang="en-US" altLang="ko-KR" dirty="0"/>
              <a:t> </a:t>
            </a:r>
            <a:r>
              <a:rPr lang="ko-KR" altLang="en-US" dirty="0"/>
              <a:t>부딪혔을 때도 감소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D9C44-3AB6-E630-37BD-B0083884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7C267146-AB38-CBB3-24BC-980423E6E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AD9F7493-C00B-1B75-04F8-4F3C7A520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8D682-18D0-5DE5-AC62-284C0CE0DAA2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7200" dirty="0">
                <a:latin typeface="+mj-lt"/>
                <a:ea typeface="+mj-ea"/>
                <a:cs typeface="+mj-cs"/>
              </a:rPr>
              <a:t>원작과의 차이점</a:t>
            </a: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93132630-30F8-BC39-9FC0-2ED5670B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49C0E"/>
          </a:solidFill>
          <a:ln w="38100" cap="rnd">
            <a:solidFill>
              <a:srgbClr val="F49C0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B585C4-7919-2E0D-3B54-0A30E160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r="22047" b="1"/>
          <a:stretch/>
        </p:blipFill>
        <p:spPr bwMode="auto">
          <a:xfrm>
            <a:off x="572493" y="2002056"/>
            <a:ext cx="3943848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78640-6222-0827-770B-994FAC08FD2D}"/>
              </a:ext>
            </a:extLst>
          </p:cNvPr>
          <p:cNvSpPr txBox="1"/>
          <p:nvPr/>
        </p:nvSpPr>
        <p:spPr>
          <a:xfrm>
            <a:off x="4905954" y="2071316"/>
            <a:ext cx="728604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110000"/>
              </a:lnSpc>
              <a:spcAft>
                <a:spcPts val="600"/>
              </a:spcAft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/>
              <a:t>원작 </a:t>
            </a:r>
            <a:r>
              <a:rPr lang="en-US" altLang="ko-KR" dirty="0"/>
              <a:t>– </a:t>
            </a:r>
            <a:r>
              <a:rPr lang="ko-KR" altLang="en-US" dirty="0"/>
              <a:t>모바일 </a:t>
            </a:r>
            <a:r>
              <a:rPr lang="en-US" altLang="ko-KR" dirty="0"/>
              <a:t>(</a:t>
            </a:r>
            <a:r>
              <a:rPr lang="ko-KR" altLang="en-US" dirty="0"/>
              <a:t>이번 모작 프로젝트에서는 </a:t>
            </a:r>
            <a:r>
              <a:rPr lang="en-US" altLang="ko-KR" dirty="0"/>
              <a:t>PC</a:t>
            </a:r>
            <a:r>
              <a:rPr lang="ko-KR" altLang="en-US" dirty="0"/>
              <a:t>로 진행</a:t>
            </a:r>
            <a:r>
              <a:rPr lang="en-US" altLang="ko-KR" dirty="0"/>
              <a:t>)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원작에서는 보너스 젤리들을 모으면 보너스 타임이 발동되고 보너스 타임 </a:t>
            </a:r>
            <a:r>
              <a:rPr lang="ko-KR" altLang="en-US" dirty="0" err="1"/>
              <a:t>맵으로</a:t>
            </a:r>
            <a:r>
              <a:rPr lang="ko-KR" altLang="en-US" dirty="0"/>
              <a:t> 이동된다</a:t>
            </a:r>
            <a:r>
              <a:rPr lang="en-US" altLang="ko-KR" dirty="0"/>
              <a:t>. </a:t>
            </a:r>
            <a:r>
              <a:rPr lang="ko-KR" altLang="en-US" dirty="0"/>
              <a:t> 보너스 타임 동안에는 체력이 감소하지 않으며 많은 젤리 획득 가능이 가능하다</a:t>
            </a:r>
            <a:r>
              <a:rPr lang="en-US" altLang="ko-KR" dirty="0"/>
              <a:t>. </a:t>
            </a:r>
            <a:r>
              <a:rPr lang="ko-KR" altLang="en-US" dirty="0"/>
              <a:t>이번 모작에서 보너스 타임은 구현하지 않을 예정이다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원작에서는 다양한 쿠키와 펫이 등장하고 고유의 능력을 갖는다</a:t>
            </a:r>
            <a:r>
              <a:rPr lang="en-US" altLang="ko-KR" dirty="0"/>
              <a:t>.</a:t>
            </a:r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    이번 모작에서는 러닝 액션 구현을 최우선으로 두고 쿠키와 펫의 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en-US" altLang="ko-KR" dirty="0"/>
              <a:t>    </a:t>
            </a:r>
            <a:r>
              <a:rPr lang="ko-KR" altLang="en-US" dirty="0"/>
              <a:t>다양성</a:t>
            </a:r>
            <a:r>
              <a:rPr lang="en-US" altLang="ko-KR" dirty="0"/>
              <a:t> </a:t>
            </a:r>
            <a:r>
              <a:rPr lang="ko-KR" altLang="en-US" dirty="0"/>
              <a:t>및 능력 등은 구현하지 않을 예정이다</a:t>
            </a:r>
            <a:r>
              <a:rPr lang="en-US" altLang="ko-KR" dirty="0"/>
              <a:t>. (</a:t>
            </a:r>
            <a:r>
              <a:rPr lang="ko-KR" altLang="en-US" dirty="0"/>
              <a:t>만약 시간이 남는다면</a:t>
            </a:r>
            <a:endParaRPr lang="en-US" altLang="ko-KR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en-US" altLang="ko-KR" dirty="0"/>
              <a:t>   </a:t>
            </a:r>
            <a:r>
              <a:rPr lang="ko-KR" altLang="en-US" dirty="0"/>
              <a:t>추가로 일부만 구현할 의사는 있지만 과연 가능할지</a:t>
            </a:r>
            <a:r>
              <a:rPr lang="en-US" altLang="ko-KR" dirty="0"/>
              <a:t>..</a:t>
            </a:r>
            <a:r>
              <a:rPr lang="ko-KR" altLang="en-US" dirty="0" err="1"/>
              <a:t>ㅜ</a:t>
            </a:r>
            <a:r>
              <a:rPr lang="en-US" altLang="ko-KR" dirty="0"/>
              <a:t>)</a:t>
            </a:r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4622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181</TotalTime>
  <Words>479</Words>
  <Application>Microsoft Office PowerPoint</Application>
  <PresentationFormat>와이드스크린</PresentationFormat>
  <Paragraphs>111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맑은 고딕</vt:lpstr>
      <vt:lpstr>Arial</vt:lpstr>
      <vt:lpstr>SketchyVTI</vt:lpstr>
      <vt:lpstr>2D 게임 프로그래밍 1차 발표</vt:lpstr>
      <vt:lpstr>PowerPoint 프레젠테이션</vt:lpstr>
      <vt:lpstr>PowerPoint 프레젠테이션</vt:lpstr>
      <vt:lpstr>PowerPoint 프레젠테이션</vt:lpstr>
      <vt:lpstr>PowerPoint 프레젠테이션</vt:lpstr>
      <vt:lpstr>쿠키런 모작 게임 기획서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다은 김</dc:creator>
  <cp:lastModifiedBy>다은 김</cp:lastModifiedBy>
  <cp:revision>2</cp:revision>
  <dcterms:created xsi:type="dcterms:W3CDTF">2024-10-11T11:23:17Z</dcterms:created>
  <dcterms:modified xsi:type="dcterms:W3CDTF">2024-10-13T08:37:11Z</dcterms:modified>
</cp:coreProperties>
</file>