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311" r:id="rId3"/>
    <p:sldId id="307" r:id="rId4"/>
    <p:sldId id="309" r:id="rId5"/>
    <p:sldId id="308" r:id="rId6"/>
    <p:sldId id="302" r:id="rId7"/>
    <p:sldId id="261" r:id="rId8"/>
    <p:sldId id="265" r:id="rId9"/>
    <p:sldId id="268" r:id="rId10"/>
    <p:sldId id="305" r:id="rId11"/>
    <p:sldId id="306" r:id="rId12"/>
    <p:sldId id="312" r:id="rId13"/>
    <p:sldId id="310" r:id="rId14"/>
  </p:sldIdLst>
  <p:sldSz cx="9144000" cy="5143500" type="screen16x9"/>
  <p:notesSz cx="6858000" cy="9144000"/>
  <p:embeddedFontLst>
    <p:embeddedFont>
      <p:font typeface="Fredoka One" panose="020B0604020202020204" charset="0"/>
      <p:regular r:id="rId16"/>
    </p:embeddedFont>
    <p:embeddedFont>
      <p:font typeface="Montserrat" panose="020B0604020202020204" charset="0"/>
      <p:regular r:id="rId17"/>
      <p:bold r:id="rId18"/>
      <p:italic r:id="rId19"/>
      <p:boldItalic r:id="rId20"/>
    </p:embeddedFont>
    <p:embeddedFont>
      <p:font typeface="Cambria Math" panose="02040503050406030204" pitchFamily="18"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0">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86DFB2-F76D-41B8-BA9C-208171C50BFF}">
  <a:tblStyle styleId="{B186DFB2-F76D-41B8-BA9C-208171C50B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p:scale>
          <a:sx n="100" d="100"/>
          <a:sy n="100" d="100"/>
        </p:scale>
        <p:origin x="516" y="72"/>
      </p:cViewPr>
      <p:guideLst>
        <p:guide orient="horz" pos="5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41532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37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79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9c960cef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9c960cef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942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8a7e98d028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8a7e98d028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9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8a7e98d02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8a7e98d02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34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950" y="1817516"/>
            <a:ext cx="5559600" cy="93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6200"/>
            </a:lvl1pPr>
            <a:lvl2pPr lvl="1">
              <a:spcBef>
                <a:spcPts val="0"/>
              </a:spcBef>
              <a:spcAft>
                <a:spcPts val="0"/>
              </a:spcAft>
              <a:buSzPts val="6200"/>
              <a:buNone/>
              <a:defRPr sz="6200"/>
            </a:lvl2pPr>
            <a:lvl3pPr lvl="2">
              <a:spcBef>
                <a:spcPts val="0"/>
              </a:spcBef>
              <a:spcAft>
                <a:spcPts val="0"/>
              </a:spcAft>
              <a:buSzPts val="6200"/>
              <a:buNone/>
              <a:defRPr sz="6200"/>
            </a:lvl3pPr>
            <a:lvl4pPr lvl="3">
              <a:spcBef>
                <a:spcPts val="0"/>
              </a:spcBef>
              <a:spcAft>
                <a:spcPts val="0"/>
              </a:spcAft>
              <a:buSzPts val="6200"/>
              <a:buNone/>
              <a:defRPr sz="6200"/>
            </a:lvl4pPr>
            <a:lvl5pPr lvl="4">
              <a:spcBef>
                <a:spcPts val="0"/>
              </a:spcBef>
              <a:spcAft>
                <a:spcPts val="0"/>
              </a:spcAft>
              <a:buSzPts val="6200"/>
              <a:buNone/>
              <a:defRPr sz="6200"/>
            </a:lvl5pPr>
            <a:lvl6pPr lvl="5">
              <a:spcBef>
                <a:spcPts val="0"/>
              </a:spcBef>
              <a:spcAft>
                <a:spcPts val="0"/>
              </a:spcAft>
              <a:buSzPts val="6200"/>
              <a:buNone/>
              <a:defRPr sz="6200"/>
            </a:lvl6pPr>
            <a:lvl7pPr lvl="6">
              <a:spcBef>
                <a:spcPts val="0"/>
              </a:spcBef>
              <a:spcAft>
                <a:spcPts val="0"/>
              </a:spcAft>
              <a:buSzPts val="6200"/>
              <a:buNone/>
              <a:defRPr sz="6200"/>
            </a:lvl7pPr>
            <a:lvl8pPr lvl="7">
              <a:spcBef>
                <a:spcPts val="0"/>
              </a:spcBef>
              <a:spcAft>
                <a:spcPts val="0"/>
              </a:spcAft>
              <a:buSzPts val="6200"/>
              <a:buNone/>
              <a:defRPr sz="6200"/>
            </a:lvl8pPr>
            <a:lvl9pPr lvl="8">
              <a:spcBef>
                <a:spcPts val="0"/>
              </a:spcBef>
              <a:spcAft>
                <a:spcPts val="0"/>
              </a:spcAft>
              <a:buSzPts val="6200"/>
              <a:buNone/>
              <a:defRPr sz="6200"/>
            </a:lvl9pPr>
          </a:lstStyle>
          <a:p>
            <a:endParaRPr/>
          </a:p>
        </p:txBody>
      </p:sp>
      <p:sp>
        <p:nvSpPr>
          <p:cNvPr id="10" name="Google Shape;10;p2"/>
          <p:cNvSpPr txBox="1">
            <a:spLocks noGrp="1"/>
          </p:cNvSpPr>
          <p:nvPr>
            <p:ph type="subTitle" idx="1"/>
          </p:nvPr>
        </p:nvSpPr>
        <p:spPr>
          <a:xfrm>
            <a:off x="2529000" y="2880216"/>
            <a:ext cx="4087500" cy="9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662138" y="-653293"/>
            <a:ext cx="10849276" cy="6450086"/>
            <a:chOff x="-662138" y="-653293"/>
            <a:chExt cx="10849276" cy="6450086"/>
          </a:xfrm>
        </p:grpSpPr>
        <p:sp>
          <p:nvSpPr>
            <p:cNvPr id="12" name="Google Shape;12;p2"/>
            <p:cNvSpPr/>
            <p:nvPr/>
          </p:nvSpPr>
          <p:spPr>
            <a:xfrm>
              <a:off x="8132321" y="3862227"/>
              <a:ext cx="606824" cy="606824"/>
            </a:xfrm>
            <a:custGeom>
              <a:avLst/>
              <a:gdLst/>
              <a:ahLst/>
              <a:cxnLst/>
              <a:rect l="l" t="t" r="r" b="b"/>
              <a:pathLst>
                <a:path w="15431" h="15431" extrusionOk="0">
                  <a:moveTo>
                    <a:pt x="7715" y="1"/>
                  </a:moveTo>
                  <a:cubicBezTo>
                    <a:pt x="3457" y="1"/>
                    <a:pt x="0" y="3457"/>
                    <a:pt x="0" y="7716"/>
                  </a:cubicBezTo>
                  <a:cubicBezTo>
                    <a:pt x="0" y="11974"/>
                    <a:pt x="3457" y="15430"/>
                    <a:pt x="7715" y="15430"/>
                  </a:cubicBezTo>
                  <a:cubicBezTo>
                    <a:pt x="11984" y="15430"/>
                    <a:pt x="15430" y="11974"/>
                    <a:pt x="15430" y="7716"/>
                  </a:cubicBezTo>
                  <a:cubicBezTo>
                    <a:pt x="15430" y="3457"/>
                    <a:pt x="11984" y="1"/>
                    <a:pt x="7715" y="1"/>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8844" y="3813935"/>
              <a:ext cx="616931" cy="606863"/>
            </a:xfrm>
            <a:custGeom>
              <a:avLst/>
              <a:gdLst/>
              <a:ahLst/>
              <a:cxnLst/>
              <a:rect l="l" t="t" r="r" b="b"/>
              <a:pathLst>
                <a:path w="15688" h="15432" extrusionOk="0">
                  <a:moveTo>
                    <a:pt x="7841" y="333"/>
                  </a:moveTo>
                  <a:cubicBezTo>
                    <a:pt x="11841" y="333"/>
                    <a:pt x="15143" y="3585"/>
                    <a:pt x="15184" y="7647"/>
                  </a:cubicBezTo>
                  <a:cubicBezTo>
                    <a:pt x="15235" y="11766"/>
                    <a:pt x="11841" y="15064"/>
                    <a:pt x="7837" y="15064"/>
                  </a:cubicBezTo>
                  <a:cubicBezTo>
                    <a:pt x="7831" y="15064"/>
                    <a:pt x="7825" y="15064"/>
                    <a:pt x="7819" y="15064"/>
                  </a:cubicBezTo>
                  <a:cubicBezTo>
                    <a:pt x="7788" y="15064"/>
                    <a:pt x="7757" y="15065"/>
                    <a:pt x="7726" y="15065"/>
                  </a:cubicBezTo>
                  <a:cubicBezTo>
                    <a:pt x="3796" y="15065"/>
                    <a:pt x="494" y="11803"/>
                    <a:pt x="453" y="7812"/>
                  </a:cubicBezTo>
                  <a:cubicBezTo>
                    <a:pt x="381" y="3728"/>
                    <a:pt x="3663" y="375"/>
                    <a:pt x="7747" y="334"/>
                  </a:cubicBezTo>
                  <a:cubicBezTo>
                    <a:pt x="7778" y="333"/>
                    <a:pt x="7809" y="333"/>
                    <a:pt x="7841" y="333"/>
                  </a:cubicBezTo>
                  <a:close/>
                  <a:moveTo>
                    <a:pt x="7800" y="1"/>
                  </a:moveTo>
                  <a:cubicBezTo>
                    <a:pt x="3610" y="1"/>
                    <a:pt x="164" y="3357"/>
                    <a:pt x="93" y="7565"/>
                  </a:cubicBezTo>
                  <a:cubicBezTo>
                    <a:pt x="1" y="11772"/>
                    <a:pt x="3303" y="15270"/>
                    <a:pt x="7500" y="15424"/>
                  </a:cubicBezTo>
                  <a:cubicBezTo>
                    <a:pt x="7611" y="15429"/>
                    <a:pt x="7722" y="15431"/>
                    <a:pt x="7833" y="15431"/>
                  </a:cubicBezTo>
                  <a:cubicBezTo>
                    <a:pt x="11866" y="15431"/>
                    <a:pt x="15292" y="12354"/>
                    <a:pt x="15503" y="8059"/>
                  </a:cubicBezTo>
                  <a:cubicBezTo>
                    <a:pt x="15688" y="3759"/>
                    <a:pt x="12334" y="138"/>
                    <a:pt x="8045" y="5"/>
                  </a:cubicBezTo>
                  <a:cubicBezTo>
                    <a:pt x="7963" y="2"/>
                    <a:pt x="7881" y="1"/>
                    <a:pt x="7800"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999" y="2498948"/>
              <a:ext cx="236304" cy="233355"/>
            </a:xfrm>
            <a:custGeom>
              <a:avLst/>
              <a:gdLst/>
              <a:ahLst/>
              <a:cxnLst/>
              <a:rect l="l" t="t" r="r" b="b"/>
              <a:pathLst>
                <a:path w="6009" h="5934" extrusionOk="0">
                  <a:moveTo>
                    <a:pt x="526" y="1778"/>
                  </a:moveTo>
                  <a:lnTo>
                    <a:pt x="515" y="1788"/>
                  </a:lnTo>
                  <a:lnTo>
                    <a:pt x="515" y="1778"/>
                  </a:lnTo>
                  <a:close/>
                  <a:moveTo>
                    <a:pt x="3519" y="1840"/>
                  </a:moveTo>
                  <a:lnTo>
                    <a:pt x="3529" y="1850"/>
                  </a:lnTo>
                  <a:lnTo>
                    <a:pt x="3519" y="1850"/>
                  </a:lnTo>
                  <a:lnTo>
                    <a:pt x="3519" y="1840"/>
                  </a:lnTo>
                  <a:close/>
                  <a:moveTo>
                    <a:pt x="5823" y="2190"/>
                  </a:moveTo>
                  <a:cubicBezTo>
                    <a:pt x="5823" y="2231"/>
                    <a:pt x="5833" y="2262"/>
                    <a:pt x="5823" y="2303"/>
                  </a:cubicBezTo>
                  <a:lnTo>
                    <a:pt x="5823" y="2293"/>
                  </a:lnTo>
                  <a:cubicBezTo>
                    <a:pt x="5813" y="2262"/>
                    <a:pt x="5813" y="2231"/>
                    <a:pt x="5823" y="2190"/>
                  </a:cubicBezTo>
                  <a:close/>
                  <a:moveTo>
                    <a:pt x="3982" y="2334"/>
                  </a:moveTo>
                  <a:cubicBezTo>
                    <a:pt x="3982" y="2385"/>
                    <a:pt x="3982" y="2416"/>
                    <a:pt x="3951" y="2416"/>
                  </a:cubicBezTo>
                  <a:cubicBezTo>
                    <a:pt x="3961" y="2385"/>
                    <a:pt x="3972" y="2354"/>
                    <a:pt x="3982" y="2334"/>
                  </a:cubicBezTo>
                  <a:close/>
                  <a:moveTo>
                    <a:pt x="2891" y="3671"/>
                  </a:moveTo>
                  <a:lnTo>
                    <a:pt x="2912" y="3681"/>
                  </a:lnTo>
                  <a:lnTo>
                    <a:pt x="2902" y="3702"/>
                  </a:lnTo>
                  <a:cubicBezTo>
                    <a:pt x="2902" y="3691"/>
                    <a:pt x="2902" y="3681"/>
                    <a:pt x="2891" y="3671"/>
                  </a:cubicBezTo>
                  <a:close/>
                  <a:moveTo>
                    <a:pt x="4794" y="4268"/>
                  </a:moveTo>
                  <a:cubicBezTo>
                    <a:pt x="4805" y="4288"/>
                    <a:pt x="4825" y="4309"/>
                    <a:pt x="4846" y="4319"/>
                  </a:cubicBezTo>
                  <a:lnTo>
                    <a:pt x="4784" y="4319"/>
                  </a:lnTo>
                  <a:cubicBezTo>
                    <a:pt x="4794" y="4298"/>
                    <a:pt x="4794" y="4288"/>
                    <a:pt x="4794" y="4268"/>
                  </a:cubicBezTo>
                  <a:close/>
                  <a:moveTo>
                    <a:pt x="3097" y="4412"/>
                  </a:moveTo>
                  <a:lnTo>
                    <a:pt x="3077" y="4442"/>
                  </a:lnTo>
                  <a:cubicBezTo>
                    <a:pt x="3077" y="4432"/>
                    <a:pt x="3077" y="4422"/>
                    <a:pt x="3077" y="4412"/>
                  </a:cubicBezTo>
                  <a:close/>
                  <a:moveTo>
                    <a:pt x="3015" y="1"/>
                  </a:moveTo>
                  <a:cubicBezTo>
                    <a:pt x="2792" y="1"/>
                    <a:pt x="2570" y="34"/>
                    <a:pt x="2357" y="101"/>
                  </a:cubicBezTo>
                  <a:cubicBezTo>
                    <a:pt x="2326" y="101"/>
                    <a:pt x="2295" y="112"/>
                    <a:pt x="2274" y="122"/>
                  </a:cubicBezTo>
                  <a:cubicBezTo>
                    <a:pt x="2264" y="120"/>
                    <a:pt x="2254" y="119"/>
                    <a:pt x="2245" y="119"/>
                  </a:cubicBezTo>
                  <a:cubicBezTo>
                    <a:pt x="2170" y="119"/>
                    <a:pt x="2121" y="185"/>
                    <a:pt x="2048" y="194"/>
                  </a:cubicBezTo>
                  <a:cubicBezTo>
                    <a:pt x="1770" y="246"/>
                    <a:pt x="1523" y="369"/>
                    <a:pt x="1307" y="554"/>
                  </a:cubicBezTo>
                  <a:cubicBezTo>
                    <a:pt x="1276" y="554"/>
                    <a:pt x="1256" y="575"/>
                    <a:pt x="1256" y="616"/>
                  </a:cubicBezTo>
                  <a:cubicBezTo>
                    <a:pt x="1184" y="698"/>
                    <a:pt x="1030" y="667"/>
                    <a:pt x="1009" y="801"/>
                  </a:cubicBezTo>
                  <a:cubicBezTo>
                    <a:pt x="947" y="822"/>
                    <a:pt x="906" y="863"/>
                    <a:pt x="875" y="924"/>
                  </a:cubicBezTo>
                  <a:cubicBezTo>
                    <a:pt x="844" y="924"/>
                    <a:pt x="824" y="945"/>
                    <a:pt x="814" y="976"/>
                  </a:cubicBezTo>
                  <a:cubicBezTo>
                    <a:pt x="742" y="1017"/>
                    <a:pt x="731" y="1089"/>
                    <a:pt x="680" y="1151"/>
                  </a:cubicBezTo>
                  <a:cubicBezTo>
                    <a:pt x="526" y="1254"/>
                    <a:pt x="526" y="1439"/>
                    <a:pt x="443" y="1583"/>
                  </a:cubicBezTo>
                  <a:cubicBezTo>
                    <a:pt x="330" y="1655"/>
                    <a:pt x="268" y="1768"/>
                    <a:pt x="268" y="1902"/>
                  </a:cubicBezTo>
                  <a:cubicBezTo>
                    <a:pt x="176" y="2025"/>
                    <a:pt x="135" y="2169"/>
                    <a:pt x="135" y="2323"/>
                  </a:cubicBezTo>
                  <a:cubicBezTo>
                    <a:pt x="63" y="2395"/>
                    <a:pt x="94" y="2488"/>
                    <a:pt x="83" y="2570"/>
                  </a:cubicBezTo>
                  <a:lnTo>
                    <a:pt x="73" y="2683"/>
                  </a:lnTo>
                  <a:cubicBezTo>
                    <a:pt x="1" y="2869"/>
                    <a:pt x="1" y="3074"/>
                    <a:pt x="73" y="3249"/>
                  </a:cubicBezTo>
                  <a:cubicBezTo>
                    <a:pt x="73" y="3342"/>
                    <a:pt x="83" y="3445"/>
                    <a:pt x="94" y="3547"/>
                  </a:cubicBezTo>
                  <a:cubicBezTo>
                    <a:pt x="124" y="3671"/>
                    <a:pt x="166" y="3784"/>
                    <a:pt x="207" y="3908"/>
                  </a:cubicBezTo>
                  <a:cubicBezTo>
                    <a:pt x="248" y="4093"/>
                    <a:pt x="330" y="4257"/>
                    <a:pt x="433" y="4401"/>
                  </a:cubicBezTo>
                  <a:cubicBezTo>
                    <a:pt x="495" y="4566"/>
                    <a:pt x="598" y="4720"/>
                    <a:pt x="731" y="4833"/>
                  </a:cubicBezTo>
                  <a:cubicBezTo>
                    <a:pt x="783" y="4957"/>
                    <a:pt x="875" y="5060"/>
                    <a:pt x="988" y="5132"/>
                  </a:cubicBezTo>
                  <a:cubicBezTo>
                    <a:pt x="1102" y="5265"/>
                    <a:pt x="1246" y="5378"/>
                    <a:pt x="1410" y="5440"/>
                  </a:cubicBezTo>
                  <a:cubicBezTo>
                    <a:pt x="1544" y="5553"/>
                    <a:pt x="1688" y="5625"/>
                    <a:pt x="1842" y="5677"/>
                  </a:cubicBezTo>
                  <a:cubicBezTo>
                    <a:pt x="1894" y="5718"/>
                    <a:pt x="1955" y="5739"/>
                    <a:pt x="2027" y="5739"/>
                  </a:cubicBezTo>
                  <a:cubicBezTo>
                    <a:pt x="2090" y="5783"/>
                    <a:pt x="2161" y="5812"/>
                    <a:pt x="2232" y="5812"/>
                  </a:cubicBezTo>
                  <a:cubicBezTo>
                    <a:pt x="2243" y="5812"/>
                    <a:pt x="2253" y="5812"/>
                    <a:pt x="2264" y="5811"/>
                  </a:cubicBezTo>
                  <a:cubicBezTo>
                    <a:pt x="2341" y="5853"/>
                    <a:pt x="2425" y="5875"/>
                    <a:pt x="2511" y="5875"/>
                  </a:cubicBezTo>
                  <a:cubicBezTo>
                    <a:pt x="2528" y="5875"/>
                    <a:pt x="2545" y="5874"/>
                    <a:pt x="2562" y="5872"/>
                  </a:cubicBezTo>
                  <a:cubicBezTo>
                    <a:pt x="2706" y="5912"/>
                    <a:pt x="2852" y="5933"/>
                    <a:pt x="2998" y="5933"/>
                  </a:cubicBezTo>
                  <a:cubicBezTo>
                    <a:pt x="3114" y="5933"/>
                    <a:pt x="3230" y="5920"/>
                    <a:pt x="3344" y="5893"/>
                  </a:cubicBezTo>
                  <a:cubicBezTo>
                    <a:pt x="3375" y="5893"/>
                    <a:pt x="3416" y="5883"/>
                    <a:pt x="3447" y="5872"/>
                  </a:cubicBezTo>
                  <a:cubicBezTo>
                    <a:pt x="3612" y="5872"/>
                    <a:pt x="3776" y="5831"/>
                    <a:pt x="3920" y="5739"/>
                  </a:cubicBezTo>
                  <a:cubicBezTo>
                    <a:pt x="3929" y="5740"/>
                    <a:pt x="3937" y="5741"/>
                    <a:pt x="3945" y="5741"/>
                  </a:cubicBezTo>
                  <a:cubicBezTo>
                    <a:pt x="4020" y="5741"/>
                    <a:pt x="4076" y="5666"/>
                    <a:pt x="4145" y="5666"/>
                  </a:cubicBezTo>
                  <a:cubicBezTo>
                    <a:pt x="4149" y="5666"/>
                    <a:pt x="4153" y="5666"/>
                    <a:pt x="4157" y="5667"/>
                  </a:cubicBezTo>
                  <a:cubicBezTo>
                    <a:pt x="4290" y="5636"/>
                    <a:pt x="4414" y="5553"/>
                    <a:pt x="4486" y="5440"/>
                  </a:cubicBezTo>
                  <a:cubicBezTo>
                    <a:pt x="4496" y="5440"/>
                    <a:pt x="4517" y="5440"/>
                    <a:pt x="4527" y="5430"/>
                  </a:cubicBezTo>
                  <a:lnTo>
                    <a:pt x="4661" y="5368"/>
                  </a:lnTo>
                  <a:cubicBezTo>
                    <a:pt x="4866" y="5296"/>
                    <a:pt x="5052" y="5142"/>
                    <a:pt x="5165" y="4946"/>
                  </a:cubicBezTo>
                  <a:cubicBezTo>
                    <a:pt x="5216" y="4926"/>
                    <a:pt x="5257" y="4874"/>
                    <a:pt x="5268" y="4823"/>
                  </a:cubicBezTo>
                  <a:cubicBezTo>
                    <a:pt x="5412" y="4741"/>
                    <a:pt x="5432" y="4586"/>
                    <a:pt x="5515" y="4473"/>
                  </a:cubicBezTo>
                  <a:cubicBezTo>
                    <a:pt x="5628" y="4370"/>
                    <a:pt x="5689" y="4226"/>
                    <a:pt x="5710" y="4082"/>
                  </a:cubicBezTo>
                  <a:cubicBezTo>
                    <a:pt x="5741" y="4062"/>
                    <a:pt x="5761" y="4010"/>
                    <a:pt x="5761" y="3969"/>
                  </a:cubicBezTo>
                  <a:cubicBezTo>
                    <a:pt x="5844" y="3856"/>
                    <a:pt x="5875" y="3722"/>
                    <a:pt x="5875" y="3578"/>
                  </a:cubicBezTo>
                  <a:cubicBezTo>
                    <a:pt x="5885" y="3568"/>
                    <a:pt x="5885" y="3547"/>
                    <a:pt x="5885" y="3527"/>
                  </a:cubicBezTo>
                  <a:cubicBezTo>
                    <a:pt x="6008" y="3064"/>
                    <a:pt x="5988" y="2581"/>
                    <a:pt x="5833" y="2128"/>
                  </a:cubicBezTo>
                  <a:cubicBezTo>
                    <a:pt x="5823" y="1994"/>
                    <a:pt x="5782" y="1881"/>
                    <a:pt x="5710" y="1778"/>
                  </a:cubicBezTo>
                  <a:cubicBezTo>
                    <a:pt x="5648" y="1603"/>
                    <a:pt x="5545" y="1449"/>
                    <a:pt x="5401" y="1336"/>
                  </a:cubicBezTo>
                  <a:cubicBezTo>
                    <a:pt x="5391" y="1110"/>
                    <a:pt x="5227" y="996"/>
                    <a:pt x="5093" y="863"/>
                  </a:cubicBezTo>
                  <a:cubicBezTo>
                    <a:pt x="4959" y="698"/>
                    <a:pt x="4794" y="575"/>
                    <a:pt x="4609" y="482"/>
                  </a:cubicBezTo>
                  <a:cubicBezTo>
                    <a:pt x="4486" y="328"/>
                    <a:pt x="4280" y="338"/>
                    <a:pt x="4116" y="256"/>
                  </a:cubicBezTo>
                  <a:cubicBezTo>
                    <a:pt x="3951" y="143"/>
                    <a:pt x="3766" y="71"/>
                    <a:pt x="3570" y="71"/>
                  </a:cubicBezTo>
                  <a:cubicBezTo>
                    <a:pt x="3388" y="24"/>
                    <a:pt x="3201" y="1"/>
                    <a:pt x="3015" y="1"/>
                  </a:cubicBezTo>
                  <a:close/>
                </a:path>
              </a:pathLst>
            </a:custGeom>
            <a:solidFill>
              <a:srgbClr val="679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138" y="1799199"/>
              <a:ext cx="1549326" cy="1538787"/>
            </a:xfrm>
            <a:custGeom>
              <a:avLst/>
              <a:gdLst/>
              <a:ahLst/>
              <a:cxnLst/>
              <a:rect l="l" t="t" r="r" b="b"/>
              <a:pathLst>
                <a:path w="39398" h="39130" extrusionOk="0">
                  <a:moveTo>
                    <a:pt x="19493" y="349"/>
                  </a:moveTo>
                  <a:cubicBezTo>
                    <a:pt x="19828" y="349"/>
                    <a:pt x="20163" y="457"/>
                    <a:pt x="20491" y="676"/>
                  </a:cubicBezTo>
                  <a:cubicBezTo>
                    <a:pt x="20820" y="912"/>
                    <a:pt x="21119" y="1190"/>
                    <a:pt x="21386" y="1488"/>
                  </a:cubicBezTo>
                  <a:cubicBezTo>
                    <a:pt x="21808" y="2003"/>
                    <a:pt x="22168" y="2558"/>
                    <a:pt x="22446" y="3165"/>
                  </a:cubicBezTo>
                  <a:cubicBezTo>
                    <a:pt x="23166" y="4636"/>
                    <a:pt x="23628" y="6200"/>
                    <a:pt x="24019" y="7794"/>
                  </a:cubicBezTo>
                  <a:cubicBezTo>
                    <a:pt x="24030" y="7856"/>
                    <a:pt x="24030" y="7928"/>
                    <a:pt x="24040" y="7990"/>
                  </a:cubicBezTo>
                  <a:lnTo>
                    <a:pt x="19617" y="11322"/>
                  </a:lnTo>
                  <a:lnTo>
                    <a:pt x="15039" y="8000"/>
                  </a:lnTo>
                  <a:cubicBezTo>
                    <a:pt x="15152" y="7516"/>
                    <a:pt x="15276" y="7012"/>
                    <a:pt x="15410" y="6498"/>
                  </a:cubicBezTo>
                  <a:cubicBezTo>
                    <a:pt x="15790" y="5109"/>
                    <a:pt x="16232" y="3752"/>
                    <a:pt x="16953" y="2497"/>
                  </a:cubicBezTo>
                  <a:cubicBezTo>
                    <a:pt x="17199" y="2075"/>
                    <a:pt x="17487" y="1663"/>
                    <a:pt x="17806" y="1283"/>
                  </a:cubicBezTo>
                  <a:cubicBezTo>
                    <a:pt x="17991" y="1067"/>
                    <a:pt x="18197" y="871"/>
                    <a:pt x="18434" y="717"/>
                  </a:cubicBezTo>
                  <a:cubicBezTo>
                    <a:pt x="18779" y="473"/>
                    <a:pt x="19136" y="349"/>
                    <a:pt x="19493" y="349"/>
                  </a:cubicBezTo>
                  <a:close/>
                  <a:moveTo>
                    <a:pt x="19627" y="11847"/>
                  </a:moveTo>
                  <a:lnTo>
                    <a:pt x="21448" y="13421"/>
                  </a:lnTo>
                  <a:lnTo>
                    <a:pt x="21417" y="13503"/>
                  </a:lnTo>
                  <a:lnTo>
                    <a:pt x="17796" y="13503"/>
                  </a:lnTo>
                  <a:cubicBezTo>
                    <a:pt x="17919" y="13256"/>
                    <a:pt x="19113" y="12166"/>
                    <a:pt x="19627" y="11847"/>
                  </a:cubicBezTo>
                  <a:close/>
                  <a:moveTo>
                    <a:pt x="24153" y="8391"/>
                  </a:moveTo>
                  <a:cubicBezTo>
                    <a:pt x="24534" y="10129"/>
                    <a:pt x="24801" y="11898"/>
                    <a:pt x="24976" y="13668"/>
                  </a:cubicBezTo>
                  <a:lnTo>
                    <a:pt x="24667" y="13668"/>
                  </a:lnTo>
                  <a:cubicBezTo>
                    <a:pt x="23896" y="13627"/>
                    <a:pt x="23124" y="13575"/>
                    <a:pt x="22353" y="13544"/>
                  </a:cubicBezTo>
                  <a:cubicBezTo>
                    <a:pt x="22199" y="13544"/>
                    <a:pt x="22034" y="13483"/>
                    <a:pt x="21911" y="13380"/>
                  </a:cubicBezTo>
                  <a:cubicBezTo>
                    <a:pt x="21304" y="12845"/>
                    <a:pt x="20687" y="12310"/>
                    <a:pt x="20069" y="11775"/>
                  </a:cubicBezTo>
                  <a:cubicBezTo>
                    <a:pt x="20018" y="11724"/>
                    <a:pt x="19977" y="11682"/>
                    <a:pt x="19936" y="11631"/>
                  </a:cubicBezTo>
                  <a:cubicBezTo>
                    <a:pt x="20121" y="11261"/>
                    <a:pt x="23382" y="8751"/>
                    <a:pt x="24143" y="8391"/>
                  </a:cubicBezTo>
                  <a:close/>
                  <a:moveTo>
                    <a:pt x="15008" y="8452"/>
                  </a:moveTo>
                  <a:cubicBezTo>
                    <a:pt x="16510" y="9419"/>
                    <a:pt x="17950" y="10479"/>
                    <a:pt x="19329" y="11621"/>
                  </a:cubicBezTo>
                  <a:lnTo>
                    <a:pt x="18537" y="12330"/>
                  </a:lnTo>
                  <a:cubicBezTo>
                    <a:pt x="18146" y="12691"/>
                    <a:pt x="17755" y="13040"/>
                    <a:pt x="17354" y="13390"/>
                  </a:cubicBezTo>
                  <a:cubicBezTo>
                    <a:pt x="17251" y="13483"/>
                    <a:pt x="17127" y="13544"/>
                    <a:pt x="16983" y="13565"/>
                  </a:cubicBezTo>
                  <a:cubicBezTo>
                    <a:pt x="16119" y="13637"/>
                    <a:pt x="15245" y="13688"/>
                    <a:pt x="14371" y="13750"/>
                  </a:cubicBezTo>
                  <a:cubicBezTo>
                    <a:pt x="14329" y="13750"/>
                    <a:pt x="14299" y="13740"/>
                    <a:pt x="14257" y="13729"/>
                  </a:cubicBezTo>
                  <a:cubicBezTo>
                    <a:pt x="14175" y="13174"/>
                    <a:pt x="14761" y="9018"/>
                    <a:pt x="15008" y="8452"/>
                  </a:cubicBezTo>
                  <a:close/>
                  <a:moveTo>
                    <a:pt x="31522" y="5250"/>
                  </a:moveTo>
                  <a:cubicBezTo>
                    <a:pt x="31700" y="5250"/>
                    <a:pt x="31878" y="5260"/>
                    <a:pt x="32053" y="5284"/>
                  </a:cubicBezTo>
                  <a:cubicBezTo>
                    <a:pt x="32948" y="5397"/>
                    <a:pt x="33524" y="5973"/>
                    <a:pt x="33678" y="6858"/>
                  </a:cubicBezTo>
                  <a:cubicBezTo>
                    <a:pt x="33771" y="7475"/>
                    <a:pt x="33740" y="8103"/>
                    <a:pt x="33586" y="8699"/>
                  </a:cubicBezTo>
                  <a:cubicBezTo>
                    <a:pt x="33390" y="9563"/>
                    <a:pt x="33113" y="10407"/>
                    <a:pt x="32732" y="11209"/>
                  </a:cubicBezTo>
                  <a:cubicBezTo>
                    <a:pt x="32259" y="12269"/>
                    <a:pt x="31714" y="13287"/>
                    <a:pt x="31097" y="14275"/>
                  </a:cubicBezTo>
                  <a:cubicBezTo>
                    <a:pt x="31055" y="14336"/>
                    <a:pt x="31004" y="14408"/>
                    <a:pt x="30963" y="14450"/>
                  </a:cubicBezTo>
                  <a:lnTo>
                    <a:pt x="25315" y="13657"/>
                  </a:lnTo>
                  <a:cubicBezTo>
                    <a:pt x="25120" y="11816"/>
                    <a:pt x="24832" y="9995"/>
                    <a:pt x="24441" y="8185"/>
                  </a:cubicBezTo>
                  <a:cubicBezTo>
                    <a:pt x="24523" y="8123"/>
                    <a:pt x="24575" y="8072"/>
                    <a:pt x="24626" y="8031"/>
                  </a:cubicBezTo>
                  <a:cubicBezTo>
                    <a:pt x="25892" y="7208"/>
                    <a:pt x="27218" y="6498"/>
                    <a:pt x="28617" y="5922"/>
                  </a:cubicBezTo>
                  <a:cubicBezTo>
                    <a:pt x="29430" y="5603"/>
                    <a:pt x="30263" y="5325"/>
                    <a:pt x="31148" y="5264"/>
                  </a:cubicBezTo>
                  <a:cubicBezTo>
                    <a:pt x="31272" y="5255"/>
                    <a:pt x="31397" y="5250"/>
                    <a:pt x="31522" y="5250"/>
                  </a:cubicBezTo>
                  <a:close/>
                  <a:moveTo>
                    <a:pt x="7647" y="5442"/>
                  </a:moveTo>
                  <a:cubicBezTo>
                    <a:pt x="8009" y="5442"/>
                    <a:pt x="8371" y="5490"/>
                    <a:pt x="8734" y="5562"/>
                  </a:cubicBezTo>
                  <a:cubicBezTo>
                    <a:pt x="9845" y="5799"/>
                    <a:pt x="10925" y="6179"/>
                    <a:pt x="11933" y="6714"/>
                  </a:cubicBezTo>
                  <a:cubicBezTo>
                    <a:pt x="12756" y="7126"/>
                    <a:pt x="13558" y="7599"/>
                    <a:pt x="14360" y="8041"/>
                  </a:cubicBezTo>
                  <a:cubicBezTo>
                    <a:pt x="14453" y="8092"/>
                    <a:pt x="14535" y="8154"/>
                    <a:pt x="14638" y="8226"/>
                  </a:cubicBezTo>
                  <a:cubicBezTo>
                    <a:pt x="14268" y="10047"/>
                    <a:pt x="14000" y="11898"/>
                    <a:pt x="13846" y="13750"/>
                  </a:cubicBezTo>
                  <a:lnTo>
                    <a:pt x="8260" y="14624"/>
                  </a:lnTo>
                  <a:cubicBezTo>
                    <a:pt x="8230" y="14583"/>
                    <a:pt x="8188" y="14542"/>
                    <a:pt x="8158" y="14501"/>
                  </a:cubicBezTo>
                  <a:cubicBezTo>
                    <a:pt x="7304" y="13153"/>
                    <a:pt x="6522" y="11754"/>
                    <a:pt x="5956" y="10253"/>
                  </a:cubicBezTo>
                  <a:cubicBezTo>
                    <a:pt x="5699" y="9615"/>
                    <a:pt x="5524" y="8936"/>
                    <a:pt x="5442" y="8257"/>
                  </a:cubicBezTo>
                  <a:cubicBezTo>
                    <a:pt x="5401" y="7835"/>
                    <a:pt x="5401" y="7424"/>
                    <a:pt x="5462" y="7012"/>
                  </a:cubicBezTo>
                  <a:cubicBezTo>
                    <a:pt x="5596" y="6210"/>
                    <a:pt x="6090" y="5706"/>
                    <a:pt x="6882" y="5521"/>
                  </a:cubicBezTo>
                  <a:cubicBezTo>
                    <a:pt x="7137" y="5466"/>
                    <a:pt x="7392" y="5442"/>
                    <a:pt x="7647" y="5442"/>
                  </a:cubicBezTo>
                  <a:close/>
                  <a:moveTo>
                    <a:pt x="22620" y="13915"/>
                  </a:moveTo>
                  <a:cubicBezTo>
                    <a:pt x="23412" y="13925"/>
                    <a:pt x="24194" y="13987"/>
                    <a:pt x="25017" y="14048"/>
                  </a:cubicBezTo>
                  <a:cubicBezTo>
                    <a:pt x="25099" y="14871"/>
                    <a:pt x="25171" y="15653"/>
                    <a:pt x="25192" y="16445"/>
                  </a:cubicBezTo>
                  <a:lnTo>
                    <a:pt x="25130" y="16476"/>
                  </a:lnTo>
                  <a:lnTo>
                    <a:pt x="22600" y="13976"/>
                  </a:lnTo>
                  <a:lnTo>
                    <a:pt x="22620" y="13915"/>
                  </a:lnTo>
                  <a:close/>
                  <a:moveTo>
                    <a:pt x="16623" y="13956"/>
                  </a:moveTo>
                  <a:cubicBezTo>
                    <a:pt x="16634" y="13976"/>
                    <a:pt x="16644" y="13987"/>
                    <a:pt x="16654" y="14007"/>
                  </a:cubicBezTo>
                  <a:cubicBezTo>
                    <a:pt x="16654" y="14017"/>
                    <a:pt x="16654" y="14028"/>
                    <a:pt x="16654" y="14038"/>
                  </a:cubicBezTo>
                  <a:cubicBezTo>
                    <a:pt x="16634" y="14059"/>
                    <a:pt x="16623" y="14089"/>
                    <a:pt x="16603" y="14110"/>
                  </a:cubicBezTo>
                  <a:cubicBezTo>
                    <a:pt x="15770" y="14954"/>
                    <a:pt x="14926" y="15797"/>
                    <a:pt x="14093" y="16641"/>
                  </a:cubicBezTo>
                  <a:lnTo>
                    <a:pt x="14021" y="16630"/>
                  </a:lnTo>
                  <a:lnTo>
                    <a:pt x="14021" y="16620"/>
                  </a:lnTo>
                  <a:cubicBezTo>
                    <a:pt x="14062" y="15807"/>
                    <a:pt x="14113" y="14995"/>
                    <a:pt x="14165" y="14151"/>
                  </a:cubicBezTo>
                  <a:cubicBezTo>
                    <a:pt x="14998" y="14048"/>
                    <a:pt x="15821" y="13997"/>
                    <a:pt x="16623" y="13956"/>
                  </a:cubicBezTo>
                  <a:close/>
                  <a:moveTo>
                    <a:pt x="25377" y="14079"/>
                  </a:moveTo>
                  <a:cubicBezTo>
                    <a:pt x="27146" y="14223"/>
                    <a:pt x="28916" y="14470"/>
                    <a:pt x="30654" y="14820"/>
                  </a:cubicBezTo>
                  <a:cubicBezTo>
                    <a:pt x="30592" y="15211"/>
                    <a:pt x="28165" y="18585"/>
                    <a:pt x="27558" y="19130"/>
                  </a:cubicBezTo>
                  <a:cubicBezTo>
                    <a:pt x="27507" y="19089"/>
                    <a:pt x="27455" y="19048"/>
                    <a:pt x="27404" y="19006"/>
                  </a:cubicBezTo>
                  <a:cubicBezTo>
                    <a:pt x="26848" y="18389"/>
                    <a:pt x="26293" y="17762"/>
                    <a:pt x="25737" y="17145"/>
                  </a:cubicBezTo>
                  <a:cubicBezTo>
                    <a:pt x="25614" y="17021"/>
                    <a:pt x="25552" y="16857"/>
                    <a:pt x="25542" y="16682"/>
                  </a:cubicBezTo>
                  <a:cubicBezTo>
                    <a:pt x="25490" y="15931"/>
                    <a:pt x="25429" y="15180"/>
                    <a:pt x="25377" y="14439"/>
                  </a:cubicBezTo>
                  <a:lnTo>
                    <a:pt x="25377" y="14079"/>
                  </a:lnTo>
                  <a:close/>
                  <a:moveTo>
                    <a:pt x="13774" y="14172"/>
                  </a:moveTo>
                  <a:cubicBezTo>
                    <a:pt x="13784" y="14285"/>
                    <a:pt x="13784" y="14378"/>
                    <a:pt x="13784" y="14460"/>
                  </a:cubicBezTo>
                  <a:cubicBezTo>
                    <a:pt x="13743" y="15272"/>
                    <a:pt x="13692" y="16085"/>
                    <a:pt x="13661" y="16898"/>
                  </a:cubicBezTo>
                  <a:cubicBezTo>
                    <a:pt x="13651" y="17052"/>
                    <a:pt x="13589" y="17217"/>
                    <a:pt x="13476" y="17330"/>
                  </a:cubicBezTo>
                  <a:cubicBezTo>
                    <a:pt x="12982" y="17895"/>
                    <a:pt x="12498" y="18472"/>
                    <a:pt x="12005" y="19037"/>
                  </a:cubicBezTo>
                  <a:cubicBezTo>
                    <a:pt x="11933" y="19120"/>
                    <a:pt x="11850" y="19192"/>
                    <a:pt x="11778" y="19264"/>
                  </a:cubicBezTo>
                  <a:cubicBezTo>
                    <a:pt x="11326" y="18945"/>
                    <a:pt x="8734" y="15540"/>
                    <a:pt x="8548" y="14995"/>
                  </a:cubicBezTo>
                  <a:cubicBezTo>
                    <a:pt x="10277" y="14614"/>
                    <a:pt x="12015" y="14347"/>
                    <a:pt x="13774" y="14172"/>
                  </a:cubicBezTo>
                  <a:close/>
                  <a:moveTo>
                    <a:pt x="13537" y="17751"/>
                  </a:moveTo>
                  <a:lnTo>
                    <a:pt x="13620" y="17772"/>
                  </a:lnTo>
                  <a:lnTo>
                    <a:pt x="13620" y="21341"/>
                  </a:lnTo>
                  <a:cubicBezTo>
                    <a:pt x="13373" y="21228"/>
                    <a:pt x="12303" y="20056"/>
                    <a:pt x="11994" y="19552"/>
                  </a:cubicBezTo>
                  <a:cubicBezTo>
                    <a:pt x="12478" y="18934"/>
                    <a:pt x="13002" y="18338"/>
                    <a:pt x="13537" y="17751"/>
                  </a:cubicBezTo>
                  <a:close/>
                  <a:moveTo>
                    <a:pt x="25614" y="17607"/>
                  </a:moveTo>
                  <a:cubicBezTo>
                    <a:pt x="25892" y="17772"/>
                    <a:pt x="27095" y="19109"/>
                    <a:pt x="27311" y="19490"/>
                  </a:cubicBezTo>
                  <a:lnTo>
                    <a:pt x="25696" y="21362"/>
                  </a:lnTo>
                  <a:lnTo>
                    <a:pt x="25614" y="21331"/>
                  </a:lnTo>
                  <a:lnTo>
                    <a:pt x="25614" y="17607"/>
                  </a:lnTo>
                  <a:close/>
                  <a:moveTo>
                    <a:pt x="31220" y="14933"/>
                  </a:moveTo>
                  <a:cubicBezTo>
                    <a:pt x="32917" y="15303"/>
                    <a:pt x="34594" y="15766"/>
                    <a:pt x="36168" y="16548"/>
                  </a:cubicBezTo>
                  <a:cubicBezTo>
                    <a:pt x="36672" y="16805"/>
                    <a:pt x="37155" y="17103"/>
                    <a:pt x="37618" y="17433"/>
                  </a:cubicBezTo>
                  <a:cubicBezTo>
                    <a:pt x="37937" y="17679"/>
                    <a:pt x="38225" y="17968"/>
                    <a:pt x="38472" y="18297"/>
                  </a:cubicBezTo>
                  <a:cubicBezTo>
                    <a:pt x="38976" y="18976"/>
                    <a:pt x="38966" y="19685"/>
                    <a:pt x="38513" y="20405"/>
                  </a:cubicBezTo>
                  <a:cubicBezTo>
                    <a:pt x="38277" y="20745"/>
                    <a:pt x="37999" y="21053"/>
                    <a:pt x="37659" y="21311"/>
                  </a:cubicBezTo>
                  <a:cubicBezTo>
                    <a:pt x="36970" y="21846"/>
                    <a:pt x="36209" y="22288"/>
                    <a:pt x="35396" y="22617"/>
                  </a:cubicBezTo>
                  <a:cubicBezTo>
                    <a:pt x="34110" y="23152"/>
                    <a:pt x="32784" y="23584"/>
                    <a:pt x="31426" y="23893"/>
                  </a:cubicBezTo>
                  <a:cubicBezTo>
                    <a:pt x="31354" y="23903"/>
                    <a:pt x="31282" y="23913"/>
                    <a:pt x="31210" y="23913"/>
                  </a:cubicBezTo>
                  <a:lnTo>
                    <a:pt x="27856" y="19449"/>
                  </a:lnTo>
                  <a:lnTo>
                    <a:pt x="31148" y="14933"/>
                  </a:lnTo>
                  <a:close/>
                  <a:moveTo>
                    <a:pt x="8116" y="15108"/>
                  </a:moveTo>
                  <a:lnTo>
                    <a:pt x="11490" y="19572"/>
                  </a:lnTo>
                  <a:lnTo>
                    <a:pt x="8178" y="24129"/>
                  </a:lnTo>
                  <a:cubicBezTo>
                    <a:pt x="7880" y="24067"/>
                    <a:pt x="7551" y="23995"/>
                    <a:pt x="7211" y="23913"/>
                  </a:cubicBezTo>
                  <a:cubicBezTo>
                    <a:pt x="5905" y="23605"/>
                    <a:pt x="4629" y="23183"/>
                    <a:pt x="3405" y="22638"/>
                  </a:cubicBezTo>
                  <a:cubicBezTo>
                    <a:pt x="2747" y="22360"/>
                    <a:pt x="2140" y="21990"/>
                    <a:pt x="1584" y="21547"/>
                  </a:cubicBezTo>
                  <a:cubicBezTo>
                    <a:pt x="1286" y="21300"/>
                    <a:pt x="1019" y="21023"/>
                    <a:pt x="792" y="20714"/>
                  </a:cubicBezTo>
                  <a:cubicBezTo>
                    <a:pt x="340" y="20087"/>
                    <a:pt x="319" y="19408"/>
                    <a:pt x="710" y="18729"/>
                  </a:cubicBezTo>
                  <a:cubicBezTo>
                    <a:pt x="905" y="18389"/>
                    <a:pt x="1173" y="18091"/>
                    <a:pt x="1482" y="17834"/>
                  </a:cubicBezTo>
                  <a:cubicBezTo>
                    <a:pt x="2099" y="17330"/>
                    <a:pt x="2778" y="16898"/>
                    <a:pt x="3518" y="16579"/>
                  </a:cubicBezTo>
                  <a:cubicBezTo>
                    <a:pt x="4928" y="15920"/>
                    <a:pt x="6419" y="15488"/>
                    <a:pt x="7931" y="15128"/>
                  </a:cubicBezTo>
                  <a:cubicBezTo>
                    <a:pt x="7993" y="15108"/>
                    <a:pt x="8055" y="15108"/>
                    <a:pt x="8116" y="15108"/>
                  </a:cubicBezTo>
                  <a:close/>
                  <a:moveTo>
                    <a:pt x="27543" y="19782"/>
                  </a:moveTo>
                  <a:lnTo>
                    <a:pt x="27543" y="19782"/>
                  </a:lnTo>
                  <a:cubicBezTo>
                    <a:pt x="28010" y="20123"/>
                    <a:pt x="30552" y="23494"/>
                    <a:pt x="30757" y="24037"/>
                  </a:cubicBezTo>
                  <a:cubicBezTo>
                    <a:pt x="29019" y="24417"/>
                    <a:pt x="27270" y="24695"/>
                    <a:pt x="25501" y="24859"/>
                  </a:cubicBezTo>
                  <a:cubicBezTo>
                    <a:pt x="25480" y="24818"/>
                    <a:pt x="25459" y="24777"/>
                    <a:pt x="25459" y="24736"/>
                  </a:cubicBezTo>
                  <a:cubicBezTo>
                    <a:pt x="25501" y="23882"/>
                    <a:pt x="25552" y="23028"/>
                    <a:pt x="25603" y="22175"/>
                  </a:cubicBezTo>
                  <a:cubicBezTo>
                    <a:pt x="25614" y="22051"/>
                    <a:pt x="25665" y="21928"/>
                    <a:pt x="25748" y="21825"/>
                  </a:cubicBezTo>
                  <a:cubicBezTo>
                    <a:pt x="26293" y="21187"/>
                    <a:pt x="26858" y="20539"/>
                    <a:pt x="27424" y="19901"/>
                  </a:cubicBezTo>
                  <a:cubicBezTo>
                    <a:pt x="27454" y="19862"/>
                    <a:pt x="27494" y="19822"/>
                    <a:pt x="27543" y="19782"/>
                  </a:cubicBezTo>
                  <a:close/>
                  <a:moveTo>
                    <a:pt x="11778" y="19850"/>
                  </a:moveTo>
                  <a:lnTo>
                    <a:pt x="12457" y="20611"/>
                  </a:lnTo>
                  <a:cubicBezTo>
                    <a:pt x="12817" y="21002"/>
                    <a:pt x="13167" y="21393"/>
                    <a:pt x="13517" y="21784"/>
                  </a:cubicBezTo>
                  <a:cubicBezTo>
                    <a:pt x="13599" y="21887"/>
                    <a:pt x="13661" y="22000"/>
                    <a:pt x="13681" y="22134"/>
                  </a:cubicBezTo>
                  <a:cubicBezTo>
                    <a:pt x="13753" y="23028"/>
                    <a:pt x="13805" y="23913"/>
                    <a:pt x="13867" y="24808"/>
                  </a:cubicBezTo>
                  <a:cubicBezTo>
                    <a:pt x="13867" y="24839"/>
                    <a:pt x="13856" y="24870"/>
                    <a:pt x="13846" y="24890"/>
                  </a:cubicBezTo>
                  <a:cubicBezTo>
                    <a:pt x="13808" y="24900"/>
                    <a:pt x="13740" y="24905"/>
                    <a:pt x="13648" y="24905"/>
                  </a:cubicBezTo>
                  <a:cubicBezTo>
                    <a:pt x="12693" y="24905"/>
                    <a:pt x="9100" y="24407"/>
                    <a:pt x="8631" y="24191"/>
                  </a:cubicBezTo>
                  <a:cubicBezTo>
                    <a:pt x="8775" y="23738"/>
                    <a:pt x="11161" y="20436"/>
                    <a:pt x="11778" y="19850"/>
                  </a:cubicBezTo>
                  <a:close/>
                  <a:moveTo>
                    <a:pt x="25171" y="22473"/>
                  </a:moveTo>
                  <a:lnTo>
                    <a:pt x="25243" y="22494"/>
                  </a:lnTo>
                  <a:lnTo>
                    <a:pt x="25243" y="22494"/>
                  </a:lnTo>
                  <a:cubicBezTo>
                    <a:pt x="25243" y="23292"/>
                    <a:pt x="25181" y="24081"/>
                    <a:pt x="25110" y="24901"/>
                  </a:cubicBezTo>
                  <a:cubicBezTo>
                    <a:pt x="24287" y="24983"/>
                    <a:pt x="23484" y="25065"/>
                    <a:pt x="22682" y="25075"/>
                  </a:cubicBezTo>
                  <a:lnTo>
                    <a:pt x="22662" y="25014"/>
                  </a:lnTo>
                  <a:lnTo>
                    <a:pt x="25171" y="22473"/>
                  </a:lnTo>
                  <a:close/>
                  <a:moveTo>
                    <a:pt x="14134" y="22463"/>
                  </a:moveTo>
                  <a:lnTo>
                    <a:pt x="16767" y="25055"/>
                  </a:lnTo>
                  <a:cubicBezTo>
                    <a:pt x="16767" y="25075"/>
                    <a:pt x="16757" y="25106"/>
                    <a:pt x="16757" y="25127"/>
                  </a:cubicBezTo>
                  <a:cubicBezTo>
                    <a:pt x="15924" y="25127"/>
                    <a:pt x="15111" y="25055"/>
                    <a:pt x="14257" y="24983"/>
                  </a:cubicBezTo>
                  <a:cubicBezTo>
                    <a:pt x="14165" y="24139"/>
                    <a:pt x="14103" y="23316"/>
                    <a:pt x="14072" y="22494"/>
                  </a:cubicBezTo>
                  <a:lnTo>
                    <a:pt x="14134" y="22463"/>
                  </a:lnTo>
                  <a:close/>
                  <a:moveTo>
                    <a:pt x="21736" y="13873"/>
                  </a:moveTo>
                  <a:cubicBezTo>
                    <a:pt x="21880" y="13873"/>
                    <a:pt x="22013" y="13925"/>
                    <a:pt x="22116" y="14038"/>
                  </a:cubicBezTo>
                  <a:cubicBezTo>
                    <a:pt x="23104" y="15005"/>
                    <a:pt x="24091" y="15972"/>
                    <a:pt x="25089" y="16939"/>
                  </a:cubicBezTo>
                  <a:cubicBezTo>
                    <a:pt x="25192" y="17042"/>
                    <a:pt x="25254" y="17196"/>
                    <a:pt x="25254" y="17350"/>
                  </a:cubicBezTo>
                  <a:cubicBezTo>
                    <a:pt x="25274" y="18050"/>
                    <a:pt x="25295" y="18749"/>
                    <a:pt x="25326" y="19449"/>
                  </a:cubicBezTo>
                  <a:lnTo>
                    <a:pt x="25295" y="19449"/>
                  </a:lnTo>
                  <a:cubicBezTo>
                    <a:pt x="25295" y="20107"/>
                    <a:pt x="25285" y="20765"/>
                    <a:pt x="25305" y="21424"/>
                  </a:cubicBezTo>
                  <a:cubicBezTo>
                    <a:pt x="25315" y="21671"/>
                    <a:pt x="25213" y="21907"/>
                    <a:pt x="25038" y="22082"/>
                  </a:cubicBezTo>
                  <a:cubicBezTo>
                    <a:pt x="24112" y="23018"/>
                    <a:pt x="23186" y="23965"/>
                    <a:pt x="22260" y="24911"/>
                  </a:cubicBezTo>
                  <a:cubicBezTo>
                    <a:pt x="22134" y="25047"/>
                    <a:pt x="21962" y="25128"/>
                    <a:pt x="21779" y="25128"/>
                  </a:cubicBezTo>
                  <a:cubicBezTo>
                    <a:pt x="21768" y="25128"/>
                    <a:pt x="21757" y="25128"/>
                    <a:pt x="21746" y="25127"/>
                  </a:cubicBezTo>
                  <a:cubicBezTo>
                    <a:pt x="20409" y="25137"/>
                    <a:pt x="19082" y="25158"/>
                    <a:pt x="17755" y="25178"/>
                  </a:cubicBezTo>
                  <a:cubicBezTo>
                    <a:pt x="17742" y="25179"/>
                    <a:pt x="17730" y="25179"/>
                    <a:pt x="17718" y="25179"/>
                  </a:cubicBezTo>
                  <a:cubicBezTo>
                    <a:pt x="17484" y="25179"/>
                    <a:pt x="17263" y="25087"/>
                    <a:pt x="17097" y="24911"/>
                  </a:cubicBezTo>
                  <a:cubicBezTo>
                    <a:pt x="16150" y="23975"/>
                    <a:pt x="15204" y="23039"/>
                    <a:pt x="14247" y="22123"/>
                  </a:cubicBezTo>
                  <a:cubicBezTo>
                    <a:pt x="14093" y="21979"/>
                    <a:pt x="14011" y="21784"/>
                    <a:pt x="14021" y="21578"/>
                  </a:cubicBezTo>
                  <a:cubicBezTo>
                    <a:pt x="14011" y="20210"/>
                    <a:pt x="14000" y="18852"/>
                    <a:pt x="13990" y="17494"/>
                  </a:cubicBezTo>
                  <a:cubicBezTo>
                    <a:pt x="13990" y="17319"/>
                    <a:pt x="14062" y="17145"/>
                    <a:pt x="14185" y="17031"/>
                  </a:cubicBezTo>
                  <a:cubicBezTo>
                    <a:pt x="15142" y="16064"/>
                    <a:pt x="16088" y="15087"/>
                    <a:pt x="17035" y="14110"/>
                  </a:cubicBezTo>
                  <a:cubicBezTo>
                    <a:pt x="17148" y="13976"/>
                    <a:pt x="17313" y="13904"/>
                    <a:pt x="17487" y="13904"/>
                  </a:cubicBezTo>
                  <a:cubicBezTo>
                    <a:pt x="18907" y="13894"/>
                    <a:pt x="20316" y="13884"/>
                    <a:pt x="21736" y="13873"/>
                  </a:cubicBezTo>
                  <a:close/>
                  <a:moveTo>
                    <a:pt x="21509" y="25497"/>
                  </a:moveTo>
                  <a:cubicBezTo>
                    <a:pt x="21427" y="25713"/>
                    <a:pt x="20193" y="26845"/>
                    <a:pt x="19689" y="27164"/>
                  </a:cubicBezTo>
                  <a:cubicBezTo>
                    <a:pt x="19051" y="26660"/>
                    <a:pt x="18434" y="26135"/>
                    <a:pt x="17837" y="25569"/>
                  </a:cubicBezTo>
                  <a:lnTo>
                    <a:pt x="17868" y="25497"/>
                  </a:lnTo>
                  <a:close/>
                  <a:moveTo>
                    <a:pt x="25079" y="25261"/>
                  </a:moveTo>
                  <a:cubicBezTo>
                    <a:pt x="24945" y="27051"/>
                    <a:pt x="24698" y="28830"/>
                    <a:pt x="24338" y="30589"/>
                  </a:cubicBezTo>
                  <a:cubicBezTo>
                    <a:pt x="22836" y="29622"/>
                    <a:pt x="21386" y="28573"/>
                    <a:pt x="20008" y="27431"/>
                  </a:cubicBezTo>
                  <a:cubicBezTo>
                    <a:pt x="20059" y="27369"/>
                    <a:pt x="20121" y="27297"/>
                    <a:pt x="20172" y="27246"/>
                  </a:cubicBezTo>
                  <a:cubicBezTo>
                    <a:pt x="20779" y="26701"/>
                    <a:pt x="21386" y="26166"/>
                    <a:pt x="21993" y="25610"/>
                  </a:cubicBezTo>
                  <a:cubicBezTo>
                    <a:pt x="22116" y="25497"/>
                    <a:pt x="22281" y="25425"/>
                    <a:pt x="22456" y="25415"/>
                  </a:cubicBezTo>
                  <a:cubicBezTo>
                    <a:pt x="23217" y="25374"/>
                    <a:pt x="23978" y="25312"/>
                    <a:pt x="24729" y="25261"/>
                  </a:cubicBezTo>
                  <a:close/>
                  <a:moveTo>
                    <a:pt x="14288" y="25322"/>
                  </a:moveTo>
                  <a:lnTo>
                    <a:pt x="14288" y="25322"/>
                  </a:lnTo>
                  <a:cubicBezTo>
                    <a:pt x="14504" y="25343"/>
                    <a:pt x="14689" y="25353"/>
                    <a:pt x="14864" y="25364"/>
                  </a:cubicBezTo>
                  <a:cubicBezTo>
                    <a:pt x="15574" y="25394"/>
                    <a:pt x="16284" y="25436"/>
                    <a:pt x="16994" y="25466"/>
                  </a:cubicBezTo>
                  <a:cubicBezTo>
                    <a:pt x="17148" y="25466"/>
                    <a:pt x="17292" y="25518"/>
                    <a:pt x="17415" y="25621"/>
                  </a:cubicBezTo>
                  <a:cubicBezTo>
                    <a:pt x="18012" y="26145"/>
                    <a:pt x="18609" y="26660"/>
                    <a:pt x="19216" y="27174"/>
                  </a:cubicBezTo>
                  <a:cubicBezTo>
                    <a:pt x="19277" y="27225"/>
                    <a:pt x="19349" y="27277"/>
                    <a:pt x="19421" y="27318"/>
                  </a:cubicBezTo>
                  <a:cubicBezTo>
                    <a:pt x="19174" y="27760"/>
                    <a:pt x="15718" y="30383"/>
                    <a:pt x="15111" y="30620"/>
                  </a:cubicBezTo>
                  <a:cubicBezTo>
                    <a:pt x="14731" y="28871"/>
                    <a:pt x="14453" y="27102"/>
                    <a:pt x="14288" y="25322"/>
                  </a:cubicBezTo>
                  <a:close/>
                  <a:moveTo>
                    <a:pt x="30994" y="24376"/>
                  </a:moveTo>
                  <a:cubicBezTo>
                    <a:pt x="31035" y="24417"/>
                    <a:pt x="31076" y="24458"/>
                    <a:pt x="31107" y="24510"/>
                  </a:cubicBezTo>
                  <a:cubicBezTo>
                    <a:pt x="31961" y="25837"/>
                    <a:pt x="32742" y="27205"/>
                    <a:pt x="33298" y="28686"/>
                  </a:cubicBezTo>
                  <a:cubicBezTo>
                    <a:pt x="33596" y="29478"/>
                    <a:pt x="33843" y="30291"/>
                    <a:pt x="33874" y="31145"/>
                  </a:cubicBezTo>
                  <a:cubicBezTo>
                    <a:pt x="33884" y="31453"/>
                    <a:pt x="33853" y="31772"/>
                    <a:pt x="33792" y="32081"/>
                  </a:cubicBezTo>
                  <a:cubicBezTo>
                    <a:pt x="33648" y="32790"/>
                    <a:pt x="33205" y="33243"/>
                    <a:pt x="32506" y="33438"/>
                  </a:cubicBezTo>
                  <a:cubicBezTo>
                    <a:pt x="32214" y="33518"/>
                    <a:pt x="31922" y="33549"/>
                    <a:pt x="31630" y="33549"/>
                  </a:cubicBezTo>
                  <a:cubicBezTo>
                    <a:pt x="31315" y="33549"/>
                    <a:pt x="31000" y="33512"/>
                    <a:pt x="30685" y="33459"/>
                  </a:cubicBezTo>
                  <a:cubicBezTo>
                    <a:pt x="29821" y="33294"/>
                    <a:pt x="28977" y="33027"/>
                    <a:pt x="28165" y="32657"/>
                  </a:cubicBezTo>
                  <a:cubicBezTo>
                    <a:pt x="27023" y="32163"/>
                    <a:pt x="25912" y="31577"/>
                    <a:pt x="24853" y="30908"/>
                  </a:cubicBezTo>
                  <a:cubicBezTo>
                    <a:pt x="24781" y="30867"/>
                    <a:pt x="24729" y="30815"/>
                    <a:pt x="24637" y="30754"/>
                  </a:cubicBezTo>
                  <a:cubicBezTo>
                    <a:pt x="24986" y="28954"/>
                    <a:pt x="25243" y="27133"/>
                    <a:pt x="25408" y="25312"/>
                  </a:cubicBezTo>
                  <a:cubicBezTo>
                    <a:pt x="25408" y="25292"/>
                    <a:pt x="25418" y="25271"/>
                    <a:pt x="25429" y="25250"/>
                  </a:cubicBezTo>
                  <a:lnTo>
                    <a:pt x="30994" y="24376"/>
                  </a:lnTo>
                  <a:close/>
                  <a:moveTo>
                    <a:pt x="8404" y="24510"/>
                  </a:moveTo>
                  <a:cubicBezTo>
                    <a:pt x="10205" y="24859"/>
                    <a:pt x="12025" y="25117"/>
                    <a:pt x="13867" y="25281"/>
                  </a:cubicBezTo>
                  <a:cubicBezTo>
                    <a:pt x="14155" y="27164"/>
                    <a:pt x="14443" y="29026"/>
                    <a:pt x="14731" y="30898"/>
                  </a:cubicBezTo>
                  <a:cubicBezTo>
                    <a:pt x="14710" y="30918"/>
                    <a:pt x="14689" y="30939"/>
                    <a:pt x="14669" y="30959"/>
                  </a:cubicBezTo>
                  <a:cubicBezTo>
                    <a:pt x="13229" y="31875"/>
                    <a:pt x="11748" y="32698"/>
                    <a:pt x="10143" y="33264"/>
                  </a:cubicBezTo>
                  <a:cubicBezTo>
                    <a:pt x="9567" y="33490"/>
                    <a:pt x="8960" y="33634"/>
                    <a:pt x="8343" y="33696"/>
                  </a:cubicBezTo>
                  <a:cubicBezTo>
                    <a:pt x="8199" y="33707"/>
                    <a:pt x="8056" y="33712"/>
                    <a:pt x="7914" y="33712"/>
                  </a:cubicBezTo>
                  <a:cubicBezTo>
                    <a:pt x="7661" y="33712"/>
                    <a:pt x="7410" y="33694"/>
                    <a:pt x="7160" y="33654"/>
                  </a:cubicBezTo>
                  <a:cubicBezTo>
                    <a:pt x="6399" y="33531"/>
                    <a:pt x="5915" y="33058"/>
                    <a:pt x="5720" y="32307"/>
                  </a:cubicBezTo>
                  <a:cubicBezTo>
                    <a:pt x="5596" y="31782"/>
                    <a:pt x="5586" y="31247"/>
                    <a:pt x="5678" y="30723"/>
                  </a:cubicBezTo>
                  <a:cubicBezTo>
                    <a:pt x="5833" y="29818"/>
                    <a:pt x="6100" y="28923"/>
                    <a:pt x="6481" y="28079"/>
                  </a:cubicBezTo>
                  <a:cubicBezTo>
                    <a:pt x="6975" y="26917"/>
                    <a:pt x="7561" y="25806"/>
                    <a:pt x="8230" y="24736"/>
                  </a:cubicBezTo>
                  <a:cubicBezTo>
                    <a:pt x="8271" y="24664"/>
                    <a:pt x="8343" y="24592"/>
                    <a:pt x="8404" y="24510"/>
                  </a:cubicBezTo>
                  <a:close/>
                  <a:moveTo>
                    <a:pt x="19740" y="27688"/>
                  </a:moveTo>
                  <a:lnTo>
                    <a:pt x="24235" y="30959"/>
                  </a:lnTo>
                  <a:cubicBezTo>
                    <a:pt x="24246" y="31011"/>
                    <a:pt x="24246" y="31052"/>
                    <a:pt x="24235" y="31103"/>
                  </a:cubicBezTo>
                  <a:cubicBezTo>
                    <a:pt x="23896" y="32677"/>
                    <a:pt x="23464" y="34220"/>
                    <a:pt x="22806" y="35691"/>
                  </a:cubicBezTo>
                  <a:cubicBezTo>
                    <a:pt x="22518" y="36380"/>
                    <a:pt x="22137" y="37028"/>
                    <a:pt x="21684" y="37604"/>
                  </a:cubicBezTo>
                  <a:cubicBezTo>
                    <a:pt x="21437" y="37893"/>
                    <a:pt x="21170" y="38160"/>
                    <a:pt x="20872" y="38386"/>
                  </a:cubicBezTo>
                  <a:cubicBezTo>
                    <a:pt x="20528" y="38649"/>
                    <a:pt x="20159" y="38778"/>
                    <a:pt x="19786" y="38778"/>
                  </a:cubicBezTo>
                  <a:cubicBezTo>
                    <a:pt x="19444" y="38778"/>
                    <a:pt x="19097" y="38670"/>
                    <a:pt x="18763" y="38458"/>
                  </a:cubicBezTo>
                  <a:cubicBezTo>
                    <a:pt x="18403" y="38211"/>
                    <a:pt x="18074" y="37913"/>
                    <a:pt x="17817" y="37563"/>
                  </a:cubicBezTo>
                  <a:cubicBezTo>
                    <a:pt x="17282" y="36854"/>
                    <a:pt x="16839" y="36082"/>
                    <a:pt x="16510" y="35259"/>
                  </a:cubicBezTo>
                  <a:cubicBezTo>
                    <a:pt x="15975" y="33973"/>
                    <a:pt x="15554" y="32646"/>
                    <a:pt x="15245" y="31289"/>
                  </a:cubicBezTo>
                  <a:cubicBezTo>
                    <a:pt x="15235" y="31217"/>
                    <a:pt x="15224" y="31145"/>
                    <a:pt x="15224" y="31083"/>
                  </a:cubicBezTo>
                  <a:lnTo>
                    <a:pt x="19740" y="27688"/>
                  </a:lnTo>
                  <a:close/>
                  <a:moveTo>
                    <a:pt x="19490" y="1"/>
                  </a:moveTo>
                  <a:cubicBezTo>
                    <a:pt x="18983" y="1"/>
                    <a:pt x="18480" y="204"/>
                    <a:pt x="18002" y="614"/>
                  </a:cubicBezTo>
                  <a:cubicBezTo>
                    <a:pt x="17652" y="923"/>
                    <a:pt x="17343" y="1272"/>
                    <a:pt x="17066" y="1653"/>
                  </a:cubicBezTo>
                  <a:cubicBezTo>
                    <a:pt x="16541" y="2373"/>
                    <a:pt x="16181" y="3175"/>
                    <a:pt x="15852" y="4009"/>
                  </a:cubicBezTo>
                  <a:cubicBezTo>
                    <a:pt x="15430" y="5120"/>
                    <a:pt x="15080" y="6272"/>
                    <a:pt x="14823" y="7444"/>
                  </a:cubicBezTo>
                  <a:cubicBezTo>
                    <a:pt x="14792" y="7568"/>
                    <a:pt x="14751" y="7681"/>
                    <a:pt x="14710" y="7835"/>
                  </a:cubicBezTo>
                  <a:cubicBezTo>
                    <a:pt x="14545" y="7743"/>
                    <a:pt x="14432" y="7681"/>
                    <a:pt x="14319" y="7619"/>
                  </a:cubicBezTo>
                  <a:cubicBezTo>
                    <a:pt x="13332" y="7012"/>
                    <a:pt x="12303" y="6477"/>
                    <a:pt x="11233" y="6015"/>
                  </a:cubicBezTo>
                  <a:cubicBezTo>
                    <a:pt x="10307" y="5624"/>
                    <a:pt x="9371" y="5284"/>
                    <a:pt x="8384" y="5150"/>
                  </a:cubicBezTo>
                  <a:cubicBezTo>
                    <a:pt x="8129" y="5116"/>
                    <a:pt x="7876" y="5094"/>
                    <a:pt x="7624" y="5094"/>
                  </a:cubicBezTo>
                  <a:cubicBezTo>
                    <a:pt x="7277" y="5094"/>
                    <a:pt x="6934" y="5136"/>
                    <a:pt x="6594" y="5243"/>
                  </a:cubicBezTo>
                  <a:cubicBezTo>
                    <a:pt x="5925" y="5449"/>
                    <a:pt x="5452" y="5881"/>
                    <a:pt x="5236" y="6570"/>
                  </a:cubicBezTo>
                  <a:cubicBezTo>
                    <a:pt x="5102" y="7002"/>
                    <a:pt x="5051" y="7465"/>
                    <a:pt x="5082" y="7918"/>
                  </a:cubicBezTo>
                  <a:cubicBezTo>
                    <a:pt x="5154" y="8668"/>
                    <a:pt x="5318" y="9409"/>
                    <a:pt x="5576" y="10119"/>
                  </a:cubicBezTo>
                  <a:cubicBezTo>
                    <a:pt x="6090" y="11549"/>
                    <a:pt x="6810" y="12886"/>
                    <a:pt x="7602" y="14182"/>
                  </a:cubicBezTo>
                  <a:lnTo>
                    <a:pt x="7941" y="14738"/>
                  </a:lnTo>
                  <a:cubicBezTo>
                    <a:pt x="7746" y="14799"/>
                    <a:pt x="7592" y="14840"/>
                    <a:pt x="7448" y="14882"/>
                  </a:cubicBezTo>
                  <a:cubicBezTo>
                    <a:pt x="5987" y="15252"/>
                    <a:pt x="4557" y="15694"/>
                    <a:pt x="3189" y="16353"/>
                  </a:cubicBezTo>
                  <a:cubicBezTo>
                    <a:pt x="2376" y="16743"/>
                    <a:pt x="1584" y="17186"/>
                    <a:pt x="957" y="17854"/>
                  </a:cubicBezTo>
                  <a:cubicBezTo>
                    <a:pt x="700" y="18122"/>
                    <a:pt x="484" y="18420"/>
                    <a:pt x="309" y="18739"/>
                  </a:cubicBezTo>
                  <a:cubicBezTo>
                    <a:pt x="0" y="19294"/>
                    <a:pt x="0" y="19963"/>
                    <a:pt x="299" y="20519"/>
                  </a:cubicBezTo>
                  <a:cubicBezTo>
                    <a:pt x="566" y="21033"/>
                    <a:pt x="957" y="21485"/>
                    <a:pt x="1420" y="21835"/>
                  </a:cubicBezTo>
                  <a:cubicBezTo>
                    <a:pt x="2109" y="22350"/>
                    <a:pt x="2870" y="22782"/>
                    <a:pt x="3673" y="23100"/>
                  </a:cubicBezTo>
                  <a:cubicBezTo>
                    <a:pt x="5010" y="23666"/>
                    <a:pt x="6388" y="24047"/>
                    <a:pt x="7808" y="24376"/>
                  </a:cubicBezTo>
                  <a:cubicBezTo>
                    <a:pt x="7880" y="24397"/>
                    <a:pt x="7952" y="24427"/>
                    <a:pt x="8044" y="24458"/>
                  </a:cubicBezTo>
                  <a:cubicBezTo>
                    <a:pt x="7972" y="24582"/>
                    <a:pt x="7921" y="24674"/>
                    <a:pt x="7869" y="24767"/>
                  </a:cubicBezTo>
                  <a:cubicBezTo>
                    <a:pt x="7293" y="25703"/>
                    <a:pt x="6769" y="26680"/>
                    <a:pt x="6327" y="27678"/>
                  </a:cubicBezTo>
                  <a:cubicBezTo>
                    <a:pt x="5894" y="28583"/>
                    <a:pt x="5586" y="29540"/>
                    <a:pt x="5401" y="30517"/>
                  </a:cubicBezTo>
                  <a:cubicBezTo>
                    <a:pt x="5298" y="31165"/>
                    <a:pt x="5246" y="31813"/>
                    <a:pt x="5421" y="32451"/>
                  </a:cubicBezTo>
                  <a:cubicBezTo>
                    <a:pt x="5596" y="33181"/>
                    <a:pt x="6162" y="33757"/>
                    <a:pt x="6892" y="33942"/>
                  </a:cubicBezTo>
                  <a:cubicBezTo>
                    <a:pt x="7199" y="34027"/>
                    <a:pt x="7518" y="34071"/>
                    <a:pt x="7839" y="34071"/>
                  </a:cubicBezTo>
                  <a:cubicBezTo>
                    <a:pt x="7948" y="34071"/>
                    <a:pt x="8058" y="34066"/>
                    <a:pt x="8168" y="34056"/>
                  </a:cubicBezTo>
                  <a:cubicBezTo>
                    <a:pt x="9196" y="33973"/>
                    <a:pt x="10163" y="33654"/>
                    <a:pt x="11120" y="33253"/>
                  </a:cubicBezTo>
                  <a:cubicBezTo>
                    <a:pt x="12303" y="32739"/>
                    <a:pt x="13445" y="32142"/>
                    <a:pt x="14535" y="31443"/>
                  </a:cubicBezTo>
                  <a:cubicBezTo>
                    <a:pt x="14628" y="31381"/>
                    <a:pt x="14741" y="31330"/>
                    <a:pt x="14864" y="31258"/>
                  </a:cubicBezTo>
                  <a:cubicBezTo>
                    <a:pt x="14957" y="31618"/>
                    <a:pt x="15039" y="31926"/>
                    <a:pt x="15122" y="32245"/>
                  </a:cubicBezTo>
                  <a:cubicBezTo>
                    <a:pt x="15512" y="33706"/>
                    <a:pt x="15986" y="35136"/>
                    <a:pt x="16706" y="36483"/>
                  </a:cubicBezTo>
                  <a:cubicBezTo>
                    <a:pt x="17055" y="37142"/>
                    <a:pt x="17446" y="37779"/>
                    <a:pt x="18002" y="38283"/>
                  </a:cubicBezTo>
                  <a:cubicBezTo>
                    <a:pt x="18269" y="38530"/>
                    <a:pt x="18567" y="38746"/>
                    <a:pt x="18886" y="38921"/>
                  </a:cubicBezTo>
                  <a:cubicBezTo>
                    <a:pt x="19159" y="39060"/>
                    <a:pt x="19457" y="39129"/>
                    <a:pt x="19756" y="39129"/>
                  </a:cubicBezTo>
                  <a:cubicBezTo>
                    <a:pt x="20054" y="39129"/>
                    <a:pt x="20352" y="39060"/>
                    <a:pt x="20625" y="38921"/>
                  </a:cubicBezTo>
                  <a:cubicBezTo>
                    <a:pt x="21160" y="38643"/>
                    <a:pt x="21623" y="38242"/>
                    <a:pt x="21972" y="37759"/>
                  </a:cubicBezTo>
                  <a:cubicBezTo>
                    <a:pt x="22487" y="37070"/>
                    <a:pt x="22898" y="36329"/>
                    <a:pt x="23217" y="35527"/>
                  </a:cubicBezTo>
                  <a:cubicBezTo>
                    <a:pt x="23783" y="34200"/>
                    <a:pt x="24163" y="32811"/>
                    <a:pt x="24493" y="31402"/>
                  </a:cubicBezTo>
                  <a:cubicBezTo>
                    <a:pt x="24513" y="31319"/>
                    <a:pt x="24544" y="31237"/>
                    <a:pt x="24575" y="31124"/>
                  </a:cubicBezTo>
                  <a:lnTo>
                    <a:pt x="24904" y="31299"/>
                  </a:lnTo>
                  <a:cubicBezTo>
                    <a:pt x="25439" y="31607"/>
                    <a:pt x="25974" y="31926"/>
                    <a:pt x="26519" y="32214"/>
                  </a:cubicBezTo>
                  <a:cubicBezTo>
                    <a:pt x="27681" y="32832"/>
                    <a:pt x="28885" y="33356"/>
                    <a:pt x="30171" y="33675"/>
                  </a:cubicBezTo>
                  <a:cubicBezTo>
                    <a:pt x="30637" y="33799"/>
                    <a:pt x="31119" y="33861"/>
                    <a:pt x="31602" y="33861"/>
                  </a:cubicBezTo>
                  <a:cubicBezTo>
                    <a:pt x="31800" y="33861"/>
                    <a:pt x="31999" y="33850"/>
                    <a:pt x="32197" y="33829"/>
                  </a:cubicBezTo>
                  <a:cubicBezTo>
                    <a:pt x="33267" y="33706"/>
                    <a:pt x="33977" y="33068"/>
                    <a:pt x="34141" y="31998"/>
                  </a:cubicBezTo>
                  <a:cubicBezTo>
                    <a:pt x="34203" y="31556"/>
                    <a:pt x="34203" y="31114"/>
                    <a:pt x="34162" y="30671"/>
                  </a:cubicBezTo>
                  <a:cubicBezTo>
                    <a:pt x="34090" y="29900"/>
                    <a:pt x="33843" y="29159"/>
                    <a:pt x="33565" y="28439"/>
                  </a:cubicBezTo>
                  <a:cubicBezTo>
                    <a:pt x="33020" y="27092"/>
                    <a:pt x="32351" y="25796"/>
                    <a:pt x="31559" y="24571"/>
                  </a:cubicBezTo>
                  <a:cubicBezTo>
                    <a:pt x="31508" y="24469"/>
                    <a:pt x="31446" y="24366"/>
                    <a:pt x="31374" y="24232"/>
                  </a:cubicBezTo>
                  <a:cubicBezTo>
                    <a:pt x="31529" y="24191"/>
                    <a:pt x="31631" y="24170"/>
                    <a:pt x="31745" y="24139"/>
                  </a:cubicBezTo>
                  <a:cubicBezTo>
                    <a:pt x="32691" y="23851"/>
                    <a:pt x="33658" y="23584"/>
                    <a:pt x="34594" y="23265"/>
                  </a:cubicBezTo>
                  <a:cubicBezTo>
                    <a:pt x="35581" y="22946"/>
                    <a:pt x="36518" y="22483"/>
                    <a:pt x="37392" y="21918"/>
                  </a:cubicBezTo>
                  <a:cubicBezTo>
                    <a:pt x="37855" y="21619"/>
                    <a:pt x="38266" y="21249"/>
                    <a:pt x="38616" y="20827"/>
                  </a:cubicBezTo>
                  <a:cubicBezTo>
                    <a:pt x="39387" y="19860"/>
                    <a:pt x="39398" y="18832"/>
                    <a:pt x="38595" y="17885"/>
                  </a:cubicBezTo>
                  <a:cubicBezTo>
                    <a:pt x="38287" y="17535"/>
                    <a:pt x="37937" y="17227"/>
                    <a:pt x="37556" y="16949"/>
                  </a:cubicBezTo>
                  <a:cubicBezTo>
                    <a:pt x="36919" y="16497"/>
                    <a:pt x="36219" y="16126"/>
                    <a:pt x="35489" y="15848"/>
                  </a:cubicBezTo>
                  <a:cubicBezTo>
                    <a:pt x="34275" y="15355"/>
                    <a:pt x="33020" y="14964"/>
                    <a:pt x="31745" y="14686"/>
                  </a:cubicBezTo>
                  <a:cubicBezTo>
                    <a:pt x="31611" y="14655"/>
                    <a:pt x="31477" y="14604"/>
                    <a:pt x="31323" y="14563"/>
                  </a:cubicBezTo>
                  <a:cubicBezTo>
                    <a:pt x="31395" y="14429"/>
                    <a:pt x="31457" y="14336"/>
                    <a:pt x="31508" y="14233"/>
                  </a:cubicBezTo>
                  <a:cubicBezTo>
                    <a:pt x="32002" y="13297"/>
                    <a:pt x="32537" y="12372"/>
                    <a:pt x="33000" y="11405"/>
                  </a:cubicBezTo>
                  <a:cubicBezTo>
                    <a:pt x="33473" y="10458"/>
                    <a:pt x="33802" y="9450"/>
                    <a:pt x="33987" y="8401"/>
                  </a:cubicBezTo>
                  <a:cubicBezTo>
                    <a:pt x="34090" y="7763"/>
                    <a:pt x="34131" y="7126"/>
                    <a:pt x="33946" y="6498"/>
                  </a:cubicBezTo>
                  <a:cubicBezTo>
                    <a:pt x="33740" y="5799"/>
                    <a:pt x="33308" y="5315"/>
                    <a:pt x="32598" y="5089"/>
                  </a:cubicBezTo>
                  <a:cubicBezTo>
                    <a:pt x="32235" y="4979"/>
                    <a:pt x="31858" y="4924"/>
                    <a:pt x="31479" y="4924"/>
                  </a:cubicBezTo>
                  <a:cubicBezTo>
                    <a:pt x="31290" y="4924"/>
                    <a:pt x="31100" y="4938"/>
                    <a:pt x="30911" y="4965"/>
                  </a:cubicBezTo>
                  <a:cubicBezTo>
                    <a:pt x="30027" y="5099"/>
                    <a:pt x="29163" y="5346"/>
                    <a:pt x="28340" y="5696"/>
                  </a:cubicBezTo>
                  <a:cubicBezTo>
                    <a:pt x="27085" y="6231"/>
                    <a:pt x="25881" y="6879"/>
                    <a:pt x="24729" y="7609"/>
                  </a:cubicBezTo>
                  <a:cubicBezTo>
                    <a:pt x="24626" y="7681"/>
                    <a:pt x="24513" y="7743"/>
                    <a:pt x="24369" y="7825"/>
                  </a:cubicBezTo>
                  <a:cubicBezTo>
                    <a:pt x="24328" y="7671"/>
                    <a:pt x="24297" y="7558"/>
                    <a:pt x="24256" y="7444"/>
                  </a:cubicBezTo>
                  <a:cubicBezTo>
                    <a:pt x="23978" y="6498"/>
                    <a:pt x="23711" y="5541"/>
                    <a:pt x="23402" y="4616"/>
                  </a:cubicBezTo>
                  <a:cubicBezTo>
                    <a:pt x="23063" y="3608"/>
                    <a:pt x="22600" y="2651"/>
                    <a:pt x="22013" y="1766"/>
                  </a:cubicBezTo>
                  <a:cubicBezTo>
                    <a:pt x="21725" y="1324"/>
                    <a:pt x="21376" y="923"/>
                    <a:pt x="20964" y="583"/>
                  </a:cubicBezTo>
                  <a:cubicBezTo>
                    <a:pt x="20485" y="196"/>
                    <a:pt x="19987" y="1"/>
                    <a:pt x="19490"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5443" y="2451954"/>
              <a:ext cx="271107" cy="231664"/>
            </a:xfrm>
            <a:custGeom>
              <a:avLst/>
              <a:gdLst/>
              <a:ahLst/>
              <a:cxnLst/>
              <a:rect l="l" t="t" r="r" b="b"/>
              <a:pathLst>
                <a:path w="6894" h="5891" extrusionOk="0">
                  <a:moveTo>
                    <a:pt x="3910" y="319"/>
                  </a:moveTo>
                  <a:cubicBezTo>
                    <a:pt x="3928" y="319"/>
                    <a:pt x="3947" y="319"/>
                    <a:pt x="3966" y="319"/>
                  </a:cubicBezTo>
                  <a:cubicBezTo>
                    <a:pt x="3972" y="319"/>
                    <a:pt x="3978" y="319"/>
                    <a:pt x="3984" y="319"/>
                  </a:cubicBezTo>
                  <a:cubicBezTo>
                    <a:pt x="5436" y="319"/>
                    <a:pt x="6609" y="1498"/>
                    <a:pt x="6589" y="2953"/>
                  </a:cubicBezTo>
                  <a:cubicBezTo>
                    <a:pt x="6568" y="4388"/>
                    <a:pt x="5396" y="5525"/>
                    <a:pt x="3979" y="5525"/>
                  </a:cubicBezTo>
                  <a:cubicBezTo>
                    <a:pt x="3954" y="5525"/>
                    <a:pt x="3929" y="5525"/>
                    <a:pt x="3904" y="5524"/>
                  </a:cubicBezTo>
                  <a:cubicBezTo>
                    <a:pt x="2464" y="5504"/>
                    <a:pt x="1322" y="4321"/>
                    <a:pt x="1353" y="2891"/>
                  </a:cubicBezTo>
                  <a:cubicBezTo>
                    <a:pt x="1353" y="1470"/>
                    <a:pt x="2505" y="319"/>
                    <a:pt x="3910" y="319"/>
                  </a:cubicBezTo>
                  <a:close/>
                  <a:moveTo>
                    <a:pt x="3930" y="0"/>
                  </a:moveTo>
                  <a:cubicBezTo>
                    <a:pt x="1313" y="0"/>
                    <a:pt x="1" y="3164"/>
                    <a:pt x="1857" y="5020"/>
                  </a:cubicBezTo>
                  <a:cubicBezTo>
                    <a:pt x="2458" y="5621"/>
                    <a:pt x="3196" y="5890"/>
                    <a:pt x="3920" y="5890"/>
                  </a:cubicBezTo>
                  <a:cubicBezTo>
                    <a:pt x="5439" y="5890"/>
                    <a:pt x="6894" y="4708"/>
                    <a:pt x="6887" y="2932"/>
                  </a:cubicBezTo>
                  <a:cubicBezTo>
                    <a:pt x="6877" y="1307"/>
                    <a:pt x="5570" y="0"/>
                    <a:pt x="3955" y="0"/>
                  </a:cubicBezTo>
                  <a:cubicBezTo>
                    <a:pt x="3947" y="0"/>
                    <a:pt x="3938" y="0"/>
                    <a:pt x="3930"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6036" y="2492892"/>
              <a:ext cx="87813" cy="94852"/>
            </a:xfrm>
            <a:custGeom>
              <a:avLst/>
              <a:gdLst/>
              <a:ahLst/>
              <a:cxnLst/>
              <a:rect l="l" t="t" r="r" b="b"/>
              <a:pathLst>
                <a:path w="2233" h="2412" extrusionOk="0">
                  <a:moveTo>
                    <a:pt x="201" y="1"/>
                  </a:moveTo>
                  <a:cubicBezTo>
                    <a:pt x="134" y="1"/>
                    <a:pt x="67" y="3"/>
                    <a:pt x="0" y="9"/>
                  </a:cubicBezTo>
                  <a:lnTo>
                    <a:pt x="0" y="91"/>
                  </a:lnTo>
                  <a:lnTo>
                    <a:pt x="381" y="214"/>
                  </a:lnTo>
                  <a:cubicBezTo>
                    <a:pt x="1122" y="430"/>
                    <a:pt x="1657" y="1048"/>
                    <a:pt x="1759" y="1809"/>
                  </a:cubicBezTo>
                  <a:cubicBezTo>
                    <a:pt x="1790" y="1942"/>
                    <a:pt x="1790" y="2086"/>
                    <a:pt x="1801" y="2231"/>
                  </a:cubicBezTo>
                  <a:cubicBezTo>
                    <a:pt x="1810" y="2329"/>
                    <a:pt x="1826" y="2411"/>
                    <a:pt x="1938" y="2411"/>
                  </a:cubicBezTo>
                  <a:cubicBezTo>
                    <a:pt x="1955" y="2411"/>
                    <a:pt x="1974" y="2409"/>
                    <a:pt x="1996" y="2405"/>
                  </a:cubicBezTo>
                  <a:cubicBezTo>
                    <a:pt x="2017" y="2375"/>
                    <a:pt x="2027" y="2354"/>
                    <a:pt x="2037" y="2344"/>
                  </a:cubicBezTo>
                  <a:cubicBezTo>
                    <a:pt x="2233" y="1346"/>
                    <a:pt x="1410" y="163"/>
                    <a:pt x="402" y="9"/>
                  </a:cubicBezTo>
                  <a:cubicBezTo>
                    <a:pt x="335" y="3"/>
                    <a:pt x="268" y="1"/>
                    <a:pt x="201"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013" y="2572485"/>
              <a:ext cx="26741" cy="49825"/>
            </a:xfrm>
            <a:custGeom>
              <a:avLst/>
              <a:gdLst/>
              <a:ahLst/>
              <a:cxnLst/>
              <a:rect l="l" t="t" r="r" b="b"/>
              <a:pathLst>
                <a:path w="680" h="1267" extrusionOk="0">
                  <a:moveTo>
                    <a:pt x="505" y="1"/>
                  </a:moveTo>
                  <a:cubicBezTo>
                    <a:pt x="443" y="207"/>
                    <a:pt x="371" y="433"/>
                    <a:pt x="319" y="649"/>
                  </a:cubicBezTo>
                  <a:cubicBezTo>
                    <a:pt x="258" y="855"/>
                    <a:pt x="1" y="978"/>
                    <a:pt x="42" y="1266"/>
                  </a:cubicBezTo>
                  <a:cubicBezTo>
                    <a:pt x="350" y="1215"/>
                    <a:pt x="443" y="988"/>
                    <a:pt x="535" y="772"/>
                  </a:cubicBezTo>
                  <a:cubicBezTo>
                    <a:pt x="659" y="536"/>
                    <a:pt x="679" y="258"/>
                    <a:pt x="587" y="11"/>
                  </a:cubicBezTo>
                  <a:lnTo>
                    <a:pt x="505" y="1"/>
                  </a:ln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79872" y="1078304"/>
              <a:ext cx="1523844" cy="1799433"/>
            </a:xfrm>
            <a:custGeom>
              <a:avLst/>
              <a:gdLst/>
              <a:ahLst/>
              <a:cxnLst/>
              <a:rect l="l" t="t" r="r" b="b"/>
              <a:pathLst>
                <a:path w="38750" h="45758" extrusionOk="0">
                  <a:moveTo>
                    <a:pt x="10225" y="2257"/>
                  </a:moveTo>
                  <a:cubicBezTo>
                    <a:pt x="10236" y="2257"/>
                    <a:pt x="10236" y="2268"/>
                    <a:pt x="10236" y="2278"/>
                  </a:cubicBezTo>
                  <a:lnTo>
                    <a:pt x="10225" y="2278"/>
                  </a:lnTo>
                  <a:cubicBezTo>
                    <a:pt x="10225" y="2278"/>
                    <a:pt x="10225" y="2266"/>
                    <a:pt x="10225" y="2257"/>
                  </a:cubicBezTo>
                  <a:close/>
                  <a:moveTo>
                    <a:pt x="10657" y="2268"/>
                  </a:moveTo>
                  <a:lnTo>
                    <a:pt x="10657" y="2278"/>
                  </a:lnTo>
                  <a:cubicBezTo>
                    <a:pt x="10647" y="2268"/>
                    <a:pt x="10647" y="2268"/>
                    <a:pt x="10657" y="2268"/>
                  </a:cubicBezTo>
                  <a:close/>
                  <a:moveTo>
                    <a:pt x="10040" y="2833"/>
                  </a:moveTo>
                  <a:cubicBezTo>
                    <a:pt x="10040" y="2833"/>
                    <a:pt x="10040" y="2844"/>
                    <a:pt x="10040" y="2844"/>
                  </a:cubicBezTo>
                  <a:lnTo>
                    <a:pt x="10020" y="2844"/>
                  </a:lnTo>
                  <a:lnTo>
                    <a:pt x="10040" y="2833"/>
                  </a:lnTo>
                  <a:close/>
                  <a:moveTo>
                    <a:pt x="8477" y="3018"/>
                  </a:moveTo>
                  <a:cubicBezTo>
                    <a:pt x="8477" y="3049"/>
                    <a:pt x="8477" y="3090"/>
                    <a:pt x="8477" y="3121"/>
                  </a:cubicBezTo>
                  <a:cubicBezTo>
                    <a:pt x="8456" y="3090"/>
                    <a:pt x="8446" y="3049"/>
                    <a:pt x="8477" y="3018"/>
                  </a:cubicBezTo>
                  <a:close/>
                  <a:moveTo>
                    <a:pt x="10030" y="3574"/>
                  </a:moveTo>
                  <a:cubicBezTo>
                    <a:pt x="10040" y="3584"/>
                    <a:pt x="10051" y="3605"/>
                    <a:pt x="10061" y="3615"/>
                  </a:cubicBezTo>
                  <a:lnTo>
                    <a:pt x="10030" y="3615"/>
                  </a:lnTo>
                  <a:cubicBezTo>
                    <a:pt x="10030" y="3595"/>
                    <a:pt x="10030" y="3584"/>
                    <a:pt x="10030" y="3574"/>
                  </a:cubicBezTo>
                  <a:close/>
                  <a:moveTo>
                    <a:pt x="11017" y="6053"/>
                  </a:moveTo>
                  <a:lnTo>
                    <a:pt x="11028" y="6084"/>
                  </a:lnTo>
                  <a:lnTo>
                    <a:pt x="10945" y="6084"/>
                  </a:lnTo>
                  <a:lnTo>
                    <a:pt x="11017" y="6053"/>
                  </a:lnTo>
                  <a:close/>
                  <a:moveTo>
                    <a:pt x="11686" y="6156"/>
                  </a:moveTo>
                  <a:cubicBezTo>
                    <a:pt x="11696" y="6156"/>
                    <a:pt x="11696" y="6166"/>
                    <a:pt x="11696" y="6176"/>
                  </a:cubicBezTo>
                  <a:lnTo>
                    <a:pt x="11676" y="6176"/>
                  </a:lnTo>
                  <a:cubicBezTo>
                    <a:pt x="11676" y="6166"/>
                    <a:pt x="11686" y="6156"/>
                    <a:pt x="11686" y="6156"/>
                  </a:cubicBezTo>
                  <a:close/>
                  <a:moveTo>
                    <a:pt x="9485" y="7380"/>
                  </a:moveTo>
                  <a:lnTo>
                    <a:pt x="9505" y="7401"/>
                  </a:lnTo>
                  <a:lnTo>
                    <a:pt x="9485" y="7411"/>
                  </a:lnTo>
                  <a:cubicBezTo>
                    <a:pt x="9485" y="7401"/>
                    <a:pt x="9485" y="7390"/>
                    <a:pt x="9485" y="7380"/>
                  </a:cubicBezTo>
                  <a:close/>
                  <a:moveTo>
                    <a:pt x="7870" y="7812"/>
                  </a:moveTo>
                  <a:lnTo>
                    <a:pt x="7870" y="7812"/>
                  </a:lnTo>
                  <a:cubicBezTo>
                    <a:pt x="7870" y="7822"/>
                    <a:pt x="7880" y="7822"/>
                    <a:pt x="7880" y="7833"/>
                  </a:cubicBezTo>
                  <a:cubicBezTo>
                    <a:pt x="7870" y="7833"/>
                    <a:pt x="7870" y="7822"/>
                    <a:pt x="7870" y="7812"/>
                  </a:cubicBezTo>
                  <a:close/>
                  <a:moveTo>
                    <a:pt x="12725" y="8779"/>
                  </a:moveTo>
                  <a:lnTo>
                    <a:pt x="12725" y="8779"/>
                  </a:lnTo>
                  <a:cubicBezTo>
                    <a:pt x="12713" y="8791"/>
                    <a:pt x="12690" y="8796"/>
                    <a:pt x="12665" y="8796"/>
                  </a:cubicBezTo>
                  <a:cubicBezTo>
                    <a:pt x="12648" y="8796"/>
                    <a:pt x="12629" y="8793"/>
                    <a:pt x="12612" y="8789"/>
                  </a:cubicBezTo>
                  <a:cubicBezTo>
                    <a:pt x="12643" y="8789"/>
                    <a:pt x="12684" y="8789"/>
                    <a:pt x="12725" y="8779"/>
                  </a:cubicBezTo>
                  <a:close/>
                  <a:moveTo>
                    <a:pt x="6286" y="9170"/>
                  </a:moveTo>
                  <a:cubicBezTo>
                    <a:pt x="6296" y="9201"/>
                    <a:pt x="6306" y="9221"/>
                    <a:pt x="6317" y="9252"/>
                  </a:cubicBezTo>
                  <a:cubicBezTo>
                    <a:pt x="6296" y="9232"/>
                    <a:pt x="6286" y="9201"/>
                    <a:pt x="6286" y="9170"/>
                  </a:cubicBezTo>
                  <a:close/>
                  <a:moveTo>
                    <a:pt x="6162" y="10291"/>
                  </a:moveTo>
                  <a:lnTo>
                    <a:pt x="6131" y="10312"/>
                  </a:lnTo>
                  <a:cubicBezTo>
                    <a:pt x="6121" y="10291"/>
                    <a:pt x="6142" y="10291"/>
                    <a:pt x="6152" y="10291"/>
                  </a:cubicBezTo>
                  <a:close/>
                  <a:moveTo>
                    <a:pt x="2716" y="11381"/>
                  </a:moveTo>
                  <a:lnTo>
                    <a:pt x="2685" y="11412"/>
                  </a:lnTo>
                  <a:cubicBezTo>
                    <a:pt x="2685" y="11402"/>
                    <a:pt x="2696" y="11381"/>
                    <a:pt x="2716" y="11381"/>
                  </a:cubicBezTo>
                  <a:close/>
                  <a:moveTo>
                    <a:pt x="8158" y="11577"/>
                  </a:moveTo>
                  <a:lnTo>
                    <a:pt x="8137" y="11597"/>
                  </a:lnTo>
                  <a:lnTo>
                    <a:pt x="8137" y="11587"/>
                  </a:lnTo>
                  <a:cubicBezTo>
                    <a:pt x="8137" y="11587"/>
                    <a:pt x="8147" y="11587"/>
                    <a:pt x="8158" y="11577"/>
                  </a:cubicBezTo>
                  <a:close/>
                  <a:moveTo>
                    <a:pt x="2120" y="12482"/>
                  </a:moveTo>
                  <a:lnTo>
                    <a:pt x="2109" y="12513"/>
                  </a:lnTo>
                  <a:lnTo>
                    <a:pt x="2099" y="12503"/>
                  </a:lnTo>
                  <a:lnTo>
                    <a:pt x="2120" y="12482"/>
                  </a:lnTo>
                  <a:close/>
                  <a:moveTo>
                    <a:pt x="2696" y="13233"/>
                  </a:moveTo>
                  <a:lnTo>
                    <a:pt x="2654" y="13264"/>
                  </a:lnTo>
                  <a:cubicBezTo>
                    <a:pt x="2654" y="13243"/>
                    <a:pt x="2665" y="13233"/>
                    <a:pt x="2696" y="13233"/>
                  </a:cubicBezTo>
                  <a:close/>
                  <a:moveTo>
                    <a:pt x="8343" y="13799"/>
                  </a:moveTo>
                  <a:lnTo>
                    <a:pt x="8343" y="13799"/>
                  </a:lnTo>
                  <a:cubicBezTo>
                    <a:pt x="8353" y="13799"/>
                    <a:pt x="8364" y="13809"/>
                    <a:pt x="8374" y="13809"/>
                  </a:cubicBezTo>
                  <a:cubicBezTo>
                    <a:pt x="8374" y="13819"/>
                    <a:pt x="8374" y="13819"/>
                    <a:pt x="8374" y="13830"/>
                  </a:cubicBezTo>
                  <a:cubicBezTo>
                    <a:pt x="8364" y="13819"/>
                    <a:pt x="8353" y="13809"/>
                    <a:pt x="8343" y="13799"/>
                  </a:cubicBezTo>
                  <a:close/>
                  <a:moveTo>
                    <a:pt x="9773" y="13840"/>
                  </a:moveTo>
                  <a:cubicBezTo>
                    <a:pt x="9783" y="13881"/>
                    <a:pt x="9804" y="13912"/>
                    <a:pt x="9824" y="13943"/>
                  </a:cubicBezTo>
                  <a:cubicBezTo>
                    <a:pt x="9819" y="13945"/>
                    <a:pt x="9813" y="13945"/>
                    <a:pt x="9808" y="13945"/>
                  </a:cubicBezTo>
                  <a:cubicBezTo>
                    <a:pt x="9783" y="13945"/>
                    <a:pt x="9761" y="13927"/>
                    <a:pt x="9752" y="13902"/>
                  </a:cubicBezTo>
                  <a:cubicBezTo>
                    <a:pt x="9752" y="13881"/>
                    <a:pt x="9763" y="13860"/>
                    <a:pt x="9773" y="13840"/>
                  </a:cubicBezTo>
                  <a:close/>
                  <a:moveTo>
                    <a:pt x="4804" y="14118"/>
                  </a:moveTo>
                  <a:lnTo>
                    <a:pt x="4804" y="14138"/>
                  </a:lnTo>
                  <a:lnTo>
                    <a:pt x="4794" y="14138"/>
                  </a:lnTo>
                  <a:lnTo>
                    <a:pt x="4804" y="14118"/>
                  </a:lnTo>
                  <a:close/>
                  <a:moveTo>
                    <a:pt x="5638" y="15311"/>
                  </a:moveTo>
                  <a:lnTo>
                    <a:pt x="5627" y="15331"/>
                  </a:lnTo>
                  <a:cubicBezTo>
                    <a:pt x="5627" y="15321"/>
                    <a:pt x="5627" y="15311"/>
                    <a:pt x="5638" y="15311"/>
                  </a:cubicBezTo>
                  <a:close/>
                  <a:moveTo>
                    <a:pt x="2747" y="15331"/>
                  </a:moveTo>
                  <a:cubicBezTo>
                    <a:pt x="2747" y="15342"/>
                    <a:pt x="2757" y="15342"/>
                    <a:pt x="2768" y="15352"/>
                  </a:cubicBezTo>
                  <a:lnTo>
                    <a:pt x="2737" y="15362"/>
                  </a:lnTo>
                  <a:cubicBezTo>
                    <a:pt x="2747" y="15352"/>
                    <a:pt x="2747" y="15342"/>
                    <a:pt x="2747" y="15331"/>
                  </a:cubicBezTo>
                  <a:close/>
                  <a:moveTo>
                    <a:pt x="7119" y="16545"/>
                  </a:moveTo>
                  <a:cubicBezTo>
                    <a:pt x="7119" y="16548"/>
                    <a:pt x="7119" y="16550"/>
                    <a:pt x="7119" y="16556"/>
                  </a:cubicBezTo>
                  <a:lnTo>
                    <a:pt x="7109" y="16556"/>
                  </a:lnTo>
                  <a:cubicBezTo>
                    <a:pt x="7109" y="16545"/>
                    <a:pt x="7119" y="16545"/>
                    <a:pt x="7119" y="16545"/>
                  </a:cubicBezTo>
                  <a:close/>
                  <a:moveTo>
                    <a:pt x="7170" y="17759"/>
                  </a:moveTo>
                  <a:lnTo>
                    <a:pt x="7191" y="17769"/>
                  </a:lnTo>
                  <a:lnTo>
                    <a:pt x="7170" y="17780"/>
                  </a:lnTo>
                  <a:cubicBezTo>
                    <a:pt x="7170" y="17769"/>
                    <a:pt x="7170" y="17769"/>
                    <a:pt x="7170" y="17759"/>
                  </a:cubicBezTo>
                  <a:close/>
                  <a:moveTo>
                    <a:pt x="4239" y="17934"/>
                  </a:moveTo>
                  <a:cubicBezTo>
                    <a:pt x="4249" y="17954"/>
                    <a:pt x="4259" y="17975"/>
                    <a:pt x="4269" y="17996"/>
                  </a:cubicBezTo>
                  <a:cubicBezTo>
                    <a:pt x="4249" y="17985"/>
                    <a:pt x="4249" y="17975"/>
                    <a:pt x="4239" y="17954"/>
                  </a:cubicBezTo>
                  <a:cubicBezTo>
                    <a:pt x="4239" y="17954"/>
                    <a:pt x="4239" y="17944"/>
                    <a:pt x="4239" y="17934"/>
                  </a:cubicBezTo>
                  <a:close/>
                  <a:moveTo>
                    <a:pt x="505" y="18397"/>
                  </a:moveTo>
                  <a:lnTo>
                    <a:pt x="535" y="18407"/>
                  </a:lnTo>
                  <a:lnTo>
                    <a:pt x="535" y="18417"/>
                  </a:lnTo>
                  <a:cubicBezTo>
                    <a:pt x="525" y="18417"/>
                    <a:pt x="515" y="18407"/>
                    <a:pt x="505" y="18397"/>
                  </a:cubicBezTo>
                  <a:close/>
                  <a:moveTo>
                    <a:pt x="6800" y="18932"/>
                  </a:moveTo>
                  <a:cubicBezTo>
                    <a:pt x="6800" y="18932"/>
                    <a:pt x="6800" y="18942"/>
                    <a:pt x="6800" y="18942"/>
                  </a:cubicBezTo>
                  <a:lnTo>
                    <a:pt x="6779" y="18952"/>
                  </a:lnTo>
                  <a:lnTo>
                    <a:pt x="6779" y="18952"/>
                  </a:lnTo>
                  <a:lnTo>
                    <a:pt x="6800" y="18932"/>
                  </a:lnTo>
                  <a:close/>
                  <a:moveTo>
                    <a:pt x="196" y="19323"/>
                  </a:moveTo>
                  <a:cubicBezTo>
                    <a:pt x="175" y="19333"/>
                    <a:pt x="165" y="19353"/>
                    <a:pt x="145" y="19374"/>
                  </a:cubicBezTo>
                  <a:cubicBezTo>
                    <a:pt x="155" y="19343"/>
                    <a:pt x="165" y="19323"/>
                    <a:pt x="196" y="19323"/>
                  </a:cubicBezTo>
                  <a:close/>
                  <a:moveTo>
                    <a:pt x="6035" y="19366"/>
                  </a:moveTo>
                  <a:cubicBezTo>
                    <a:pt x="6039" y="19366"/>
                    <a:pt x="6044" y="19369"/>
                    <a:pt x="6049" y="19374"/>
                  </a:cubicBezTo>
                  <a:lnTo>
                    <a:pt x="6028" y="19374"/>
                  </a:lnTo>
                  <a:cubicBezTo>
                    <a:pt x="6028" y="19369"/>
                    <a:pt x="6031" y="19366"/>
                    <a:pt x="6035" y="19366"/>
                  </a:cubicBezTo>
                  <a:close/>
                  <a:moveTo>
                    <a:pt x="6728" y="19405"/>
                  </a:moveTo>
                  <a:lnTo>
                    <a:pt x="6707" y="19425"/>
                  </a:lnTo>
                  <a:cubicBezTo>
                    <a:pt x="6707" y="19415"/>
                    <a:pt x="6718" y="19415"/>
                    <a:pt x="6728" y="19405"/>
                  </a:cubicBezTo>
                  <a:close/>
                  <a:moveTo>
                    <a:pt x="6317" y="19405"/>
                  </a:moveTo>
                  <a:cubicBezTo>
                    <a:pt x="6327" y="19415"/>
                    <a:pt x="6337" y="19425"/>
                    <a:pt x="6337" y="19446"/>
                  </a:cubicBezTo>
                  <a:lnTo>
                    <a:pt x="6296" y="19415"/>
                  </a:lnTo>
                  <a:lnTo>
                    <a:pt x="6317" y="19405"/>
                  </a:lnTo>
                  <a:close/>
                  <a:moveTo>
                    <a:pt x="6512" y="19580"/>
                  </a:moveTo>
                  <a:lnTo>
                    <a:pt x="6512" y="19580"/>
                  </a:lnTo>
                  <a:cubicBezTo>
                    <a:pt x="6522" y="19580"/>
                    <a:pt x="6533" y="19590"/>
                    <a:pt x="6543" y="19590"/>
                  </a:cubicBezTo>
                  <a:lnTo>
                    <a:pt x="6533" y="19590"/>
                  </a:lnTo>
                  <a:lnTo>
                    <a:pt x="6512" y="19580"/>
                  </a:lnTo>
                  <a:close/>
                  <a:moveTo>
                    <a:pt x="5720" y="22131"/>
                  </a:moveTo>
                  <a:lnTo>
                    <a:pt x="5720" y="22131"/>
                  </a:lnTo>
                  <a:cubicBezTo>
                    <a:pt x="5710" y="22141"/>
                    <a:pt x="5699" y="22151"/>
                    <a:pt x="5689" y="22162"/>
                  </a:cubicBezTo>
                  <a:lnTo>
                    <a:pt x="5689" y="22151"/>
                  </a:lnTo>
                  <a:lnTo>
                    <a:pt x="5689" y="22141"/>
                  </a:lnTo>
                  <a:cubicBezTo>
                    <a:pt x="5699" y="22141"/>
                    <a:pt x="5710" y="22131"/>
                    <a:pt x="5720" y="22131"/>
                  </a:cubicBezTo>
                  <a:close/>
                  <a:moveTo>
                    <a:pt x="885" y="22625"/>
                  </a:moveTo>
                  <a:lnTo>
                    <a:pt x="875" y="22635"/>
                  </a:lnTo>
                  <a:lnTo>
                    <a:pt x="875" y="22625"/>
                  </a:lnTo>
                  <a:close/>
                  <a:moveTo>
                    <a:pt x="5946" y="22851"/>
                  </a:moveTo>
                  <a:lnTo>
                    <a:pt x="5946" y="22851"/>
                  </a:lnTo>
                  <a:cubicBezTo>
                    <a:pt x="5936" y="22861"/>
                    <a:pt x="5936" y="22871"/>
                    <a:pt x="5926" y="22882"/>
                  </a:cubicBezTo>
                  <a:cubicBezTo>
                    <a:pt x="5926" y="22882"/>
                    <a:pt x="5926" y="22902"/>
                    <a:pt x="5926" y="22902"/>
                  </a:cubicBezTo>
                  <a:cubicBezTo>
                    <a:pt x="5905" y="22902"/>
                    <a:pt x="5874" y="22892"/>
                    <a:pt x="5854" y="22892"/>
                  </a:cubicBezTo>
                  <a:cubicBezTo>
                    <a:pt x="5884" y="22882"/>
                    <a:pt x="5915" y="22861"/>
                    <a:pt x="5946" y="22851"/>
                  </a:cubicBezTo>
                  <a:close/>
                  <a:moveTo>
                    <a:pt x="7942" y="23231"/>
                  </a:moveTo>
                  <a:cubicBezTo>
                    <a:pt x="7931" y="23252"/>
                    <a:pt x="7921" y="23262"/>
                    <a:pt x="7911" y="23283"/>
                  </a:cubicBezTo>
                  <a:lnTo>
                    <a:pt x="7880" y="23231"/>
                  </a:lnTo>
                  <a:close/>
                  <a:moveTo>
                    <a:pt x="1461" y="24589"/>
                  </a:moveTo>
                  <a:cubicBezTo>
                    <a:pt x="1461" y="24595"/>
                    <a:pt x="1465" y="24601"/>
                    <a:pt x="1469" y="24605"/>
                  </a:cubicBezTo>
                  <a:lnTo>
                    <a:pt x="1469" y="24605"/>
                  </a:lnTo>
                  <a:lnTo>
                    <a:pt x="1430" y="24589"/>
                  </a:lnTo>
                  <a:close/>
                  <a:moveTo>
                    <a:pt x="2346" y="24695"/>
                  </a:moveTo>
                  <a:cubicBezTo>
                    <a:pt x="2356" y="24695"/>
                    <a:pt x="2366" y="24697"/>
                    <a:pt x="2377" y="24702"/>
                  </a:cubicBezTo>
                  <a:cubicBezTo>
                    <a:pt x="2397" y="24713"/>
                    <a:pt x="2408" y="24733"/>
                    <a:pt x="2397" y="24754"/>
                  </a:cubicBezTo>
                  <a:cubicBezTo>
                    <a:pt x="2377" y="24733"/>
                    <a:pt x="2346" y="24713"/>
                    <a:pt x="2315" y="24702"/>
                  </a:cubicBezTo>
                  <a:cubicBezTo>
                    <a:pt x="2325" y="24697"/>
                    <a:pt x="2336" y="24695"/>
                    <a:pt x="2346" y="24695"/>
                  </a:cubicBezTo>
                  <a:close/>
                  <a:moveTo>
                    <a:pt x="6162" y="25227"/>
                  </a:moveTo>
                  <a:cubicBezTo>
                    <a:pt x="6162" y="25227"/>
                    <a:pt x="6162" y="25237"/>
                    <a:pt x="6162" y="25248"/>
                  </a:cubicBezTo>
                  <a:lnTo>
                    <a:pt x="6131" y="25237"/>
                  </a:lnTo>
                  <a:lnTo>
                    <a:pt x="6162" y="25227"/>
                  </a:lnTo>
                  <a:close/>
                  <a:moveTo>
                    <a:pt x="3416" y="26461"/>
                  </a:moveTo>
                  <a:cubicBezTo>
                    <a:pt x="3426" y="26472"/>
                    <a:pt x="3426" y="26472"/>
                    <a:pt x="3426" y="26482"/>
                  </a:cubicBezTo>
                  <a:lnTo>
                    <a:pt x="3416" y="26482"/>
                  </a:lnTo>
                  <a:cubicBezTo>
                    <a:pt x="3416" y="26482"/>
                    <a:pt x="3416" y="26472"/>
                    <a:pt x="3416" y="26461"/>
                  </a:cubicBezTo>
                  <a:close/>
                  <a:moveTo>
                    <a:pt x="2173" y="27157"/>
                  </a:moveTo>
                  <a:cubicBezTo>
                    <a:pt x="2192" y="27157"/>
                    <a:pt x="2207" y="27166"/>
                    <a:pt x="2222" y="27182"/>
                  </a:cubicBezTo>
                  <a:cubicBezTo>
                    <a:pt x="2230" y="27189"/>
                    <a:pt x="2232" y="27196"/>
                    <a:pt x="2236" y="27200"/>
                  </a:cubicBezTo>
                  <a:lnTo>
                    <a:pt x="2236" y="27200"/>
                  </a:lnTo>
                  <a:cubicBezTo>
                    <a:pt x="2207" y="27189"/>
                    <a:pt x="2179" y="27170"/>
                    <a:pt x="2150" y="27161"/>
                  </a:cubicBezTo>
                  <a:cubicBezTo>
                    <a:pt x="2159" y="27158"/>
                    <a:pt x="2166" y="27157"/>
                    <a:pt x="2173" y="27157"/>
                  </a:cubicBezTo>
                  <a:close/>
                  <a:moveTo>
                    <a:pt x="3560" y="27891"/>
                  </a:moveTo>
                  <a:cubicBezTo>
                    <a:pt x="3549" y="27896"/>
                    <a:pt x="3539" y="27899"/>
                    <a:pt x="3529" y="27899"/>
                  </a:cubicBezTo>
                  <a:cubicBezTo>
                    <a:pt x="3519" y="27899"/>
                    <a:pt x="3508" y="27896"/>
                    <a:pt x="3498" y="27891"/>
                  </a:cubicBezTo>
                  <a:close/>
                  <a:moveTo>
                    <a:pt x="2099" y="27963"/>
                  </a:moveTo>
                  <a:lnTo>
                    <a:pt x="2130" y="27994"/>
                  </a:lnTo>
                  <a:cubicBezTo>
                    <a:pt x="2120" y="27994"/>
                    <a:pt x="2120" y="27994"/>
                    <a:pt x="2109" y="28004"/>
                  </a:cubicBezTo>
                  <a:cubicBezTo>
                    <a:pt x="2101" y="27988"/>
                    <a:pt x="2099" y="27978"/>
                    <a:pt x="2099" y="27963"/>
                  </a:cubicBezTo>
                  <a:close/>
                  <a:moveTo>
                    <a:pt x="2593" y="30010"/>
                  </a:moveTo>
                  <a:cubicBezTo>
                    <a:pt x="2593" y="30031"/>
                    <a:pt x="2593" y="30051"/>
                    <a:pt x="2593" y="30072"/>
                  </a:cubicBezTo>
                  <a:cubicBezTo>
                    <a:pt x="2572" y="30072"/>
                    <a:pt x="2562" y="30062"/>
                    <a:pt x="2552" y="30051"/>
                  </a:cubicBezTo>
                  <a:cubicBezTo>
                    <a:pt x="2562" y="30041"/>
                    <a:pt x="2582" y="30031"/>
                    <a:pt x="2593" y="30010"/>
                  </a:cubicBezTo>
                  <a:close/>
                  <a:moveTo>
                    <a:pt x="6399" y="34207"/>
                  </a:moveTo>
                  <a:lnTo>
                    <a:pt x="6419" y="34289"/>
                  </a:lnTo>
                  <a:cubicBezTo>
                    <a:pt x="6399" y="34269"/>
                    <a:pt x="6389" y="34238"/>
                    <a:pt x="6399" y="34207"/>
                  </a:cubicBezTo>
                  <a:close/>
                  <a:moveTo>
                    <a:pt x="35202" y="34656"/>
                  </a:moveTo>
                  <a:cubicBezTo>
                    <a:pt x="35217" y="34656"/>
                    <a:pt x="35242" y="34663"/>
                    <a:pt x="35242" y="34670"/>
                  </a:cubicBezTo>
                  <a:cubicBezTo>
                    <a:pt x="35242" y="34670"/>
                    <a:pt x="35242" y="34680"/>
                    <a:pt x="35253" y="34680"/>
                  </a:cubicBezTo>
                  <a:cubicBezTo>
                    <a:pt x="35232" y="34680"/>
                    <a:pt x="35211" y="34670"/>
                    <a:pt x="35191" y="34670"/>
                  </a:cubicBezTo>
                  <a:lnTo>
                    <a:pt x="35191" y="34660"/>
                  </a:lnTo>
                  <a:cubicBezTo>
                    <a:pt x="35191" y="34657"/>
                    <a:pt x="35195" y="34656"/>
                    <a:pt x="35202" y="34656"/>
                  </a:cubicBezTo>
                  <a:close/>
                  <a:moveTo>
                    <a:pt x="36127" y="34824"/>
                  </a:moveTo>
                  <a:cubicBezTo>
                    <a:pt x="36148" y="34824"/>
                    <a:pt x="36158" y="34824"/>
                    <a:pt x="36168" y="34835"/>
                  </a:cubicBezTo>
                  <a:lnTo>
                    <a:pt x="36127" y="34824"/>
                  </a:lnTo>
                  <a:close/>
                  <a:moveTo>
                    <a:pt x="33607" y="34896"/>
                  </a:moveTo>
                  <a:lnTo>
                    <a:pt x="33586" y="34917"/>
                  </a:lnTo>
                  <a:cubicBezTo>
                    <a:pt x="33586" y="34917"/>
                    <a:pt x="33586" y="34907"/>
                    <a:pt x="33586" y="34896"/>
                  </a:cubicBezTo>
                  <a:close/>
                  <a:moveTo>
                    <a:pt x="28502" y="35056"/>
                  </a:moveTo>
                  <a:cubicBezTo>
                    <a:pt x="28499" y="35058"/>
                    <a:pt x="28497" y="35059"/>
                    <a:pt x="28494" y="35061"/>
                  </a:cubicBezTo>
                  <a:cubicBezTo>
                    <a:pt x="28497" y="35059"/>
                    <a:pt x="28499" y="35058"/>
                    <a:pt x="28502" y="35056"/>
                  </a:cubicBezTo>
                  <a:close/>
                  <a:moveTo>
                    <a:pt x="34028" y="35483"/>
                  </a:moveTo>
                  <a:lnTo>
                    <a:pt x="34039" y="35493"/>
                  </a:lnTo>
                  <a:lnTo>
                    <a:pt x="34028" y="35503"/>
                  </a:lnTo>
                  <a:cubicBezTo>
                    <a:pt x="34028" y="35493"/>
                    <a:pt x="34028" y="35483"/>
                    <a:pt x="34028" y="35483"/>
                  </a:cubicBezTo>
                  <a:close/>
                  <a:moveTo>
                    <a:pt x="12746" y="35596"/>
                  </a:moveTo>
                  <a:cubicBezTo>
                    <a:pt x="12725" y="35611"/>
                    <a:pt x="12704" y="35619"/>
                    <a:pt x="12684" y="35619"/>
                  </a:cubicBezTo>
                  <a:cubicBezTo>
                    <a:pt x="12663" y="35619"/>
                    <a:pt x="12643" y="35611"/>
                    <a:pt x="12622" y="35596"/>
                  </a:cubicBezTo>
                  <a:close/>
                  <a:moveTo>
                    <a:pt x="33236" y="35709"/>
                  </a:moveTo>
                  <a:lnTo>
                    <a:pt x="33236" y="35709"/>
                  </a:lnTo>
                  <a:cubicBezTo>
                    <a:pt x="33216" y="35719"/>
                    <a:pt x="33195" y="35730"/>
                    <a:pt x="33175" y="35750"/>
                  </a:cubicBezTo>
                  <a:cubicBezTo>
                    <a:pt x="33175" y="35730"/>
                    <a:pt x="33206" y="35719"/>
                    <a:pt x="33236" y="35709"/>
                  </a:cubicBezTo>
                  <a:close/>
                  <a:moveTo>
                    <a:pt x="32846" y="35904"/>
                  </a:moveTo>
                  <a:cubicBezTo>
                    <a:pt x="32856" y="35904"/>
                    <a:pt x="32866" y="35915"/>
                    <a:pt x="32876" y="35915"/>
                  </a:cubicBezTo>
                  <a:lnTo>
                    <a:pt x="32835" y="35915"/>
                  </a:lnTo>
                  <a:cubicBezTo>
                    <a:pt x="32835" y="35915"/>
                    <a:pt x="32835" y="35904"/>
                    <a:pt x="32835" y="35904"/>
                  </a:cubicBezTo>
                  <a:close/>
                  <a:moveTo>
                    <a:pt x="17837" y="36285"/>
                  </a:moveTo>
                  <a:lnTo>
                    <a:pt x="17848" y="36295"/>
                  </a:lnTo>
                  <a:lnTo>
                    <a:pt x="17827" y="36295"/>
                  </a:lnTo>
                  <a:cubicBezTo>
                    <a:pt x="17827" y="36295"/>
                    <a:pt x="17827" y="36285"/>
                    <a:pt x="17837" y="36285"/>
                  </a:cubicBezTo>
                  <a:close/>
                  <a:moveTo>
                    <a:pt x="6738" y="36481"/>
                  </a:moveTo>
                  <a:cubicBezTo>
                    <a:pt x="6745" y="36487"/>
                    <a:pt x="6747" y="36494"/>
                    <a:pt x="6748" y="36501"/>
                  </a:cubicBezTo>
                  <a:lnTo>
                    <a:pt x="6718" y="36501"/>
                  </a:lnTo>
                  <a:cubicBezTo>
                    <a:pt x="6728" y="36501"/>
                    <a:pt x="6728" y="36491"/>
                    <a:pt x="6738" y="36481"/>
                  </a:cubicBezTo>
                  <a:close/>
                  <a:moveTo>
                    <a:pt x="11689" y="36942"/>
                  </a:moveTo>
                  <a:cubicBezTo>
                    <a:pt x="11700" y="36942"/>
                    <a:pt x="11715" y="36948"/>
                    <a:pt x="11727" y="36954"/>
                  </a:cubicBezTo>
                  <a:lnTo>
                    <a:pt x="11676" y="36954"/>
                  </a:lnTo>
                  <a:cubicBezTo>
                    <a:pt x="11676" y="36945"/>
                    <a:pt x="11681" y="36942"/>
                    <a:pt x="11689" y="36942"/>
                  </a:cubicBezTo>
                  <a:close/>
                  <a:moveTo>
                    <a:pt x="21067" y="37087"/>
                  </a:moveTo>
                  <a:cubicBezTo>
                    <a:pt x="21067" y="37118"/>
                    <a:pt x="21067" y="37129"/>
                    <a:pt x="21067" y="37149"/>
                  </a:cubicBezTo>
                  <a:lnTo>
                    <a:pt x="21057" y="37149"/>
                  </a:lnTo>
                  <a:cubicBezTo>
                    <a:pt x="21026" y="37098"/>
                    <a:pt x="21037" y="37087"/>
                    <a:pt x="21067" y="37087"/>
                  </a:cubicBezTo>
                  <a:close/>
                  <a:moveTo>
                    <a:pt x="17981" y="37262"/>
                  </a:moveTo>
                  <a:lnTo>
                    <a:pt x="18012" y="37273"/>
                  </a:lnTo>
                  <a:lnTo>
                    <a:pt x="17981" y="37273"/>
                  </a:lnTo>
                  <a:lnTo>
                    <a:pt x="17981" y="37262"/>
                  </a:lnTo>
                  <a:close/>
                  <a:moveTo>
                    <a:pt x="33627" y="37375"/>
                  </a:moveTo>
                  <a:lnTo>
                    <a:pt x="33638" y="37396"/>
                  </a:lnTo>
                  <a:lnTo>
                    <a:pt x="33627" y="37406"/>
                  </a:lnTo>
                  <a:cubicBezTo>
                    <a:pt x="33627" y="37396"/>
                    <a:pt x="33627" y="37386"/>
                    <a:pt x="33627" y="37375"/>
                  </a:cubicBezTo>
                  <a:close/>
                  <a:moveTo>
                    <a:pt x="37824" y="37365"/>
                  </a:moveTo>
                  <a:cubicBezTo>
                    <a:pt x="37824" y="37396"/>
                    <a:pt x="37824" y="37417"/>
                    <a:pt x="37814" y="37437"/>
                  </a:cubicBezTo>
                  <a:cubicBezTo>
                    <a:pt x="37804" y="37437"/>
                    <a:pt x="37783" y="37437"/>
                    <a:pt x="37773" y="37427"/>
                  </a:cubicBezTo>
                  <a:cubicBezTo>
                    <a:pt x="37793" y="37417"/>
                    <a:pt x="37814" y="37396"/>
                    <a:pt x="37824" y="37365"/>
                  </a:cubicBezTo>
                  <a:close/>
                  <a:moveTo>
                    <a:pt x="37855" y="37633"/>
                  </a:moveTo>
                  <a:cubicBezTo>
                    <a:pt x="37855" y="37633"/>
                    <a:pt x="37865" y="37643"/>
                    <a:pt x="37865" y="37653"/>
                  </a:cubicBezTo>
                  <a:cubicBezTo>
                    <a:pt x="37865" y="37655"/>
                    <a:pt x="37865" y="37655"/>
                    <a:pt x="37865" y="37655"/>
                  </a:cubicBezTo>
                  <a:cubicBezTo>
                    <a:pt x="37863" y="37655"/>
                    <a:pt x="37855" y="37633"/>
                    <a:pt x="37855" y="37633"/>
                  </a:cubicBezTo>
                  <a:close/>
                  <a:moveTo>
                    <a:pt x="25398" y="37777"/>
                  </a:moveTo>
                  <a:cubicBezTo>
                    <a:pt x="25398" y="37777"/>
                    <a:pt x="25388" y="37787"/>
                    <a:pt x="25388" y="37787"/>
                  </a:cubicBezTo>
                  <a:lnTo>
                    <a:pt x="25388" y="37777"/>
                  </a:lnTo>
                  <a:close/>
                  <a:moveTo>
                    <a:pt x="33267" y="37982"/>
                  </a:moveTo>
                  <a:lnTo>
                    <a:pt x="33267" y="37993"/>
                  </a:lnTo>
                  <a:lnTo>
                    <a:pt x="33236" y="38003"/>
                  </a:lnTo>
                  <a:cubicBezTo>
                    <a:pt x="33247" y="37993"/>
                    <a:pt x="33257" y="37993"/>
                    <a:pt x="33267" y="37982"/>
                  </a:cubicBezTo>
                  <a:close/>
                  <a:moveTo>
                    <a:pt x="32002" y="37993"/>
                  </a:moveTo>
                  <a:cubicBezTo>
                    <a:pt x="32012" y="37993"/>
                    <a:pt x="32012" y="38003"/>
                    <a:pt x="32023" y="38013"/>
                  </a:cubicBezTo>
                  <a:lnTo>
                    <a:pt x="32002" y="37993"/>
                  </a:lnTo>
                  <a:close/>
                  <a:moveTo>
                    <a:pt x="24585" y="38013"/>
                  </a:moveTo>
                  <a:cubicBezTo>
                    <a:pt x="24596" y="38013"/>
                    <a:pt x="24606" y="38013"/>
                    <a:pt x="24606" y="38024"/>
                  </a:cubicBezTo>
                  <a:lnTo>
                    <a:pt x="24585" y="38013"/>
                  </a:lnTo>
                  <a:close/>
                  <a:moveTo>
                    <a:pt x="38195" y="38044"/>
                  </a:moveTo>
                  <a:lnTo>
                    <a:pt x="38195" y="38054"/>
                  </a:lnTo>
                  <a:lnTo>
                    <a:pt x="38195" y="38075"/>
                  </a:lnTo>
                  <a:lnTo>
                    <a:pt x="38174" y="38075"/>
                  </a:lnTo>
                  <a:cubicBezTo>
                    <a:pt x="38184" y="38065"/>
                    <a:pt x="38195" y="38054"/>
                    <a:pt x="38195" y="38044"/>
                  </a:cubicBezTo>
                  <a:close/>
                  <a:moveTo>
                    <a:pt x="24534" y="38044"/>
                  </a:moveTo>
                  <a:cubicBezTo>
                    <a:pt x="24524" y="38054"/>
                    <a:pt x="24513" y="38065"/>
                    <a:pt x="24503" y="38085"/>
                  </a:cubicBezTo>
                  <a:lnTo>
                    <a:pt x="24503" y="38075"/>
                  </a:lnTo>
                  <a:cubicBezTo>
                    <a:pt x="24503" y="38065"/>
                    <a:pt x="24513" y="38054"/>
                    <a:pt x="24534" y="38044"/>
                  </a:cubicBezTo>
                  <a:close/>
                  <a:moveTo>
                    <a:pt x="37958" y="38198"/>
                  </a:moveTo>
                  <a:lnTo>
                    <a:pt x="37979" y="38260"/>
                  </a:lnTo>
                  <a:cubicBezTo>
                    <a:pt x="37948" y="38250"/>
                    <a:pt x="37917" y="38229"/>
                    <a:pt x="37886" y="38198"/>
                  </a:cubicBezTo>
                  <a:close/>
                  <a:moveTo>
                    <a:pt x="17992" y="38414"/>
                  </a:moveTo>
                  <a:cubicBezTo>
                    <a:pt x="18012" y="38425"/>
                    <a:pt x="18033" y="38445"/>
                    <a:pt x="18053" y="38456"/>
                  </a:cubicBezTo>
                  <a:lnTo>
                    <a:pt x="18043" y="38456"/>
                  </a:lnTo>
                  <a:cubicBezTo>
                    <a:pt x="18023" y="38456"/>
                    <a:pt x="18002" y="38456"/>
                    <a:pt x="17992" y="38435"/>
                  </a:cubicBezTo>
                  <a:cubicBezTo>
                    <a:pt x="17992" y="38425"/>
                    <a:pt x="17992" y="38425"/>
                    <a:pt x="17992" y="38414"/>
                  </a:cubicBezTo>
                  <a:close/>
                  <a:moveTo>
                    <a:pt x="29873" y="38414"/>
                  </a:moveTo>
                  <a:lnTo>
                    <a:pt x="29873" y="38414"/>
                  </a:lnTo>
                  <a:cubicBezTo>
                    <a:pt x="29862" y="38435"/>
                    <a:pt x="29852" y="38456"/>
                    <a:pt x="29842" y="38476"/>
                  </a:cubicBezTo>
                  <a:cubicBezTo>
                    <a:pt x="29842" y="38456"/>
                    <a:pt x="29852" y="38425"/>
                    <a:pt x="29873" y="38414"/>
                  </a:cubicBezTo>
                  <a:close/>
                  <a:moveTo>
                    <a:pt x="36075" y="38528"/>
                  </a:moveTo>
                  <a:cubicBezTo>
                    <a:pt x="36075" y="38548"/>
                    <a:pt x="36075" y="38558"/>
                    <a:pt x="36065" y="38579"/>
                  </a:cubicBezTo>
                  <a:lnTo>
                    <a:pt x="36055" y="38569"/>
                  </a:lnTo>
                  <a:cubicBezTo>
                    <a:pt x="36045" y="38558"/>
                    <a:pt x="36055" y="38538"/>
                    <a:pt x="36075" y="38528"/>
                  </a:cubicBezTo>
                  <a:close/>
                  <a:moveTo>
                    <a:pt x="21067" y="38630"/>
                  </a:moveTo>
                  <a:lnTo>
                    <a:pt x="21057" y="38641"/>
                  </a:lnTo>
                  <a:lnTo>
                    <a:pt x="21057" y="38630"/>
                  </a:lnTo>
                  <a:close/>
                  <a:moveTo>
                    <a:pt x="27188" y="38661"/>
                  </a:moveTo>
                  <a:lnTo>
                    <a:pt x="27208" y="38682"/>
                  </a:lnTo>
                  <a:lnTo>
                    <a:pt x="27178" y="38672"/>
                  </a:lnTo>
                  <a:lnTo>
                    <a:pt x="27188" y="38661"/>
                  </a:lnTo>
                  <a:close/>
                  <a:moveTo>
                    <a:pt x="12838" y="39114"/>
                  </a:moveTo>
                  <a:cubicBezTo>
                    <a:pt x="12838" y="39124"/>
                    <a:pt x="12838" y="39124"/>
                    <a:pt x="12838" y="39124"/>
                  </a:cubicBezTo>
                  <a:lnTo>
                    <a:pt x="12828" y="39124"/>
                  </a:lnTo>
                  <a:cubicBezTo>
                    <a:pt x="12828" y="39124"/>
                    <a:pt x="12828" y="39114"/>
                    <a:pt x="12838" y="39114"/>
                  </a:cubicBezTo>
                  <a:close/>
                  <a:moveTo>
                    <a:pt x="13887" y="39093"/>
                  </a:moveTo>
                  <a:cubicBezTo>
                    <a:pt x="13918" y="39145"/>
                    <a:pt x="13908" y="39206"/>
                    <a:pt x="13867" y="39248"/>
                  </a:cubicBezTo>
                  <a:cubicBezTo>
                    <a:pt x="13846" y="39227"/>
                    <a:pt x="13826" y="39196"/>
                    <a:pt x="13805" y="39165"/>
                  </a:cubicBezTo>
                  <a:cubicBezTo>
                    <a:pt x="13836" y="39145"/>
                    <a:pt x="13857" y="39124"/>
                    <a:pt x="13887" y="39093"/>
                  </a:cubicBezTo>
                  <a:close/>
                  <a:moveTo>
                    <a:pt x="12735" y="39248"/>
                  </a:moveTo>
                  <a:lnTo>
                    <a:pt x="12756" y="39268"/>
                  </a:lnTo>
                  <a:lnTo>
                    <a:pt x="12735" y="39268"/>
                  </a:lnTo>
                  <a:lnTo>
                    <a:pt x="12735" y="39248"/>
                  </a:lnTo>
                  <a:close/>
                  <a:moveTo>
                    <a:pt x="8292" y="39340"/>
                  </a:moveTo>
                  <a:cubicBezTo>
                    <a:pt x="8312" y="39350"/>
                    <a:pt x="8322" y="39371"/>
                    <a:pt x="8322" y="39402"/>
                  </a:cubicBezTo>
                  <a:cubicBezTo>
                    <a:pt x="8312" y="39381"/>
                    <a:pt x="8302" y="39361"/>
                    <a:pt x="8292" y="39340"/>
                  </a:cubicBezTo>
                  <a:close/>
                  <a:moveTo>
                    <a:pt x="28952" y="39394"/>
                  </a:moveTo>
                  <a:cubicBezTo>
                    <a:pt x="28957" y="39394"/>
                    <a:pt x="28962" y="39397"/>
                    <a:pt x="28967" y="39402"/>
                  </a:cubicBezTo>
                  <a:cubicBezTo>
                    <a:pt x="28967" y="39402"/>
                    <a:pt x="28967" y="39402"/>
                    <a:pt x="28967" y="39412"/>
                  </a:cubicBezTo>
                  <a:lnTo>
                    <a:pt x="28937" y="39402"/>
                  </a:lnTo>
                  <a:cubicBezTo>
                    <a:pt x="28942" y="39397"/>
                    <a:pt x="28947" y="39394"/>
                    <a:pt x="28952" y="39394"/>
                  </a:cubicBezTo>
                  <a:close/>
                  <a:moveTo>
                    <a:pt x="36621" y="39494"/>
                  </a:moveTo>
                  <a:cubicBezTo>
                    <a:pt x="36621" y="39494"/>
                    <a:pt x="36621" y="39494"/>
                    <a:pt x="36621" y="39505"/>
                  </a:cubicBezTo>
                  <a:lnTo>
                    <a:pt x="36610" y="39494"/>
                  </a:lnTo>
                  <a:close/>
                  <a:moveTo>
                    <a:pt x="9690" y="39494"/>
                  </a:moveTo>
                  <a:cubicBezTo>
                    <a:pt x="9701" y="39515"/>
                    <a:pt x="9690" y="39536"/>
                    <a:pt x="9680" y="39536"/>
                  </a:cubicBezTo>
                  <a:cubicBezTo>
                    <a:pt x="9680" y="39525"/>
                    <a:pt x="9690" y="39505"/>
                    <a:pt x="9690" y="39494"/>
                  </a:cubicBezTo>
                  <a:close/>
                  <a:moveTo>
                    <a:pt x="22292" y="39896"/>
                  </a:moveTo>
                  <a:cubicBezTo>
                    <a:pt x="22302" y="39896"/>
                    <a:pt x="22312" y="39906"/>
                    <a:pt x="22333" y="39916"/>
                  </a:cubicBezTo>
                  <a:cubicBezTo>
                    <a:pt x="22312" y="39906"/>
                    <a:pt x="22302" y="39906"/>
                    <a:pt x="22292" y="39896"/>
                  </a:cubicBezTo>
                  <a:close/>
                  <a:moveTo>
                    <a:pt x="34893" y="39916"/>
                  </a:moveTo>
                  <a:lnTo>
                    <a:pt x="34893" y="39927"/>
                  </a:lnTo>
                  <a:lnTo>
                    <a:pt x="34872" y="39927"/>
                  </a:lnTo>
                  <a:cubicBezTo>
                    <a:pt x="34872" y="39927"/>
                    <a:pt x="34882" y="39916"/>
                    <a:pt x="34893" y="39916"/>
                  </a:cubicBezTo>
                  <a:close/>
                  <a:moveTo>
                    <a:pt x="14577" y="40091"/>
                  </a:moveTo>
                  <a:lnTo>
                    <a:pt x="14577" y="40091"/>
                  </a:lnTo>
                  <a:cubicBezTo>
                    <a:pt x="14597" y="40101"/>
                    <a:pt x="14628" y="40101"/>
                    <a:pt x="14649" y="40112"/>
                  </a:cubicBezTo>
                  <a:cubicBezTo>
                    <a:pt x="14628" y="40122"/>
                    <a:pt x="14607" y="40122"/>
                    <a:pt x="14587" y="40132"/>
                  </a:cubicBezTo>
                  <a:cubicBezTo>
                    <a:pt x="14587" y="40122"/>
                    <a:pt x="14577" y="40101"/>
                    <a:pt x="14577" y="40091"/>
                  </a:cubicBezTo>
                  <a:close/>
                  <a:moveTo>
                    <a:pt x="17313" y="40379"/>
                  </a:moveTo>
                  <a:lnTo>
                    <a:pt x="17313" y="40431"/>
                  </a:lnTo>
                  <a:lnTo>
                    <a:pt x="17282" y="40431"/>
                  </a:lnTo>
                  <a:lnTo>
                    <a:pt x="17313" y="40379"/>
                  </a:lnTo>
                  <a:close/>
                  <a:moveTo>
                    <a:pt x="33283" y="40585"/>
                  </a:moveTo>
                  <a:lnTo>
                    <a:pt x="33278" y="40595"/>
                  </a:lnTo>
                  <a:cubicBezTo>
                    <a:pt x="33278" y="40590"/>
                    <a:pt x="33280" y="40587"/>
                    <a:pt x="33283" y="40585"/>
                  </a:cubicBezTo>
                  <a:close/>
                  <a:moveTo>
                    <a:pt x="32239" y="40667"/>
                  </a:moveTo>
                  <a:cubicBezTo>
                    <a:pt x="32269" y="40667"/>
                    <a:pt x="32290" y="40677"/>
                    <a:pt x="32290" y="40688"/>
                  </a:cubicBezTo>
                  <a:lnTo>
                    <a:pt x="32290" y="40698"/>
                  </a:lnTo>
                  <a:cubicBezTo>
                    <a:pt x="32269" y="40688"/>
                    <a:pt x="32259" y="40677"/>
                    <a:pt x="32239" y="40667"/>
                  </a:cubicBezTo>
                  <a:close/>
                  <a:moveTo>
                    <a:pt x="11326" y="40832"/>
                  </a:moveTo>
                  <a:cubicBezTo>
                    <a:pt x="11326" y="40842"/>
                    <a:pt x="11326" y="40852"/>
                    <a:pt x="11326" y="40852"/>
                  </a:cubicBezTo>
                  <a:cubicBezTo>
                    <a:pt x="11326" y="40852"/>
                    <a:pt x="11316" y="40842"/>
                    <a:pt x="11316" y="40832"/>
                  </a:cubicBezTo>
                  <a:close/>
                  <a:moveTo>
                    <a:pt x="22888" y="41336"/>
                  </a:moveTo>
                  <a:cubicBezTo>
                    <a:pt x="22888" y="41336"/>
                    <a:pt x="22888" y="41336"/>
                    <a:pt x="22888" y="41346"/>
                  </a:cubicBezTo>
                  <a:lnTo>
                    <a:pt x="22878" y="41346"/>
                  </a:lnTo>
                  <a:lnTo>
                    <a:pt x="22888" y="41336"/>
                  </a:lnTo>
                  <a:close/>
                  <a:moveTo>
                    <a:pt x="14998" y="41356"/>
                  </a:moveTo>
                  <a:cubicBezTo>
                    <a:pt x="14998" y="41367"/>
                    <a:pt x="14998" y="41377"/>
                    <a:pt x="14998" y="41387"/>
                  </a:cubicBezTo>
                  <a:lnTo>
                    <a:pt x="14978" y="41387"/>
                  </a:lnTo>
                  <a:lnTo>
                    <a:pt x="14998" y="41356"/>
                  </a:lnTo>
                  <a:close/>
                  <a:moveTo>
                    <a:pt x="26242" y="41696"/>
                  </a:moveTo>
                  <a:lnTo>
                    <a:pt x="26242" y="41706"/>
                  </a:lnTo>
                  <a:lnTo>
                    <a:pt x="26231" y="41696"/>
                  </a:lnTo>
                  <a:close/>
                  <a:moveTo>
                    <a:pt x="22981" y="41665"/>
                  </a:moveTo>
                  <a:lnTo>
                    <a:pt x="22981" y="41665"/>
                  </a:lnTo>
                  <a:cubicBezTo>
                    <a:pt x="22991" y="41696"/>
                    <a:pt x="23001" y="41727"/>
                    <a:pt x="23001" y="41758"/>
                  </a:cubicBezTo>
                  <a:cubicBezTo>
                    <a:pt x="22970" y="41737"/>
                    <a:pt x="22970" y="41696"/>
                    <a:pt x="22981" y="41665"/>
                  </a:cubicBezTo>
                  <a:close/>
                  <a:moveTo>
                    <a:pt x="17981" y="41850"/>
                  </a:moveTo>
                  <a:lnTo>
                    <a:pt x="17981" y="41850"/>
                  </a:lnTo>
                  <a:cubicBezTo>
                    <a:pt x="18012" y="41871"/>
                    <a:pt x="18043" y="41881"/>
                    <a:pt x="18074" y="41902"/>
                  </a:cubicBezTo>
                  <a:cubicBezTo>
                    <a:pt x="18064" y="41912"/>
                    <a:pt x="18053" y="41932"/>
                    <a:pt x="18043" y="41943"/>
                  </a:cubicBezTo>
                  <a:cubicBezTo>
                    <a:pt x="18023" y="41922"/>
                    <a:pt x="18002" y="41891"/>
                    <a:pt x="17981" y="41850"/>
                  </a:cubicBezTo>
                  <a:close/>
                  <a:moveTo>
                    <a:pt x="14546" y="42076"/>
                  </a:moveTo>
                  <a:lnTo>
                    <a:pt x="14546" y="42087"/>
                  </a:lnTo>
                  <a:lnTo>
                    <a:pt x="14535" y="42087"/>
                  </a:lnTo>
                  <a:lnTo>
                    <a:pt x="14546" y="42076"/>
                  </a:lnTo>
                  <a:close/>
                  <a:moveTo>
                    <a:pt x="25892" y="42858"/>
                  </a:moveTo>
                  <a:cubicBezTo>
                    <a:pt x="25892" y="42858"/>
                    <a:pt x="25892" y="42868"/>
                    <a:pt x="25892" y="42868"/>
                  </a:cubicBezTo>
                  <a:lnTo>
                    <a:pt x="25861" y="42868"/>
                  </a:lnTo>
                  <a:lnTo>
                    <a:pt x="25892" y="42858"/>
                  </a:lnTo>
                  <a:close/>
                  <a:moveTo>
                    <a:pt x="13846" y="42940"/>
                  </a:moveTo>
                  <a:cubicBezTo>
                    <a:pt x="13867" y="42971"/>
                    <a:pt x="13857" y="42992"/>
                    <a:pt x="13846" y="43002"/>
                  </a:cubicBezTo>
                  <a:cubicBezTo>
                    <a:pt x="13846" y="42982"/>
                    <a:pt x="13846" y="42961"/>
                    <a:pt x="13846" y="42940"/>
                  </a:cubicBezTo>
                  <a:close/>
                  <a:moveTo>
                    <a:pt x="21181" y="43393"/>
                  </a:moveTo>
                  <a:cubicBezTo>
                    <a:pt x="21181" y="43414"/>
                    <a:pt x="21181" y="43424"/>
                    <a:pt x="21191" y="43434"/>
                  </a:cubicBezTo>
                  <a:lnTo>
                    <a:pt x="21181" y="43445"/>
                  </a:lnTo>
                  <a:cubicBezTo>
                    <a:pt x="21170" y="43424"/>
                    <a:pt x="21170" y="43414"/>
                    <a:pt x="21181" y="43393"/>
                  </a:cubicBezTo>
                  <a:close/>
                  <a:moveTo>
                    <a:pt x="9007" y="1"/>
                  </a:moveTo>
                  <a:cubicBezTo>
                    <a:pt x="8928" y="1"/>
                    <a:pt x="8848" y="86"/>
                    <a:pt x="8693" y="251"/>
                  </a:cubicBezTo>
                  <a:cubicBezTo>
                    <a:pt x="8672" y="262"/>
                    <a:pt x="8652" y="272"/>
                    <a:pt x="8641" y="282"/>
                  </a:cubicBezTo>
                  <a:cubicBezTo>
                    <a:pt x="8477" y="395"/>
                    <a:pt x="8322" y="529"/>
                    <a:pt x="8209" y="683"/>
                  </a:cubicBezTo>
                  <a:cubicBezTo>
                    <a:pt x="7931" y="899"/>
                    <a:pt x="7674" y="1146"/>
                    <a:pt x="7458" y="1414"/>
                  </a:cubicBezTo>
                  <a:cubicBezTo>
                    <a:pt x="7150" y="1681"/>
                    <a:pt x="6882" y="1980"/>
                    <a:pt x="6635" y="2309"/>
                  </a:cubicBezTo>
                  <a:cubicBezTo>
                    <a:pt x="6245" y="2720"/>
                    <a:pt x="5874" y="3152"/>
                    <a:pt x="5545" y="3605"/>
                  </a:cubicBezTo>
                  <a:cubicBezTo>
                    <a:pt x="5257" y="3955"/>
                    <a:pt x="5267" y="3996"/>
                    <a:pt x="5658" y="4253"/>
                  </a:cubicBezTo>
                  <a:cubicBezTo>
                    <a:pt x="5730" y="4325"/>
                    <a:pt x="5782" y="4417"/>
                    <a:pt x="5884" y="4459"/>
                  </a:cubicBezTo>
                  <a:cubicBezTo>
                    <a:pt x="5946" y="4613"/>
                    <a:pt x="6080" y="4695"/>
                    <a:pt x="6172" y="4819"/>
                  </a:cubicBezTo>
                  <a:cubicBezTo>
                    <a:pt x="6430" y="5158"/>
                    <a:pt x="6605" y="5549"/>
                    <a:pt x="6779" y="5930"/>
                  </a:cubicBezTo>
                  <a:cubicBezTo>
                    <a:pt x="7119" y="7030"/>
                    <a:pt x="6934" y="8223"/>
                    <a:pt x="6286" y="9170"/>
                  </a:cubicBezTo>
                  <a:lnTo>
                    <a:pt x="6008" y="9499"/>
                  </a:lnTo>
                  <a:cubicBezTo>
                    <a:pt x="5627" y="9921"/>
                    <a:pt x="5164" y="10260"/>
                    <a:pt x="4650" y="10486"/>
                  </a:cubicBezTo>
                  <a:cubicBezTo>
                    <a:pt x="4208" y="10610"/>
                    <a:pt x="3755" y="10702"/>
                    <a:pt x="3303" y="10764"/>
                  </a:cubicBezTo>
                  <a:cubicBezTo>
                    <a:pt x="3272" y="10745"/>
                    <a:pt x="3241" y="10739"/>
                    <a:pt x="3209" y="10739"/>
                  </a:cubicBezTo>
                  <a:cubicBezTo>
                    <a:pt x="3153" y="10739"/>
                    <a:pt x="3097" y="10758"/>
                    <a:pt x="3045" y="10764"/>
                  </a:cubicBezTo>
                  <a:cubicBezTo>
                    <a:pt x="2967" y="10733"/>
                    <a:pt x="2882" y="10719"/>
                    <a:pt x="2796" y="10719"/>
                  </a:cubicBezTo>
                  <a:cubicBezTo>
                    <a:pt x="2770" y="10719"/>
                    <a:pt x="2743" y="10721"/>
                    <a:pt x="2716" y="10723"/>
                  </a:cubicBezTo>
                  <a:cubicBezTo>
                    <a:pt x="2438" y="10651"/>
                    <a:pt x="2171" y="10589"/>
                    <a:pt x="1893" y="10528"/>
                  </a:cubicBezTo>
                  <a:cubicBezTo>
                    <a:pt x="1875" y="10523"/>
                    <a:pt x="1859" y="10521"/>
                    <a:pt x="1846" y="10521"/>
                  </a:cubicBezTo>
                  <a:cubicBezTo>
                    <a:pt x="1767" y="10521"/>
                    <a:pt x="1757" y="10591"/>
                    <a:pt x="1739" y="10661"/>
                  </a:cubicBezTo>
                  <a:cubicBezTo>
                    <a:pt x="1677" y="10764"/>
                    <a:pt x="1626" y="10877"/>
                    <a:pt x="1616" y="11011"/>
                  </a:cubicBezTo>
                  <a:cubicBezTo>
                    <a:pt x="1513" y="11227"/>
                    <a:pt x="1430" y="11453"/>
                    <a:pt x="1379" y="11690"/>
                  </a:cubicBezTo>
                  <a:cubicBezTo>
                    <a:pt x="1204" y="12091"/>
                    <a:pt x="1132" y="12523"/>
                    <a:pt x="998" y="12924"/>
                  </a:cubicBezTo>
                  <a:cubicBezTo>
                    <a:pt x="988" y="13007"/>
                    <a:pt x="968" y="13089"/>
                    <a:pt x="947" y="13171"/>
                  </a:cubicBezTo>
                  <a:cubicBezTo>
                    <a:pt x="895" y="13305"/>
                    <a:pt x="803" y="13449"/>
                    <a:pt x="834" y="13603"/>
                  </a:cubicBezTo>
                  <a:cubicBezTo>
                    <a:pt x="772" y="13758"/>
                    <a:pt x="741" y="13912"/>
                    <a:pt x="741" y="14076"/>
                  </a:cubicBezTo>
                  <a:cubicBezTo>
                    <a:pt x="669" y="14200"/>
                    <a:pt x="638" y="14334"/>
                    <a:pt x="649" y="14478"/>
                  </a:cubicBezTo>
                  <a:cubicBezTo>
                    <a:pt x="669" y="14447"/>
                    <a:pt x="700" y="14426"/>
                    <a:pt x="741" y="14416"/>
                  </a:cubicBezTo>
                  <a:lnTo>
                    <a:pt x="741" y="14416"/>
                  </a:lnTo>
                  <a:cubicBezTo>
                    <a:pt x="710" y="14447"/>
                    <a:pt x="679" y="14467"/>
                    <a:pt x="649" y="14478"/>
                  </a:cubicBezTo>
                  <a:cubicBezTo>
                    <a:pt x="587" y="14653"/>
                    <a:pt x="546" y="14827"/>
                    <a:pt x="556" y="15002"/>
                  </a:cubicBezTo>
                  <a:cubicBezTo>
                    <a:pt x="422" y="15486"/>
                    <a:pt x="340" y="15979"/>
                    <a:pt x="309" y="16473"/>
                  </a:cubicBezTo>
                  <a:cubicBezTo>
                    <a:pt x="247" y="16658"/>
                    <a:pt x="217" y="16864"/>
                    <a:pt x="227" y="17060"/>
                  </a:cubicBezTo>
                  <a:cubicBezTo>
                    <a:pt x="165" y="17389"/>
                    <a:pt x="124" y="17708"/>
                    <a:pt x="134" y="18037"/>
                  </a:cubicBezTo>
                  <a:cubicBezTo>
                    <a:pt x="83" y="18253"/>
                    <a:pt x="73" y="18479"/>
                    <a:pt x="93" y="18695"/>
                  </a:cubicBezTo>
                  <a:cubicBezTo>
                    <a:pt x="52" y="18798"/>
                    <a:pt x="52" y="18911"/>
                    <a:pt x="73" y="19014"/>
                  </a:cubicBezTo>
                  <a:cubicBezTo>
                    <a:pt x="31" y="19271"/>
                    <a:pt x="21" y="19528"/>
                    <a:pt x="52" y="19785"/>
                  </a:cubicBezTo>
                  <a:cubicBezTo>
                    <a:pt x="1" y="20166"/>
                    <a:pt x="1" y="20547"/>
                    <a:pt x="52" y="20927"/>
                  </a:cubicBezTo>
                  <a:cubicBezTo>
                    <a:pt x="11" y="21123"/>
                    <a:pt x="11" y="21318"/>
                    <a:pt x="52" y="21514"/>
                  </a:cubicBezTo>
                  <a:cubicBezTo>
                    <a:pt x="52" y="21555"/>
                    <a:pt x="62" y="21586"/>
                    <a:pt x="62" y="21627"/>
                  </a:cubicBezTo>
                  <a:cubicBezTo>
                    <a:pt x="42" y="21884"/>
                    <a:pt x="62" y="22141"/>
                    <a:pt x="114" y="22398"/>
                  </a:cubicBezTo>
                  <a:cubicBezTo>
                    <a:pt x="134" y="22676"/>
                    <a:pt x="155" y="22943"/>
                    <a:pt x="165" y="23221"/>
                  </a:cubicBezTo>
                  <a:cubicBezTo>
                    <a:pt x="186" y="23293"/>
                    <a:pt x="196" y="23375"/>
                    <a:pt x="206" y="23448"/>
                  </a:cubicBezTo>
                  <a:cubicBezTo>
                    <a:pt x="206" y="23478"/>
                    <a:pt x="206" y="23509"/>
                    <a:pt x="206" y="23550"/>
                  </a:cubicBezTo>
                  <a:cubicBezTo>
                    <a:pt x="217" y="23880"/>
                    <a:pt x="258" y="24209"/>
                    <a:pt x="319" y="24528"/>
                  </a:cubicBezTo>
                  <a:cubicBezTo>
                    <a:pt x="330" y="24672"/>
                    <a:pt x="361" y="24805"/>
                    <a:pt x="402" y="24949"/>
                  </a:cubicBezTo>
                  <a:cubicBezTo>
                    <a:pt x="381" y="25011"/>
                    <a:pt x="381" y="25093"/>
                    <a:pt x="402" y="25155"/>
                  </a:cubicBezTo>
                  <a:cubicBezTo>
                    <a:pt x="525" y="25803"/>
                    <a:pt x="659" y="26441"/>
                    <a:pt x="803" y="27089"/>
                  </a:cubicBezTo>
                  <a:cubicBezTo>
                    <a:pt x="834" y="27284"/>
                    <a:pt x="885" y="27470"/>
                    <a:pt x="978" y="27655"/>
                  </a:cubicBezTo>
                  <a:lnTo>
                    <a:pt x="1040" y="27891"/>
                  </a:lnTo>
                  <a:cubicBezTo>
                    <a:pt x="1091" y="28118"/>
                    <a:pt x="1112" y="28364"/>
                    <a:pt x="1245" y="28570"/>
                  </a:cubicBezTo>
                  <a:cubicBezTo>
                    <a:pt x="1286" y="28858"/>
                    <a:pt x="1369" y="29136"/>
                    <a:pt x="1492" y="29393"/>
                  </a:cubicBezTo>
                  <a:cubicBezTo>
                    <a:pt x="1554" y="29661"/>
                    <a:pt x="1646" y="29918"/>
                    <a:pt x="1780" y="30165"/>
                  </a:cubicBezTo>
                  <a:cubicBezTo>
                    <a:pt x="1914" y="30658"/>
                    <a:pt x="2109" y="31132"/>
                    <a:pt x="2346" y="31574"/>
                  </a:cubicBezTo>
                  <a:cubicBezTo>
                    <a:pt x="2346" y="31687"/>
                    <a:pt x="2397" y="31800"/>
                    <a:pt x="2469" y="31882"/>
                  </a:cubicBezTo>
                  <a:cubicBezTo>
                    <a:pt x="2562" y="32160"/>
                    <a:pt x="2685" y="32428"/>
                    <a:pt x="2840" y="32685"/>
                  </a:cubicBezTo>
                  <a:cubicBezTo>
                    <a:pt x="2943" y="32973"/>
                    <a:pt x="3087" y="33251"/>
                    <a:pt x="3272" y="33497"/>
                  </a:cubicBezTo>
                  <a:cubicBezTo>
                    <a:pt x="3765" y="34506"/>
                    <a:pt x="4362" y="35462"/>
                    <a:pt x="5041" y="36367"/>
                  </a:cubicBezTo>
                  <a:cubicBezTo>
                    <a:pt x="5216" y="36666"/>
                    <a:pt x="5432" y="36943"/>
                    <a:pt x="5668" y="37190"/>
                  </a:cubicBezTo>
                  <a:cubicBezTo>
                    <a:pt x="5699" y="37283"/>
                    <a:pt x="5761" y="37365"/>
                    <a:pt x="5843" y="37417"/>
                  </a:cubicBezTo>
                  <a:cubicBezTo>
                    <a:pt x="6059" y="37725"/>
                    <a:pt x="6296" y="38013"/>
                    <a:pt x="6563" y="38270"/>
                  </a:cubicBezTo>
                  <a:cubicBezTo>
                    <a:pt x="6666" y="38435"/>
                    <a:pt x="6800" y="38589"/>
                    <a:pt x="6954" y="38713"/>
                  </a:cubicBezTo>
                  <a:cubicBezTo>
                    <a:pt x="7366" y="39176"/>
                    <a:pt x="7798" y="39618"/>
                    <a:pt x="8271" y="40029"/>
                  </a:cubicBezTo>
                  <a:lnTo>
                    <a:pt x="8322" y="40071"/>
                  </a:lnTo>
                  <a:cubicBezTo>
                    <a:pt x="8497" y="40266"/>
                    <a:pt x="8693" y="40431"/>
                    <a:pt x="8898" y="40575"/>
                  </a:cubicBezTo>
                  <a:cubicBezTo>
                    <a:pt x="8960" y="40636"/>
                    <a:pt x="8970" y="40719"/>
                    <a:pt x="9063" y="40739"/>
                  </a:cubicBezTo>
                  <a:cubicBezTo>
                    <a:pt x="9125" y="40811"/>
                    <a:pt x="9197" y="40863"/>
                    <a:pt x="9279" y="40893"/>
                  </a:cubicBezTo>
                  <a:cubicBezTo>
                    <a:pt x="9618" y="41202"/>
                    <a:pt x="9979" y="41490"/>
                    <a:pt x="10369" y="41737"/>
                  </a:cubicBezTo>
                  <a:cubicBezTo>
                    <a:pt x="10472" y="41840"/>
                    <a:pt x="10596" y="41922"/>
                    <a:pt x="10729" y="41994"/>
                  </a:cubicBezTo>
                  <a:cubicBezTo>
                    <a:pt x="10853" y="42107"/>
                    <a:pt x="10987" y="42200"/>
                    <a:pt x="11131" y="42262"/>
                  </a:cubicBezTo>
                  <a:cubicBezTo>
                    <a:pt x="11264" y="42395"/>
                    <a:pt x="11408" y="42488"/>
                    <a:pt x="11583" y="42550"/>
                  </a:cubicBezTo>
                  <a:cubicBezTo>
                    <a:pt x="11758" y="42694"/>
                    <a:pt x="11943" y="42807"/>
                    <a:pt x="12149" y="42899"/>
                  </a:cubicBezTo>
                  <a:cubicBezTo>
                    <a:pt x="12355" y="42971"/>
                    <a:pt x="12488" y="43177"/>
                    <a:pt x="12715" y="43218"/>
                  </a:cubicBezTo>
                  <a:cubicBezTo>
                    <a:pt x="12756" y="43270"/>
                    <a:pt x="12818" y="43300"/>
                    <a:pt x="12879" y="43300"/>
                  </a:cubicBezTo>
                  <a:cubicBezTo>
                    <a:pt x="13034" y="43414"/>
                    <a:pt x="13208" y="43496"/>
                    <a:pt x="13394" y="43558"/>
                  </a:cubicBezTo>
                  <a:cubicBezTo>
                    <a:pt x="13476" y="43630"/>
                    <a:pt x="13569" y="43681"/>
                    <a:pt x="13682" y="43702"/>
                  </a:cubicBezTo>
                  <a:cubicBezTo>
                    <a:pt x="14145" y="43959"/>
                    <a:pt x="14638" y="44175"/>
                    <a:pt x="15153" y="44350"/>
                  </a:cubicBezTo>
                  <a:cubicBezTo>
                    <a:pt x="15348" y="44453"/>
                    <a:pt x="15564" y="44535"/>
                    <a:pt x="15790" y="44586"/>
                  </a:cubicBezTo>
                  <a:cubicBezTo>
                    <a:pt x="16006" y="44679"/>
                    <a:pt x="16243" y="44761"/>
                    <a:pt x="16480" y="44813"/>
                  </a:cubicBezTo>
                  <a:cubicBezTo>
                    <a:pt x="16562" y="44864"/>
                    <a:pt x="16654" y="44885"/>
                    <a:pt x="16747" y="44895"/>
                  </a:cubicBezTo>
                  <a:cubicBezTo>
                    <a:pt x="16871" y="44957"/>
                    <a:pt x="17015" y="44998"/>
                    <a:pt x="17148" y="45018"/>
                  </a:cubicBezTo>
                  <a:cubicBezTo>
                    <a:pt x="17148" y="44987"/>
                    <a:pt x="17117" y="44957"/>
                    <a:pt x="17117" y="44926"/>
                  </a:cubicBezTo>
                  <a:lnTo>
                    <a:pt x="17117" y="44926"/>
                  </a:lnTo>
                  <a:cubicBezTo>
                    <a:pt x="17138" y="44946"/>
                    <a:pt x="17148" y="44987"/>
                    <a:pt x="17148" y="45018"/>
                  </a:cubicBezTo>
                  <a:cubicBezTo>
                    <a:pt x="17176" y="45046"/>
                    <a:pt x="17203" y="45055"/>
                    <a:pt x="17234" y="45055"/>
                  </a:cubicBezTo>
                  <a:cubicBezTo>
                    <a:pt x="17249" y="45055"/>
                    <a:pt x="17265" y="45053"/>
                    <a:pt x="17282" y="45049"/>
                  </a:cubicBezTo>
                  <a:cubicBezTo>
                    <a:pt x="17848" y="45234"/>
                    <a:pt x="18434" y="45358"/>
                    <a:pt x="19031" y="45430"/>
                  </a:cubicBezTo>
                  <a:cubicBezTo>
                    <a:pt x="19442" y="45533"/>
                    <a:pt x="19864" y="45594"/>
                    <a:pt x="20296" y="45615"/>
                  </a:cubicBezTo>
                  <a:cubicBezTo>
                    <a:pt x="20481" y="45666"/>
                    <a:pt x="20677" y="45687"/>
                    <a:pt x="20872" y="45687"/>
                  </a:cubicBezTo>
                  <a:cubicBezTo>
                    <a:pt x="21325" y="45734"/>
                    <a:pt x="21781" y="45758"/>
                    <a:pt x="22236" y="45758"/>
                  </a:cubicBezTo>
                  <a:cubicBezTo>
                    <a:pt x="22578" y="45758"/>
                    <a:pt x="22919" y="45744"/>
                    <a:pt x="23258" y="45718"/>
                  </a:cubicBezTo>
                  <a:lnTo>
                    <a:pt x="23289" y="45718"/>
                  </a:lnTo>
                  <a:lnTo>
                    <a:pt x="23320" y="45708"/>
                  </a:lnTo>
                  <a:cubicBezTo>
                    <a:pt x="23372" y="45708"/>
                    <a:pt x="23424" y="45709"/>
                    <a:pt x="23476" y="45709"/>
                  </a:cubicBezTo>
                  <a:cubicBezTo>
                    <a:pt x="24053" y="45709"/>
                    <a:pt x="24637" y="45656"/>
                    <a:pt x="25213" y="45543"/>
                  </a:cubicBezTo>
                  <a:lnTo>
                    <a:pt x="25326" y="45533"/>
                  </a:lnTo>
                  <a:cubicBezTo>
                    <a:pt x="25356" y="45537"/>
                    <a:pt x="25386" y="45539"/>
                    <a:pt x="25416" y="45539"/>
                  </a:cubicBezTo>
                  <a:cubicBezTo>
                    <a:pt x="25458" y="45539"/>
                    <a:pt x="25500" y="45534"/>
                    <a:pt x="25542" y="45522"/>
                  </a:cubicBezTo>
                  <a:cubicBezTo>
                    <a:pt x="26026" y="45461"/>
                    <a:pt x="26519" y="45358"/>
                    <a:pt x="26992" y="45234"/>
                  </a:cubicBezTo>
                  <a:cubicBezTo>
                    <a:pt x="27054" y="45234"/>
                    <a:pt x="27126" y="45224"/>
                    <a:pt x="27178" y="45193"/>
                  </a:cubicBezTo>
                  <a:cubicBezTo>
                    <a:pt x="27764" y="45090"/>
                    <a:pt x="28330" y="44926"/>
                    <a:pt x="28885" y="44699"/>
                  </a:cubicBezTo>
                  <a:cubicBezTo>
                    <a:pt x="29050" y="44689"/>
                    <a:pt x="29204" y="44627"/>
                    <a:pt x="29338" y="44535"/>
                  </a:cubicBezTo>
                  <a:cubicBezTo>
                    <a:pt x="30181" y="44278"/>
                    <a:pt x="30984" y="43938"/>
                    <a:pt x="31745" y="43506"/>
                  </a:cubicBezTo>
                  <a:cubicBezTo>
                    <a:pt x="31837" y="43496"/>
                    <a:pt x="31920" y="43465"/>
                    <a:pt x="31971" y="43393"/>
                  </a:cubicBezTo>
                  <a:cubicBezTo>
                    <a:pt x="32259" y="43280"/>
                    <a:pt x="32527" y="43136"/>
                    <a:pt x="32774" y="42961"/>
                  </a:cubicBezTo>
                  <a:cubicBezTo>
                    <a:pt x="32959" y="42889"/>
                    <a:pt x="33134" y="42796"/>
                    <a:pt x="33288" y="42663"/>
                  </a:cubicBezTo>
                  <a:cubicBezTo>
                    <a:pt x="33514" y="42570"/>
                    <a:pt x="33730" y="42436"/>
                    <a:pt x="33915" y="42272"/>
                  </a:cubicBezTo>
                  <a:cubicBezTo>
                    <a:pt x="34039" y="42220"/>
                    <a:pt x="34152" y="42148"/>
                    <a:pt x="34244" y="42056"/>
                  </a:cubicBezTo>
                  <a:cubicBezTo>
                    <a:pt x="34461" y="41932"/>
                    <a:pt x="34666" y="41788"/>
                    <a:pt x="34851" y="41614"/>
                  </a:cubicBezTo>
                  <a:lnTo>
                    <a:pt x="34913" y="41583"/>
                  </a:lnTo>
                  <a:cubicBezTo>
                    <a:pt x="35181" y="41418"/>
                    <a:pt x="35448" y="41212"/>
                    <a:pt x="35685" y="40986"/>
                  </a:cubicBezTo>
                  <a:cubicBezTo>
                    <a:pt x="36075" y="40708"/>
                    <a:pt x="36436" y="40400"/>
                    <a:pt x="36775" y="40060"/>
                  </a:cubicBezTo>
                  <a:cubicBezTo>
                    <a:pt x="36888" y="39988"/>
                    <a:pt x="36991" y="39885"/>
                    <a:pt x="37063" y="39772"/>
                  </a:cubicBezTo>
                  <a:cubicBezTo>
                    <a:pt x="37197" y="39700"/>
                    <a:pt x="37310" y="39587"/>
                    <a:pt x="37382" y="39464"/>
                  </a:cubicBezTo>
                  <a:cubicBezTo>
                    <a:pt x="37485" y="39392"/>
                    <a:pt x="37577" y="39309"/>
                    <a:pt x="37639" y="39206"/>
                  </a:cubicBezTo>
                  <a:cubicBezTo>
                    <a:pt x="37927" y="38960"/>
                    <a:pt x="38195" y="38692"/>
                    <a:pt x="38431" y="38404"/>
                  </a:cubicBezTo>
                  <a:cubicBezTo>
                    <a:pt x="38606" y="38270"/>
                    <a:pt x="38750" y="38116"/>
                    <a:pt x="38647" y="37879"/>
                  </a:cubicBezTo>
                  <a:cubicBezTo>
                    <a:pt x="38534" y="37622"/>
                    <a:pt x="38452" y="37334"/>
                    <a:pt x="38287" y="37098"/>
                  </a:cubicBezTo>
                  <a:cubicBezTo>
                    <a:pt x="38225" y="36923"/>
                    <a:pt x="38133" y="36758"/>
                    <a:pt x="37999" y="36625"/>
                  </a:cubicBezTo>
                  <a:cubicBezTo>
                    <a:pt x="37814" y="36265"/>
                    <a:pt x="37567" y="35935"/>
                    <a:pt x="37269" y="35668"/>
                  </a:cubicBezTo>
                  <a:cubicBezTo>
                    <a:pt x="37135" y="35483"/>
                    <a:pt x="36970" y="35318"/>
                    <a:pt x="36775" y="35195"/>
                  </a:cubicBezTo>
                  <a:cubicBezTo>
                    <a:pt x="36559" y="34968"/>
                    <a:pt x="36302" y="34783"/>
                    <a:pt x="36024" y="34639"/>
                  </a:cubicBezTo>
                  <a:cubicBezTo>
                    <a:pt x="35849" y="34506"/>
                    <a:pt x="35654" y="34403"/>
                    <a:pt x="35448" y="34320"/>
                  </a:cubicBezTo>
                  <a:cubicBezTo>
                    <a:pt x="35283" y="34207"/>
                    <a:pt x="35098" y="34135"/>
                    <a:pt x="34903" y="34115"/>
                  </a:cubicBezTo>
                  <a:cubicBezTo>
                    <a:pt x="34348" y="33893"/>
                    <a:pt x="33760" y="33771"/>
                    <a:pt x="33161" y="33771"/>
                  </a:cubicBezTo>
                  <a:cubicBezTo>
                    <a:pt x="33094" y="33771"/>
                    <a:pt x="33026" y="33772"/>
                    <a:pt x="32959" y="33775"/>
                  </a:cubicBezTo>
                  <a:cubicBezTo>
                    <a:pt x="32907" y="33760"/>
                    <a:pt x="32853" y="33752"/>
                    <a:pt x="32799" y="33752"/>
                  </a:cubicBezTo>
                  <a:cubicBezTo>
                    <a:pt x="32745" y="33752"/>
                    <a:pt x="32691" y="33760"/>
                    <a:pt x="32640" y="33775"/>
                  </a:cubicBezTo>
                  <a:cubicBezTo>
                    <a:pt x="32586" y="33764"/>
                    <a:pt x="32530" y="33758"/>
                    <a:pt x="32475" y="33758"/>
                  </a:cubicBezTo>
                  <a:cubicBezTo>
                    <a:pt x="32382" y="33758"/>
                    <a:pt x="32287" y="33774"/>
                    <a:pt x="32197" y="33806"/>
                  </a:cubicBezTo>
                  <a:cubicBezTo>
                    <a:pt x="32165" y="33804"/>
                    <a:pt x="32133" y="33804"/>
                    <a:pt x="32101" y="33804"/>
                  </a:cubicBezTo>
                  <a:cubicBezTo>
                    <a:pt x="31735" y="33804"/>
                    <a:pt x="31384" y="33907"/>
                    <a:pt x="31025" y="34001"/>
                  </a:cubicBezTo>
                  <a:lnTo>
                    <a:pt x="30963" y="34012"/>
                  </a:lnTo>
                  <a:cubicBezTo>
                    <a:pt x="30788" y="34022"/>
                    <a:pt x="30624" y="34084"/>
                    <a:pt x="30469" y="34176"/>
                  </a:cubicBezTo>
                  <a:cubicBezTo>
                    <a:pt x="30089" y="34269"/>
                    <a:pt x="29718" y="34413"/>
                    <a:pt x="29369" y="34619"/>
                  </a:cubicBezTo>
                  <a:cubicBezTo>
                    <a:pt x="29063" y="34731"/>
                    <a:pt x="28777" y="34883"/>
                    <a:pt x="28502" y="35056"/>
                  </a:cubicBezTo>
                  <a:lnTo>
                    <a:pt x="28502" y="35056"/>
                  </a:lnTo>
                  <a:cubicBezTo>
                    <a:pt x="28514" y="35049"/>
                    <a:pt x="28525" y="35046"/>
                    <a:pt x="28535" y="35046"/>
                  </a:cubicBezTo>
                  <a:cubicBezTo>
                    <a:pt x="28548" y="35046"/>
                    <a:pt x="28561" y="35051"/>
                    <a:pt x="28577" y="35061"/>
                  </a:cubicBezTo>
                  <a:cubicBezTo>
                    <a:pt x="28561" y="35056"/>
                    <a:pt x="28548" y="35053"/>
                    <a:pt x="28535" y="35053"/>
                  </a:cubicBezTo>
                  <a:cubicBezTo>
                    <a:pt x="28523" y="35053"/>
                    <a:pt x="28510" y="35056"/>
                    <a:pt x="28494" y="35061"/>
                  </a:cubicBezTo>
                  <a:cubicBezTo>
                    <a:pt x="28350" y="35082"/>
                    <a:pt x="28217" y="35133"/>
                    <a:pt x="28093" y="35215"/>
                  </a:cubicBezTo>
                  <a:cubicBezTo>
                    <a:pt x="27805" y="35287"/>
                    <a:pt x="27517" y="35390"/>
                    <a:pt x="27250" y="35514"/>
                  </a:cubicBezTo>
                  <a:cubicBezTo>
                    <a:pt x="26992" y="35586"/>
                    <a:pt x="26725" y="35637"/>
                    <a:pt x="26468" y="35719"/>
                  </a:cubicBezTo>
                  <a:cubicBezTo>
                    <a:pt x="26406" y="35730"/>
                    <a:pt x="26334" y="35760"/>
                    <a:pt x="26283" y="35791"/>
                  </a:cubicBezTo>
                  <a:cubicBezTo>
                    <a:pt x="25974" y="35843"/>
                    <a:pt x="25666" y="35904"/>
                    <a:pt x="25357" y="35956"/>
                  </a:cubicBezTo>
                  <a:cubicBezTo>
                    <a:pt x="24688" y="36090"/>
                    <a:pt x="23999" y="36120"/>
                    <a:pt x="23310" y="36172"/>
                  </a:cubicBezTo>
                  <a:cubicBezTo>
                    <a:pt x="23208" y="36155"/>
                    <a:pt x="23106" y="36147"/>
                    <a:pt x="23004" y="36147"/>
                  </a:cubicBezTo>
                  <a:cubicBezTo>
                    <a:pt x="22921" y="36147"/>
                    <a:pt x="22838" y="36152"/>
                    <a:pt x="22754" y="36162"/>
                  </a:cubicBezTo>
                  <a:lnTo>
                    <a:pt x="21160" y="36007"/>
                  </a:lnTo>
                  <a:cubicBezTo>
                    <a:pt x="21155" y="36002"/>
                    <a:pt x="21147" y="36000"/>
                    <a:pt x="21139" y="36000"/>
                  </a:cubicBezTo>
                  <a:cubicBezTo>
                    <a:pt x="21132" y="36000"/>
                    <a:pt x="21124" y="36002"/>
                    <a:pt x="21119" y="36007"/>
                  </a:cubicBezTo>
                  <a:cubicBezTo>
                    <a:pt x="20923" y="35946"/>
                    <a:pt x="20718" y="35904"/>
                    <a:pt x="20502" y="35894"/>
                  </a:cubicBezTo>
                  <a:cubicBezTo>
                    <a:pt x="20234" y="35802"/>
                    <a:pt x="19967" y="35730"/>
                    <a:pt x="19689" y="35688"/>
                  </a:cubicBezTo>
                  <a:cubicBezTo>
                    <a:pt x="19442" y="35586"/>
                    <a:pt x="19195" y="35514"/>
                    <a:pt x="18938" y="35452"/>
                  </a:cubicBezTo>
                  <a:cubicBezTo>
                    <a:pt x="18794" y="35349"/>
                    <a:pt x="18619" y="35370"/>
                    <a:pt x="18455" y="35318"/>
                  </a:cubicBezTo>
                  <a:cubicBezTo>
                    <a:pt x="18413" y="35205"/>
                    <a:pt x="18300" y="35195"/>
                    <a:pt x="18208" y="35154"/>
                  </a:cubicBezTo>
                  <a:cubicBezTo>
                    <a:pt x="17940" y="35020"/>
                    <a:pt x="17663" y="34907"/>
                    <a:pt x="17395" y="34763"/>
                  </a:cubicBezTo>
                  <a:cubicBezTo>
                    <a:pt x="16665" y="34413"/>
                    <a:pt x="16006" y="33950"/>
                    <a:pt x="15338" y="33487"/>
                  </a:cubicBezTo>
                  <a:cubicBezTo>
                    <a:pt x="15317" y="33446"/>
                    <a:pt x="15276" y="33415"/>
                    <a:pt x="15225" y="33405"/>
                  </a:cubicBezTo>
                  <a:cubicBezTo>
                    <a:pt x="14679" y="32932"/>
                    <a:pt x="14145" y="32448"/>
                    <a:pt x="13641" y="31944"/>
                  </a:cubicBezTo>
                  <a:cubicBezTo>
                    <a:pt x="13548" y="31800"/>
                    <a:pt x="13435" y="31677"/>
                    <a:pt x="13301" y="31574"/>
                  </a:cubicBezTo>
                  <a:lnTo>
                    <a:pt x="12602" y="30700"/>
                  </a:lnTo>
                  <a:lnTo>
                    <a:pt x="11974" y="29805"/>
                  </a:lnTo>
                  <a:lnTo>
                    <a:pt x="11347" y="28724"/>
                  </a:lnTo>
                  <a:cubicBezTo>
                    <a:pt x="11347" y="28560"/>
                    <a:pt x="11131" y="28498"/>
                    <a:pt x="11131" y="28334"/>
                  </a:cubicBezTo>
                  <a:lnTo>
                    <a:pt x="10483" y="26873"/>
                  </a:lnTo>
                  <a:cubicBezTo>
                    <a:pt x="10472" y="26811"/>
                    <a:pt x="10452" y="26749"/>
                    <a:pt x="10441" y="26688"/>
                  </a:cubicBezTo>
                  <a:cubicBezTo>
                    <a:pt x="10153" y="25957"/>
                    <a:pt x="9927" y="25206"/>
                    <a:pt x="9763" y="24435"/>
                  </a:cubicBezTo>
                  <a:cubicBezTo>
                    <a:pt x="9680" y="24024"/>
                    <a:pt x="9588" y="23612"/>
                    <a:pt x="9505" y="23190"/>
                  </a:cubicBezTo>
                  <a:cubicBezTo>
                    <a:pt x="9505" y="22789"/>
                    <a:pt x="9413" y="22398"/>
                    <a:pt x="9372" y="21997"/>
                  </a:cubicBezTo>
                  <a:cubicBezTo>
                    <a:pt x="9351" y="21658"/>
                    <a:pt x="9320" y="21318"/>
                    <a:pt x="9320" y="20979"/>
                  </a:cubicBezTo>
                  <a:cubicBezTo>
                    <a:pt x="9310" y="20403"/>
                    <a:pt x="9310" y="19837"/>
                    <a:pt x="9300" y="19271"/>
                  </a:cubicBezTo>
                  <a:cubicBezTo>
                    <a:pt x="9300" y="19261"/>
                    <a:pt x="9300" y="19251"/>
                    <a:pt x="9300" y="19251"/>
                  </a:cubicBezTo>
                  <a:cubicBezTo>
                    <a:pt x="9351" y="18973"/>
                    <a:pt x="9361" y="18695"/>
                    <a:pt x="9361" y="18417"/>
                  </a:cubicBezTo>
                  <a:cubicBezTo>
                    <a:pt x="9413" y="18027"/>
                    <a:pt x="9474" y="17646"/>
                    <a:pt x="9495" y="17255"/>
                  </a:cubicBezTo>
                  <a:cubicBezTo>
                    <a:pt x="9505" y="17245"/>
                    <a:pt x="9505" y="17234"/>
                    <a:pt x="9505" y="17224"/>
                  </a:cubicBezTo>
                  <a:cubicBezTo>
                    <a:pt x="9557" y="17132"/>
                    <a:pt x="9567" y="17018"/>
                    <a:pt x="9546" y="16905"/>
                  </a:cubicBezTo>
                  <a:cubicBezTo>
                    <a:pt x="9546" y="16854"/>
                    <a:pt x="9526" y="16802"/>
                    <a:pt x="9577" y="16761"/>
                  </a:cubicBezTo>
                  <a:cubicBezTo>
                    <a:pt x="9670" y="16463"/>
                    <a:pt x="9732" y="16154"/>
                    <a:pt x="9773" y="15835"/>
                  </a:cubicBezTo>
                  <a:cubicBezTo>
                    <a:pt x="9824" y="15712"/>
                    <a:pt x="9855" y="15568"/>
                    <a:pt x="9865" y="15434"/>
                  </a:cubicBezTo>
                  <a:lnTo>
                    <a:pt x="10462" y="13459"/>
                  </a:lnTo>
                  <a:cubicBezTo>
                    <a:pt x="10627" y="13120"/>
                    <a:pt x="10760" y="12760"/>
                    <a:pt x="10884" y="12400"/>
                  </a:cubicBezTo>
                  <a:cubicBezTo>
                    <a:pt x="10997" y="12266"/>
                    <a:pt x="11017" y="12081"/>
                    <a:pt x="11100" y="11916"/>
                  </a:cubicBezTo>
                  <a:cubicBezTo>
                    <a:pt x="11079" y="11906"/>
                    <a:pt x="11079" y="11906"/>
                    <a:pt x="11069" y="11896"/>
                  </a:cubicBezTo>
                  <a:lnTo>
                    <a:pt x="11069" y="11896"/>
                  </a:lnTo>
                  <a:cubicBezTo>
                    <a:pt x="11079" y="11896"/>
                    <a:pt x="11089" y="11906"/>
                    <a:pt x="11100" y="11916"/>
                  </a:cubicBezTo>
                  <a:cubicBezTo>
                    <a:pt x="11182" y="11813"/>
                    <a:pt x="11244" y="11680"/>
                    <a:pt x="11264" y="11546"/>
                  </a:cubicBezTo>
                  <a:cubicBezTo>
                    <a:pt x="11429" y="11412"/>
                    <a:pt x="11377" y="11176"/>
                    <a:pt x="11522" y="11032"/>
                  </a:cubicBezTo>
                  <a:cubicBezTo>
                    <a:pt x="11604" y="10991"/>
                    <a:pt x="11624" y="10919"/>
                    <a:pt x="11635" y="10847"/>
                  </a:cubicBezTo>
                  <a:cubicBezTo>
                    <a:pt x="11676" y="10795"/>
                    <a:pt x="11707" y="10744"/>
                    <a:pt x="11717" y="10682"/>
                  </a:cubicBezTo>
                  <a:cubicBezTo>
                    <a:pt x="11851" y="10569"/>
                    <a:pt x="11871" y="10404"/>
                    <a:pt x="11943" y="10250"/>
                  </a:cubicBezTo>
                  <a:cubicBezTo>
                    <a:pt x="12015" y="10198"/>
                    <a:pt x="12067" y="10116"/>
                    <a:pt x="12087" y="10034"/>
                  </a:cubicBezTo>
                  <a:cubicBezTo>
                    <a:pt x="12221" y="9869"/>
                    <a:pt x="12334" y="9694"/>
                    <a:pt x="12416" y="9499"/>
                  </a:cubicBezTo>
                  <a:cubicBezTo>
                    <a:pt x="12632" y="9242"/>
                    <a:pt x="12797" y="8954"/>
                    <a:pt x="12992" y="8676"/>
                  </a:cubicBezTo>
                  <a:cubicBezTo>
                    <a:pt x="13136" y="8501"/>
                    <a:pt x="13270" y="8316"/>
                    <a:pt x="13394" y="8131"/>
                  </a:cubicBezTo>
                  <a:cubicBezTo>
                    <a:pt x="13682" y="7781"/>
                    <a:pt x="14001" y="7442"/>
                    <a:pt x="14258" y="7071"/>
                  </a:cubicBezTo>
                  <a:cubicBezTo>
                    <a:pt x="14371" y="7010"/>
                    <a:pt x="14453" y="6917"/>
                    <a:pt x="14515" y="6804"/>
                  </a:cubicBezTo>
                  <a:cubicBezTo>
                    <a:pt x="14772" y="6547"/>
                    <a:pt x="14772" y="6547"/>
                    <a:pt x="14546" y="6310"/>
                  </a:cubicBezTo>
                  <a:cubicBezTo>
                    <a:pt x="14505" y="6259"/>
                    <a:pt x="14474" y="6207"/>
                    <a:pt x="14433" y="6166"/>
                  </a:cubicBezTo>
                  <a:cubicBezTo>
                    <a:pt x="14031" y="5734"/>
                    <a:pt x="13682" y="5261"/>
                    <a:pt x="13270" y="4849"/>
                  </a:cubicBezTo>
                  <a:cubicBezTo>
                    <a:pt x="13208" y="4736"/>
                    <a:pt x="13126" y="4644"/>
                    <a:pt x="13023" y="4561"/>
                  </a:cubicBezTo>
                  <a:lnTo>
                    <a:pt x="12931" y="4469"/>
                  </a:lnTo>
                  <a:cubicBezTo>
                    <a:pt x="12838" y="4273"/>
                    <a:pt x="12694" y="4109"/>
                    <a:pt x="12509" y="3975"/>
                  </a:cubicBezTo>
                  <a:cubicBezTo>
                    <a:pt x="12478" y="3893"/>
                    <a:pt x="12416" y="3821"/>
                    <a:pt x="12344" y="3769"/>
                  </a:cubicBezTo>
                  <a:cubicBezTo>
                    <a:pt x="12334" y="3718"/>
                    <a:pt x="12293" y="3677"/>
                    <a:pt x="12252" y="3656"/>
                  </a:cubicBezTo>
                  <a:cubicBezTo>
                    <a:pt x="12159" y="3512"/>
                    <a:pt x="12046" y="3399"/>
                    <a:pt x="11912" y="3296"/>
                  </a:cubicBezTo>
                  <a:lnTo>
                    <a:pt x="11830" y="3234"/>
                  </a:lnTo>
                  <a:cubicBezTo>
                    <a:pt x="11820" y="3121"/>
                    <a:pt x="11748" y="3018"/>
                    <a:pt x="11645" y="2957"/>
                  </a:cubicBezTo>
                  <a:cubicBezTo>
                    <a:pt x="11563" y="2813"/>
                    <a:pt x="11449" y="2679"/>
                    <a:pt x="11316" y="2576"/>
                  </a:cubicBezTo>
                  <a:cubicBezTo>
                    <a:pt x="11305" y="2525"/>
                    <a:pt x="11275" y="2484"/>
                    <a:pt x="11223" y="2473"/>
                  </a:cubicBezTo>
                  <a:cubicBezTo>
                    <a:pt x="11192" y="2381"/>
                    <a:pt x="11131" y="2298"/>
                    <a:pt x="11048" y="2247"/>
                  </a:cubicBezTo>
                  <a:cubicBezTo>
                    <a:pt x="11007" y="2185"/>
                    <a:pt x="10956" y="2134"/>
                    <a:pt x="10894" y="2093"/>
                  </a:cubicBezTo>
                  <a:cubicBezTo>
                    <a:pt x="10853" y="2000"/>
                    <a:pt x="10791" y="1928"/>
                    <a:pt x="10709" y="1877"/>
                  </a:cubicBezTo>
                  <a:cubicBezTo>
                    <a:pt x="10585" y="1733"/>
                    <a:pt x="10472" y="1589"/>
                    <a:pt x="10349" y="1445"/>
                  </a:cubicBezTo>
                  <a:cubicBezTo>
                    <a:pt x="10308" y="1352"/>
                    <a:pt x="10225" y="1270"/>
                    <a:pt x="10133" y="1229"/>
                  </a:cubicBezTo>
                  <a:lnTo>
                    <a:pt x="10030" y="1126"/>
                  </a:lnTo>
                  <a:cubicBezTo>
                    <a:pt x="10009" y="1033"/>
                    <a:pt x="9948" y="951"/>
                    <a:pt x="9865" y="910"/>
                  </a:cubicBezTo>
                  <a:cubicBezTo>
                    <a:pt x="9680" y="683"/>
                    <a:pt x="9495" y="467"/>
                    <a:pt x="9310" y="251"/>
                  </a:cubicBezTo>
                  <a:cubicBezTo>
                    <a:pt x="9162" y="83"/>
                    <a:pt x="9085" y="1"/>
                    <a:pt x="9007" y="1"/>
                  </a:cubicBezTo>
                  <a:close/>
                </a:path>
              </a:pathLst>
            </a:custGeom>
            <a:solidFill>
              <a:srgbClr val="7A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92492" y="301400"/>
              <a:ext cx="2094646" cy="3040373"/>
            </a:xfrm>
            <a:custGeom>
              <a:avLst/>
              <a:gdLst/>
              <a:ahLst/>
              <a:cxnLst/>
              <a:rect l="l" t="t" r="r" b="b"/>
              <a:pathLst>
                <a:path w="53265" h="77314" extrusionOk="0">
                  <a:moveTo>
                    <a:pt x="34149" y="26566"/>
                  </a:moveTo>
                  <a:cubicBezTo>
                    <a:pt x="34289" y="26566"/>
                    <a:pt x="34363" y="26635"/>
                    <a:pt x="34491" y="26827"/>
                  </a:cubicBezTo>
                  <a:cubicBezTo>
                    <a:pt x="34677" y="27115"/>
                    <a:pt x="34769" y="27455"/>
                    <a:pt x="34759" y="27805"/>
                  </a:cubicBezTo>
                  <a:cubicBezTo>
                    <a:pt x="34749" y="28134"/>
                    <a:pt x="34615" y="28247"/>
                    <a:pt x="34286" y="28298"/>
                  </a:cubicBezTo>
                  <a:cubicBezTo>
                    <a:pt x="33833" y="28360"/>
                    <a:pt x="33381" y="28442"/>
                    <a:pt x="32928" y="28514"/>
                  </a:cubicBezTo>
                  <a:cubicBezTo>
                    <a:pt x="32876" y="28525"/>
                    <a:pt x="32815" y="28535"/>
                    <a:pt x="32743" y="28535"/>
                  </a:cubicBezTo>
                  <a:lnTo>
                    <a:pt x="32249" y="27013"/>
                  </a:lnTo>
                  <a:cubicBezTo>
                    <a:pt x="32352" y="26982"/>
                    <a:pt x="32434" y="26951"/>
                    <a:pt x="32527" y="26930"/>
                  </a:cubicBezTo>
                  <a:cubicBezTo>
                    <a:pt x="32990" y="26817"/>
                    <a:pt x="33453" y="26704"/>
                    <a:pt x="33915" y="26601"/>
                  </a:cubicBezTo>
                  <a:cubicBezTo>
                    <a:pt x="34013" y="26579"/>
                    <a:pt x="34087" y="26566"/>
                    <a:pt x="34149" y="26566"/>
                  </a:cubicBezTo>
                  <a:close/>
                  <a:moveTo>
                    <a:pt x="4519" y="22026"/>
                  </a:moveTo>
                  <a:cubicBezTo>
                    <a:pt x="5711" y="22026"/>
                    <a:pt x="6847" y="22601"/>
                    <a:pt x="7551" y="23608"/>
                  </a:cubicBezTo>
                  <a:cubicBezTo>
                    <a:pt x="8415" y="24842"/>
                    <a:pt x="8446" y="26467"/>
                    <a:pt x="7633" y="27733"/>
                  </a:cubicBezTo>
                  <a:cubicBezTo>
                    <a:pt x="6944" y="28806"/>
                    <a:pt x="5757" y="29428"/>
                    <a:pt x="4509" y="29428"/>
                  </a:cubicBezTo>
                  <a:cubicBezTo>
                    <a:pt x="4286" y="29428"/>
                    <a:pt x="4062" y="29409"/>
                    <a:pt x="3838" y="29368"/>
                  </a:cubicBezTo>
                  <a:cubicBezTo>
                    <a:pt x="2367" y="29090"/>
                    <a:pt x="1204" y="27949"/>
                    <a:pt x="896" y="26478"/>
                  </a:cubicBezTo>
                  <a:cubicBezTo>
                    <a:pt x="484" y="24503"/>
                    <a:pt x="1729" y="22558"/>
                    <a:pt x="3704" y="22116"/>
                  </a:cubicBezTo>
                  <a:cubicBezTo>
                    <a:pt x="3976" y="22055"/>
                    <a:pt x="4249" y="22026"/>
                    <a:pt x="4519" y="22026"/>
                  </a:cubicBezTo>
                  <a:close/>
                  <a:moveTo>
                    <a:pt x="6265" y="268"/>
                  </a:moveTo>
                  <a:cubicBezTo>
                    <a:pt x="6296" y="381"/>
                    <a:pt x="6327" y="504"/>
                    <a:pt x="6337" y="628"/>
                  </a:cubicBezTo>
                  <a:cubicBezTo>
                    <a:pt x="6337" y="1471"/>
                    <a:pt x="6708" y="2109"/>
                    <a:pt x="7304" y="2705"/>
                  </a:cubicBezTo>
                  <a:cubicBezTo>
                    <a:pt x="8497" y="3919"/>
                    <a:pt x="9649" y="5195"/>
                    <a:pt x="10802" y="6450"/>
                  </a:cubicBezTo>
                  <a:cubicBezTo>
                    <a:pt x="11491" y="7180"/>
                    <a:pt x="12170" y="7910"/>
                    <a:pt x="12849" y="8651"/>
                  </a:cubicBezTo>
                  <a:cubicBezTo>
                    <a:pt x="13167" y="9032"/>
                    <a:pt x="13641" y="9268"/>
                    <a:pt x="14145" y="9299"/>
                  </a:cubicBezTo>
                  <a:cubicBezTo>
                    <a:pt x="14433" y="9320"/>
                    <a:pt x="14710" y="9351"/>
                    <a:pt x="14988" y="9351"/>
                  </a:cubicBezTo>
                  <a:cubicBezTo>
                    <a:pt x="15012" y="9350"/>
                    <a:pt x="15037" y="9350"/>
                    <a:pt x="15061" y="9350"/>
                  </a:cubicBezTo>
                  <a:cubicBezTo>
                    <a:pt x="16139" y="9350"/>
                    <a:pt x="17022" y="9798"/>
                    <a:pt x="17807" y="10503"/>
                  </a:cubicBezTo>
                  <a:cubicBezTo>
                    <a:pt x="18012" y="10688"/>
                    <a:pt x="18208" y="10894"/>
                    <a:pt x="18383" y="11120"/>
                  </a:cubicBezTo>
                  <a:cubicBezTo>
                    <a:pt x="21808" y="15368"/>
                    <a:pt x="25234" y="19617"/>
                    <a:pt x="28669" y="23865"/>
                  </a:cubicBezTo>
                  <a:cubicBezTo>
                    <a:pt x="28690" y="23896"/>
                    <a:pt x="28710" y="23927"/>
                    <a:pt x="28741" y="23957"/>
                  </a:cubicBezTo>
                  <a:cubicBezTo>
                    <a:pt x="29050" y="24225"/>
                    <a:pt x="29040" y="24533"/>
                    <a:pt x="28854" y="24863"/>
                  </a:cubicBezTo>
                  <a:cubicBezTo>
                    <a:pt x="28608" y="25315"/>
                    <a:pt x="28340" y="25758"/>
                    <a:pt x="28052" y="26190"/>
                  </a:cubicBezTo>
                  <a:cubicBezTo>
                    <a:pt x="26818" y="27835"/>
                    <a:pt x="25378" y="29306"/>
                    <a:pt x="23752" y="30561"/>
                  </a:cubicBezTo>
                  <a:cubicBezTo>
                    <a:pt x="23649" y="30633"/>
                    <a:pt x="23557" y="30705"/>
                    <a:pt x="23423" y="30788"/>
                  </a:cubicBezTo>
                  <a:lnTo>
                    <a:pt x="23413" y="30788"/>
                  </a:lnTo>
                  <a:cubicBezTo>
                    <a:pt x="22302" y="29512"/>
                    <a:pt x="21253" y="28185"/>
                    <a:pt x="20142" y="26971"/>
                  </a:cubicBezTo>
                  <a:lnTo>
                    <a:pt x="20070" y="27023"/>
                  </a:lnTo>
                  <a:cubicBezTo>
                    <a:pt x="20121" y="27126"/>
                    <a:pt x="20183" y="27218"/>
                    <a:pt x="20245" y="27301"/>
                  </a:cubicBezTo>
                  <a:cubicBezTo>
                    <a:pt x="20872" y="28072"/>
                    <a:pt x="21500" y="28833"/>
                    <a:pt x="22137" y="29594"/>
                  </a:cubicBezTo>
                  <a:cubicBezTo>
                    <a:pt x="22425" y="29954"/>
                    <a:pt x="22734" y="30314"/>
                    <a:pt x="23032" y="30675"/>
                  </a:cubicBezTo>
                  <a:cubicBezTo>
                    <a:pt x="23104" y="30747"/>
                    <a:pt x="23156" y="30829"/>
                    <a:pt x="23248" y="30942"/>
                  </a:cubicBezTo>
                  <a:cubicBezTo>
                    <a:pt x="22744" y="31281"/>
                    <a:pt x="22261" y="31600"/>
                    <a:pt x="21674" y="31755"/>
                  </a:cubicBezTo>
                  <a:cubicBezTo>
                    <a:pt x="21592" y="31662"/>
                    <a:pt x="21510" y="31590"/>
                    <a:pt x="21438" y="31508"/>
                  </a:cubicBezTo>
                  <a:cubicBezTo>
                    <a:pt x="19679" y="29471"/>
                    <a:pt x="17920" y="27434"/>
                    <a:pt x="16171" y="25398"/>
                  </a:cubicBezTo>
                  <a:cubicBezTo>
                    <a:pt x="14062" y="22970"/>
                    <a:pt x="11954" y="20532"/>
                    <a:pt x="9845" y="18104"/>
                  </a:cubicBezTo>
                  <a:cubicBezTo>
                    <a:pt x="9351" y="17549"/>
                    <a:pt x="8991" y="16901"/>
                    <a:pt x="8765" y="16191"/>
                  </a:cubicBezTo>
                  <a:cubicBezTo>
                    <a:pt x="8611" y="15749"/>
                    <a:pt x="8569" y="15276"/>
                    <a:pt x="8621" y="14802"/>
                  </a:cubicBezTo>
                  <a:cubicBezTo>
                    <a:pt x="8683" y="14391"/>
                    <a:pt x="8734" y="13979"/>
                    <a:pt x="8785" y="13568"/>
                  </a:cubicBezTo>
                  <a:cubicBezTo>
                    <a:pt x="8847" y="13115"/>
                    <a:pt x="8724" y="12663"/>
                    <a:pt x="8456" y="12292"/>
                  </a:cubicBezTo>
                  <a:cubicBezTo>
                    <a:pt x="6718" y="9968"/>
                    <a:pt x="4969" y="7643"/>
                    <a:pt x="3231" y="5318"/>
                  </a:cubicBezTo>
                  <a:cubicBezTo>
                    <a:pt x="2994" y="4979"/>
                    <a:pt x="2655" y="4722"/>
                    <a:pt x="2274" y="4557"/>
                  </a:cubicBezTo>
                  <a:cubicBezTo>
                    <a:pt x="2675" y="3816"/>
                    <a:pt x="3292" y="3292"/>
                    <a:pt x="3899" y="2695"/>
                  </a:cubicBezTo>
                  <a:lnTo>
                    <a:pt x="3899" y="2695"/>
                  </a:lnTo>
                  <a:cubicBezTo>
                    <a:pt x="3601" y="2736"/>
                    <a:pt x="3262" y="2973"/>
                    <a:pt x="2799" y="3467"/>
                  </a:cubicBezTo>
                  <a:cubicBezTo>
                    <a:pt x="2511" y="3786"/>
                    <a:pt x="2243" y="4135"/>
                    <a:pt x="1945" y="4495"/>
                  </a:cubicBezTo>
                  <a:cubicBezTo>
                    <a:pt x="1749" y="4475"/>
                    <a:pt x="1513" y="4526"/>
                    <a:pt x="1286" y="4331"/>
                  </a:cubicBezTo>
                  <a:cubicBezTo>
                    <a:pt x="1348" y="4166"/>
                    <a:pt x="1410" y="4012"/>
                    <a:pt x="1503" y="3868"/>
                  </a:cubicBezTo>
                  <a:cubicBezTo>
                    <a:pt x="1749" y="3498"/>
                    <a:pt x="2027" y="3137"/>
                    <a:pt x="2325" y="2808"/>
                  </a:cubicBezTo>
                  <a:cubicBezTo>
                    <a:pt x="3128" y="1955"/>
                    <a:pt x="4074" y="1224"/>
                    <a:pt x="5103" y="658"/>
                  </a:cubicBezTo>
                  <a:cubicBezTo>
                    <a:pt x="5453" y="463"/>
                    <a:pt x="5823" y="288"/>
                    <a:pt x="6265" y="268"/>
                  </a:cubicBezTo>
                  <a:close/>
                  <a:moveTo>
                    <a:pt x="29348" y="24307"/>
                  </a:moveTo>
                  <a:cubicBezTo>
                    <a:pt x="29760" y="24379"/>
                    <a:pt x="30068" y="24605"/>
                    <a:pt x="30356" y="24924"/>
                  </a:cubicBezTo>
                  <a:cubicBezTo>
                    <a:pt x="30305" y="25048"/>
                    <a:pt x="30274" y="25151"/>
                    <a:pt x="30223" y="25254"/>
                  </a:cubicBezTo>
                  <a:cubicBezTo>
                    <a:pt x="29081" y="27753"/>
                    <a:pt x="27311" y="29924"/>
                    <a:pt x="25100" y="31559"/>
                  </a:cubicBezTo>
                  <a:cubicBezTo>
                    <a:pt x="24400" y="32084"/>
                    <a:pt x="23649" y="32506"/>
                    <a:pt x="22847" y="32824"/>
                  </a:cubicBezTo>
                  <a:cubicBezTo>
                    <a:pt x="22590" y="32917"/>
                    <a:pt x="22312" y="32979"/>
                    <a:pt x="22045" y="33051"/>
                  </a:cubicBezTo>
                  <a:cubicBezTo>
                    <a:pt x="21818" y="32763"/>
                    <a:pt x="21654" y="32434"/>
                    <a:pt x="21551" y="32084"/>
                  </a:cubicBezTo>
                  <a:cubicBezTo>
                    <a:pt x="21582" y="32053"/>
                    <a:pt x="21602" y="32012"/>
                    <a:pt x="21633" y="32012"/>
                  </a:cubicBezTo>
                  <a:cubicBezTo>
                    <a:pt x="22199" y="31940"/>
                    <a:pt x="22683" y="31672"/>
                    <a:pt x="23135" y="31364"/>
                  </a:cubicBezTo>
                  <a:cubicBezTo>
                    <a:pt x="24524" y="30428"/>
                    <a:pt x="25779" y="29317"/>
                    <a:pt x="26879" y="28072"/>
                  </a:cubicBezTo>
                  <a:cubicBezTo>
                    <a:pt x="27353" y="27547"/>
                    <a:pt x="27805" y="26992"/>
                    <a:pt x="28227" y="26426"/>
                  </a:cubicBezTo>
                  <a:cubicBezTo>
                    <a:pt x="28854" y="25593"/>
                    <a:pt x="29009" y="25264"/>
                    <a:pt x="29348" y="24307"/>
                  </a:cubicBezTo>
                  <a:close/>
                  <a:moveTo>
                    <a:pt x="30500" y="25367"/>
                  </a:moveTo>
                  <a:cubicBezTo>
                    <a:pt x="32475" y="26971"/>
                    <a:pt x="33000" y="29882"/>
                    <a:pt x="31940" y="31837"/>
                  </a:cubicBezTo>
                  <a:cubicBezTo>
                    <a:pt x="31838" y="31775"/>
                    <a:pt x="31745" y="31693"/>
                    <a:pt x="31652" y="31611"/>
                  </a:cubicBezTo>
                  <a:cubicBezTo>
                    <a:pt x="31545" y="31491"/>
                    <a:pt x="31396" y="31425"/>
                    <a:pt x="31244" y="31425"/>
                  </a:cubicBezTo>
                  <a:cubicBezTo>
                    <a:pt x="31148" y="31425"/>
                    <a:pt x="31051" y="31452"/>
                    <a:pt x="30963" y="31508"/>
                  </a:cubicBezTo>
                  <a:cubicBezTo>
                    <a:pt x="30305" y="31827"/>
                    <a:pt x="29832" y="32423"/>
                    <a:pt x="29667" y="33133"/>
                  </a:cubicBezTo>
                  <a:cubicBezTo>
                    <a:pt x="29605" y="33328"/>
                    <a:pt x="29667" y="33544"/>
                    <a:pt x="29832" y="33678"/>
                  </a:cubicBezTo>
                  <a:cubicBezTo>
                    <a:pt x="29924" y="33771"/>
                    <a:pt x="30027" y="33863"/>
                    <a:pt x="30151" y="33987"/>
                  </a:cubicBezTo>
                  <a:cubicBezTo>
                    <a:pt x="29238" y="34646"/>
                    <a:pt x="28135" y="35005"/>
                    <a:pt x="27009" y="35005"/>
                  </a:cubicBezTo>
                  <a:cubicBezTo>
                    <a:pt x="26993" y="35005"/>
                    <a:pt x="26978" y="35005"/>
                    <a:pt x="26962" y="35005"/>
                  </a:cubicBezTo>
                  <a:cubicBezTo>
                    <a:pt x="26935" y="35005"/>
                    <a:pt x="26909" y="35006"/>
                    <a:pt x="26882" y="35006"/>
                  </a:cubicBezTo>
                  <a:cubicBezTo>
                    <a:pt x="25270" y="35006"/>
                    <a:pt x="23887" y="34389"/>
                    <a:pt x="22713" y="33226"/>
                  </a:cubicBezTo>
                  <a:cubicBezTo>
                    <a:pt x="26355" y="31621"/>
                    <a:pt x="28793" y="28864"/>
                    <a:pt x="30500" y="25367"/>
                  </a:cubicBezTo>
                  <a:close/>
                  <a:moveTo>
                    <a:pt x="31395" y="31744"/>
                  </a:moveTo>
                  <a:cubicBezTo>
                    <a:pt x="31436" y="31765"/>
                    <a:pt x="31467" y="31785"/>
                    <a:pt x="31498" y="31816"/>
                  </a:cubicBezTo>
                  <a:cubicBezTo>
                    <a:pt x="32393" y="32578"/>
                    <a:pt x="33288" y="33339"/>
                    <a:pt x="34193" y="34090"/>
                  </a:cubicBezTo>
                  <a:cubicBezTo>
                    <a:pt x="34327" y="34193"/>
                    <a:pt x="34409" y="34347"/>
                    <a:pt x="34389" y="34522"/>
                  </a:cubicBezTo>
                  <a:cubicBezTo>
                    <a:pt x="34347" y="35036"/>
                    <a:pt x="33802" y="35746"/>
                    <a:pt x="33298" y="35900"/>
                  </a:cubicBezTo>
                  <a:cubicBezTo>
                    <a:pt x="33247" y="35921"/>
                    <a:pt x="33185" y="35931"/>
                    <a:pt x="33093" y="35952"/>
                  </a:cubicBezTo>
                  <a:lnTo>
                    <a:pt x="32876" y="35694"/>
                  </a:lnTo>
                  <a:cubicBezTo>
                    <a:pt x="32846" y="35129"/>
                    <a:pt x="33370" y="34882"/>
                    <a:pt x="33514" y="34429"/>
                  </a:cubicBezTo>
                  <a:lnTo>
                    <a:pt x="33514" y="34429"/>
                  </a:lnTo>
                  <a:cubicBezTo>
                    <a:pt x="32979" y="34635"/>
                    <a:pt x="32691" y="35046"/>
                    <a:pt x="32547" y="35612"/>
                  </a:cubicBezTo>
                  <a:cubicBezTo>
                    <a:pt x="32434" y="35530"/>
                    <a:pt x="32342" y="35478"/>
                    <a:pt x="32259" y="35406"/>
                  </a:cubicBezTo>
                  <a:cubicBezTo>
                    <a:pt x="31550" y="34799"/>
                    <a:pt x="30840" y="34193"/>
                    <a:pt x="30120" y="33586"/>
                  </a:cubicBezTo>
                  <a:cubicBezTo>
                    <a:pt x="30017" y="33493"/>
                    <a:pt x="29914" y="33400"/>
                    <a:pt x="29955" y="33246"/>
                  </a:cubicBezTo>
                  <a:cubicBezTo>
                    <a:pt x="30130" y="32619"/>
                    <a:pt x="30439" y="32094"/>
                    <a:pt x="31056" y="31816"/>
                  </a:cubicBezTo>
                  <a:cubicBezTo>
                    <a:pt x="31117" y="31796"/>
                    <a:pt x="31179" y="31775"/>
                    <a:pt x="31241" y="31755"/>
                  </a:cubicBezTo>
                  <a:cubicBezTo>
                    <a:pt x="31292" y="31755"/>
                    <a:pt x="31344" y="31744"/>
                    <a:pt x="31395" y="31744"/>
                  </a:cubicBezTo>
                  <a:close/>
                  <a:moveTo>
                    <a:pt x="25943" y="35314"/>
                  </a:moveTo>
                  <a:lnTo>
                    <a:pt x="27805" y="35324"/>
                  </a:lnTo>
                  <a:cubicBezTo>
                    <a:pt x="27816" y="35396"/>
                    <a:pt x="27826" y="35489"/>
                    <a:pt x="27826" y="35581"/>
                  </a:cubicBezTo>
                  <a:cubicBezTo>
                    <a:pt x="27816" y="36003"/>
                    <a:pt x="27805" y="36435"/>
                    <a:pt x="27805" y="36857"/>
                  </a:cubicBezTo>
                  <a:cubicBezTo>
                    <a:pt x="27826" y="37083"/>
                    <a:pt x="27692" y="37299"/>
                    <a:pt x="27476" y="37371"/>
                  </a:cubicBezTo>
                  <a:cubicBezTo>
                    <a:pt x="27289" y="37444"/>
                    <a:pt x="27093" y="37479"/>
                    <a:pt x="26900" y="37479"/>
                  </a:cubicBezTo>
                  <a:cubicBezTo>
                    <a:pt x="26519" y="37479"/>
                    <a:pt x="26144" y="37342"/>
                    <a:pt x="25851" y="37083"/>
                  </a:cubicBezTo>
                  <a:cubicBezTo>
                    <a:pt x="25882" y="36486"/>
                    <a:pt x="25912" y="35900"/>
                    <a:pt x="25943" y="35314"/>
                  </a:cubicBezTo>
                  <a:close/>
                  <a:moveTo>
                    <a:pt x="45478" y="42813"/>
                  </a:moveTo>
                  <a:cubicBezTo>
                    <a:pt x="45488" y="42895"/>
                    <a:pt x="45478" y="42987"/>
                    <a:pt x="45467" y="43080"/>
                  </a:cubicBezTo>
                  <a:cubicBezTo>
                    <a:pt x="45282" y="43821"/>
                    <a:pt x="44871" y="44345"/>
                    <a:pt x="44099" y="44551"/>
                  </a:cubicBezTo>
                  <a:cubicBezTo>
                    <a:pt x="42957" y="44860"/>
                    <a:pt x="41826" y="45179"/>
                    <a:pt x="40694" y="45497"/>
                  </a:cubicBezTo>
                  <a:cubicBezTo>
                    <a:pt x="39542" y="45827"/>
                    <a:pt x="38400" y="46156"/>
                    <a:pt x="37238" y="46485"/>
                  </a:cubicBezTo>
                  <a:cubicBezTo>
                    <a:pt x="36456" y="46701"/>
                    <a:pt x="35674" y="46917"/>
                    <a:pt x="34893" y="47133"/>
                  </a:cubicBezTo>
                  <a:cubicBezTo>
                    <a:pt x="33699" y="47472"/>
                    <a:pt x="32516" y="47812"/>
                    <a:pt x="31323" y="48151"/>
                  </a:cubicBezTo>
                  <a:lnTo>
                    <a:pt x="29214" y="48738"/>
                  </a:lnTo>
                  <a:lnTo>
                    <a:pt x="26869" y="49406"/>
                  </a:lnTo>
                  <a:cubicBezTo>
                    <a:pt x="26787" y="49427"/>
                    <a:pt x="26694" y="49437"/>
                    <a:pt x="26540" y="49478"/>
                  </a:cubicBezTo>
                  <a:cubicBezTo>
                    <a:pt x="26499" y="48964"/>
                    <a:pt x="26458" y="48501"/>
                    <a:pt x="26406" y="48018"/>
                  </a:cubicBezTo>
                  <a:cubicBezTo>
                    <a:pt x="26653" y="47946"/>
                    <a:pt x="26838" y="47884"/>
                    <a:pt x="27034" y="47832"/>
                  </a:cubicBezTo>
                  <a:cubicBezTo>
                    <a:pt x="28464" y="47442"/>
                    <a:pt x="29893" y="47061"/>
                    <a:pt x="31323" y="46670"/>
                  </a:cubicBezTo>
                  <a:cubicBezTo>
                    <a:pt x="33000" y="46217"/>
                    <a:pt x="34677" y="45755"/>
                    <a:pt x="36353" y="45292"/>
                  </a:cubicBezTo>
                  <a:cubicBezTo>
                    <a:pt x="37670" y="44932"/>
                    <a:pt x="38987" y="44582"/>
                    <a:pt x="40303" y="44222"/>
                  </a:cubicBezTo>
                  <a:cubicBezTo>
                    <a:pt x="41918" y="43769"/>
                    <a:pt x="43554" y="43327"/>
                    <a:pt x="45179" y="42874"/>
                  </a:cubicBezTo>
                  <a:cubicBezTo>
                    <a:pt x="45261" y="42854"/>
                    <a:pt x="45354" y="42833"/>
                    <a:pt x="45478" y="42813"/>
                  </a:cubicBezTo>
                  <a:close/>
                  <a:moveTo>
                    <a:pt x="34810" y="47452"/>
                  </a:moveTo>
                  <a:cubicBezTo>
                    <a:pt x="35150" y="49293"/>
                    <a:pt x="35510" y="51083"/>
                    <a:pt x="36302" y="52821"/>
                  </a:cubicBezTo>
                  <a:cubicBezTo>
                    <a:pt x="35582" y="52569"/>
                    <a:pt x="34830" y="52443"/>
                    <a:pt x="34068" y="52443"/>
                  </a:cubicBezTo>
                  <a:cubicBezTo>
                    <a:pt x="33959" y="52443"/>
                    <a:pt x="33850" y="52446"/>
                    <a:pt x="33741" y="52451"/>
                  </a:cubicBezTo>
                  <a:cubicBezTo>
                    <a:pt x="32887" y="52513"/>
                    <a:pt x="32054" y="52708"/>
                    <a:pt x="31262" y="53017"/>
                  </a:cubicBezTo>
                  <a:cubicBezTo>
                    <a:pt x="30912" y="51587"/>
                    <a:pt x="30583" y="50188"/>
                    <a:pt x="30233" y="48738"/>
                  </a:cubicBezTo>
                  <a:lnTo>
                    <a:pt x="34810" y="47452"/>
                  </a:lnTo>
                  <a:close/>
                  <a:moveTo>
                    <a:pt x="10256" y="19071"/>
                  </a:moveTo>
                  <a:lnTo>
                    <a:pt x="15605" y="25243"/>
                  </a:lnTo>
                  <a:cubicBezTo>
                    <a:pt x="15564" y="25305"/>
                    <a:pt x="15523" y="25367"/>
                    <a:pt x="15482" y="25428"/>
                  </a:cubicBezTo>
                  <a:cubicBezTo>
                    <a:pt x="12211" y="28998"/>
                    <a:pt x="10544" y="33215"/>
                    <a:pt x="10277" y="38019"/>
                  </a:cubicBezTo>
                  <a:cubicBezTo>
                    <a:pt x="10174" y="39747"/>
                    <a:pt x="10328" y="41475"/>
                    <a:pt x="10719" y="43173"/>
                  </a:cubicBezTo>
                  <a:cubicBezTo>
                    <a:pt x="11357" y="45971"/>
                    <a:pt x="12550" y="48501"/>
                    <a:pt x="14494" y="50641"/>
                  </a:cubicBezTo>
                  <a:cubicBezTo>
                    <a:pt x="16953" y="53346"/>
                    <a:pt x="19998" y="54910"/>
                    <a:pt x="23680" y="55146"/>
                  </a:cubicBezTo>
                  <a:cubicBezTo>
                    <a:pt x="23961" y="55164"/>
                    <a:pt x="24243" y="55173"/>
                    <a:pt x="24524" y="55173"/>
                  </a:cubicBezTo>
                  <a:cubicBezTo>
                    <a:pt x="26156" y="55173"/>
                    <a:pt x="27782" y="54869"/>
                    <a:pt x="29317" y="54272"/>
                  </a:cubicBezTo>
                  <a:cubicBezTo>
                    <a:pt x="29914" y="54035"/>
                    <a:pt x="30490" y="53737"/>
                    <a:pt x="31076" y="53490"/>
                  </a:cubicBezTo>
                  <a:cubicBezTo>
                    <a:pt x="32074" y="53071"/>
                    <a:pt x="33100" y="52759"/>
                    <a:pt x="34183" y="52759"/>
                  </a:cubicBezTo>
                  <a:cubicBezTo>
                    <a:pt x="34217" y="52759"/>
                    <a:pt x="34251" y="52759"/>
                    <a:pt x="34286" y="52760"/>
                  </a:cubicBezTo>
                  <a:cubicBezTo>
                    <a:pt x="35273" y="52770"/>
                    <a:pt x="36250" y="53048"/>
                    <a:pt x="37104" y="53562"/>
                  </a:cubicBezTo>
                  <a:cubicBezTo>
                    <a:pt x="38195" y="54210"/>
                    <a:pt x="38935" y="55136"/>
                    <a:pt x="39511" y="56237"/>
                  </a:cubicBezTo>
                  <a:cubicBezTo>
                    <a:pt x="39666" y="56525"/>
                    <a:pt x="39635" y="56741"/>
                    <a:pt x="39408" y="56957"/>
                  </a:cubicBezTo>
                  <a:cubicBezTo>
                    <a:pt x="38863" y="57491"/>
                    <a:pt x="38349" y="58047"/>
                    <a:pt x="37783" y="58561"/>
                  </a:cubicBezTo>
                  <a:cubicBezTo>
                    <a:pt x="35839" y="60341"/>
                    <a:pt x="33576" y="61750"/>
                    <a:pt x="31117" y="62717"/>
                  </a:cubicBezTo>
                  <a:cubicBezTo>
                    <a:pt x="28817" y="63625"/>
                    <a:pt x="26355" y="64098"/>
                    <a:pt x="23887" y="64098"/>
                  </a:cubicBezTo>
                  <a:cubicBezTo>
                    <a:pt x="23784" y="64098"/>
                    <a:pt x="23680" y="64097"/>
                    <a:pt x="23577" y="64095"/>
                  </a:cubicBezTo>
                  <a:cubicBezTo>
                    <a:pt x="18424" y="63993"/>
                    <a:pt x="13970" y="62131"/>
                    <a:pt x="10133" y="58746"/>
                  </a:cubicBezTo>
                  <a:cubicBezTo>
                    <a:pt x="7325" y="56278"/>
                    <a:pt x="5267" y="53264"/>
                    <a:pt x="3807" y="49828"/>
                  </a:cubicBezTo>
                  <a:cubicBezTo>
                    <a:pt x="2953" y="47802"/>
                    <a:pt x="2356" y="45672"/>
                    <a:pt x="2017" y="43502"/>
                  </a:cubicBezTo>
                  <a:cubicBezTo>
                    <a:pt x="1276" y="38945"/>
                    <a:pt x="1677" y="34275"/>
                    <a:pt x="3179" y="29913"/>
                  </a:cubicBezTo>
                  <a:cubicBezTo>
                    <a:pt x="3200" y="29841"/>
                    <a:pt x="3220" y="29769"/>
                    <a:pt x="3251" y="29708"/>
                  </a:cubicBezTo>
                  <a:cubicBezTo>
                    <a:pt x="3271" y="29678"/>
                    <a:pt x="3291" y="29648"/>
                    <a:pt x="3311" y="29627"/>
                  </a:cubicBezTo>
                  <a:lnTo>
                    <a:pt x="3311" y="29627"/>
                  </a:lnTo>
                  <a:cubicBezTo>
                    <a:pt x="3730" y="29740"/>
                    <a:pt x="4145" y="29801"/>
                    <a:pt x="4553" y="29801"/>
                  </a:cubicBezTo>
                  <a:cubicBezTo>
                    <a:pt x="5142" y="29801"/>
                    <a:pt x="5718" y="29674"/>
                    <a:pt x="6275" y="29389"/>
                  </a:cubicBezTo>
                  <a:cubicBezTo>
                    <a:pt x="7016" y="29029"/>
                    <a:pt x="7623" y="28463"/>
                    <a:pt x="8034" y="27753"/>
                  </a:cubicBezTo>
                  <a:cubicBezTo>
                    <a:pt x="8775" y="26478"/>
                    <a:pt x="8909" y="24235"/>
                    <a:pt x="7047" y="22569"/>
                  </a:cubicBezTo>
                  <a:cubicBezTo>
                    <a:pt x="8004" y="21303"/>
                    <a:pt x="9073" y="20131"/>
                    <a:pt x="10256" y="19071"/>
                  </a:cubicBezTo>
                  <a:close/>
                  <a:moveTo>
                    <a:pt x="38740" y="58109"/>
                  </a:moveTo>
                  <a:cubicBezTo>
                    <a:pt x="38812" y="58242"/>
                    <a:pt x="38884" y="58345"/>
                    <a:pt x="38946" y="58448"/>
                  </a:cubicBezTo>
                  <a:cubicBezTo>
                    <a:pt x="39779" y="59888"/>
                    <a:pt x="40859" y="61174"/>
                    <a:pt x="42155" y="62234"/>
                  </a:cubicBezTo>
                  <a:cubicBezTo>
                    <a:pt x="43583" y="63412"/>
                    <a:pt x="45224" y="63912"/>
                    <a:pt x="47041" y="63912"/>
                  </a:cubicBezTo>
                  <a:cubicBezTo>
                    <a:pt x="47096" y="63912"/>
                    <a:pt x="47151" y="63911"/>
                    <a:pt x="47206" y="63910"/>
                  </a:cubicBezTo>
                  <a:cubicBezTo>
                    <a:pt x="47635" y="63903"/>
                    <a:pt x="48069" y="63896"/>
                    <a:pt x="48505" y="63896"/>
                  </a:cubicBezTo>
                  <a:cubicBezTo>
                    <a:pt x="48685" y="63896"/>
                    <a:pt x="48866" y="63897"/>
                    <a:pt x="49047" y="63900"/>
                  </a:cubicBezTo>
                  <a:cubicBezTo>
                    <a:pt x="49993" y="63900"/>
                    <a:pt x="50909" y="64229"/>
                    <a:pt x="51639" y="64826"/>
                  </a:cubicBezTo>
                  <a:cubicBezTo>
                    <a:pt x="52246" y="65309"/>
                    <a:pt x="52616" y="65957"/>
                    <a:pt x="52915" y="66646"/>
                  </a:cubicBezTo>
                  <a:cubicBezTo>
                    <a:pt x="52946" y="66718"/>
                    <a:pt x="52956" y="66791"/>
                    <a:pt x="52966" y="66863"/>
                  </a:cubicBezTo>
                  <a:cubicBezTo>
                    <a:pt x="52863" y="66893"/>
                    <a:pt x="52760" y="66924"/>
                    <a:pt x="52668" y="66945"/>
                  </a:cubicBezTo>
                  <a:cubicBezTo>
                    <a:pt x="49613" y="67613"/>
                    <a:pt x="46558" y="68292"/>
                    <a:pt x="43513" y="68971"/>
                  </a:cubicBezTo>
                  <a:cubicBezTo>
                    <a:pt x="40756" y="69578"/>
                    <a:pt x="37999" y="70195"/>
                    <a:pt x="35242" y="70813"/>
                  </a:cubicBezTo>
                  <a:lnTo>
                    <a:pt x="27291" y="72602"/>
                  </a:lnTo>
                  <a:lnTo>
                    <a:pt x="19329" y="74392"/>
                  </a:lnTo>
                  <a:lnTo>
                    <a:pt x="11378" y="76172"/>
                  </a:lnTo>
                  <a:cubicBezTo>
                    <a:pt x="10339" y="76408"/>
                    <a:pt x="9289" y="76645"/>
                    <a:pt x="8261" y="76882"/>
                  </a:cubicBezTo>
                  <a:lnTo>
                    <a:pt x="7870" y="76974"/>
                  </a:lnTo>
                  <a:cubicBezTo>
                    <a:pt x="7767" y="75647"/>
                    <a:pt x="7993" y="74495"/>
                    <a:pt x="8960" y="73600"/>
                  </a:cubicBezTo>
                  <a:cubicBezTo>
                    <a:pt x="9608" y="73014"/>
                    <a:pt x="10359" y="72633"/>
                    <a:pt x="11182" y="72356"/>
                  </a:cubicBezTo>
                  <a:cubicBezTo>
                    <a:pt x="12190" y="71995"/>
                    <a:pt x="13239" y="71862"/>
                    <a:pt x="14299" y="71769"/>
                  </a:cubicBezTo>
                  <a:cubicBezTo>
                    <a:pt x="15132" y="71697"/>
                    <a:pt x="15955" y="71584"/>
                    <a:pt x="16778" y="71461"/>
                  </a:cubicBezTo>
                  <a:cubicBezTo>
                    <a:pt x="17570" y="71347"/>
                    <a:pt x="18372" y="71234"/>
                    <a:pt x="19154" y="71059"/>
                  </a:cubicBezTo>
                  <a:cubicBezTo>
                    <a:pt x="20749" y="70689"/>
                    <a:pt x="22250" y="70103"/>
                    <a:pt x="23588" y="69136"/>
                  </a:cubicBezTo>
                  <a:cubicBezTo>
                    <a:pt x="24390" y="68570"/>
                    <a:pt x="25069" y="67829"/>
                    <a:pt x="25552" y="66976"/>
                  </a:cubicBezTo>
                  <a:cubicBezTo>
                    <a:pt x="25974" y="66245"/>
                    <a:pt x="26201" y="65412"/>
                    <a:pt x="26201" y="64558"/>
                  </a:cubicBezTo>
                  <a:cubicBezTo>
                    <a:pt x="26201" y="64476"/>
                    <a:pt x="26211" y="64394"/>
                    <a:pt x="26211" y="64281"/>
                  </a:cubicBezTo>
                  <a:cubicBezTo>
                    <a:pt x="31076" y="63653"/>
                    <a:pt x="35201" y="61514"/>
                    <a:pt x="38740" y="58109"/>
                  </a:cubicBezTo>
                  <a:close/>
                  <a:moveTo>
                    <a:pt x="6267" y="1"/>
                  </a:moveTo>
                  <a:cubicBezTo>
                    <a:pt x="6199" y="1"/>
                    <a:pt x="6118" y="15"/>
                    <a:pt x="6018" y="41"/>
                  </a:cubicBezTo>
                  <a:cubicBezTo>
                    <a:pt x="5730" y="103"/>
                    <a:pt x="5453" y="206"/>
                    <a:pt x="5195" y="329"/>
                  </a:cubicBezTo>
                  <a:cubicBezTo>
                    <a:pt x="4054" y="905"/>
                    <a:pt x="3025" y="1667"/>
                    <a:pt x="2151" y="2592"/>
                  </a:cubicBezTo>
                  <a:cubicBezTo>
                    <a:pt x="1832" y="2932"/>
                    <a:pt x="1544" y="3302"/>
                    <a:pt x="1276" y="3693"/>
                  </a:cubicBezTo>
                  <a:cubicBezTo>
                    <a:pt x="1173" y="3847"/>
                    <a:pt x="1101" y="4022"/>
                    <a:pt x="1060" y="4207"/>
                  </a:cubicBezTo>
                  <a:cubicBezTo>
                    <a:pt x="1009" y="4423"/>
                    <a:pt x="1091" y="4567"/>
                    <a:pt x="1317" y="4629"/>
                  </a:cubicBezTo>
                  <a:cubicBezTo>
                    <a:pt x="1482" y="4680"/>
                    <a:pt x="1657" y="4711"/>
                    <a:pt x="1832" y="4742"/>
                  </a:cubicBezTo>
                  <a:cubicBezTo>
                    <a:pt x="2356" y="4845"/>
                    <a:pt x="2819" y="5164"/>
                    <a:pt x="3117" y="5617"/>
                  </a:cubicBezTo>
                  <a:cubicBezTo>
                    <a:pt x="3231" y="5771"/>
                    <a:pt x="3344" y="5935"/>
                    <a:pt x="3467" y="6090"/>
                  </a:cubicBezTo>
                  <a:cubicBezTo>
                    <a:pt x="5010" y="8198"/>
                    <a:pt x="6574" y="10297"/>
                    <a:pt x="8137" y="12395"/>
                  </a:cubicBezTo>
                  <a:cubicBezTo>
                    <a:pt x="8384" y="12704"/>
                    <a:pt x="8497" y="13105"/>
                    <a:pt x="8446" y="13506"/>
                  </a:cubicBezTo>
                  <a:cubicBezTo>
                    <a:pt x="8394" y="13866"/>
                    <a:pt x="8364" y="14226"/>
                    <a:pt x="8302" y="14586"/>
                  </a:cubicBezTo>
                  <a:cubicBezTo>
                    <a:pt x="8168" y="15389"/>
                    <a:pt x="8353" y="16140"/>
                    <a:pt x="8672" y="16870"/>
                  </a:cubicBezTo>
                  <a:cubicBezTo>
                    <a:pt x="8929" y="17487"/>
                    <a:pt x="9351" y="17991"/>
                    <a:pt x="9773" y="18485"/>
                  </a:cubicBezTo>
                  <a:cubicBezTo>
                    <a:pt x="9865" y="18598"/>
                    <a:pt x="9958" y="18711"/>
                    <a:pt x="10061" y="18835"/>
                  </a:cubicBezTo>
                  <a:cubicBezTo>
                    <a:pt x="8857" y="19905"/>
                    <a:pt x="7757" y="21077"/>
                    <a:pt x="6780" y="22363"/>
                  </a:cubicBezTo>
                  <a:cubicBezTo>
                    <a:pt x="6004" y="21911"/>
                    <a:pt x="5243" y="21722"/>
                    <a:pt x="4536" y="21722"/>
                  </a:cubicBezTo>
                  <a:cubicBezTo>
                    <a:pt x="2862" y="21722"/>
                    <a:pt x="1487" y="22781"/>
                    <a:pt x="916" y="23916"/>
                  </a:cubicBezTo>
                  <a:cubicBezTo>
                    <a:pt x="1" y="25747"/>
                    <a:pt x="515" y="28360"/>
                    <a:pt x="2932" y="29502"/>
                  </a:cubicBezTo>
                  <a:cubicBezTo>
                    <a:pt x="2932" y="29533"/>
                    <a:pt x="2922" y="29564"/>
                    <a:pt x="2922" y="29594"/>
                  </a:cubicBezTo>
                  <a:cubicBezTo>
                    <a:pt x="2891" y="29677"/>
                    <a:pt x="2860" y="29769"/>
                    <a:pt x="2829" y="29862"/>
                  </a:cubicBezTo>
                  <a:cubicBezTo>
                    <a:pt x="937" y="35622"/>
                    <a:pt x="803" y="41424"/>
                    <a:pt x="2531" y="47256"/>
                  </a:cubicBezTo>
                  <a:cubicBezTo>
                    <a:pt x="3045" y="48985"/>
                    <a:pt x="3735" y="50651"/>
                    <a:pt x="4588" y="52235"/>
                  </a:cubicBezTo>
                  <a:cubicBezTo>
                    <a:pt x="6481" y="55722"/>
                    <a:pt x="9001" y="58644"/>
                    <a:pt x="12303" y="60855"/>
                  </a:cubicBezTo>
                  <a:cubicBezTo>
                    <a:pt x="15811" y="63194"/>
                    <a:pt x="19642" y="64409"/>
                    <a:pt x="23805" y="64409"/>
                  </a:cubicBezTo>
                  <a:cubicBezTo>
                    <a:pt x="24219" y="64409"/>
                    <a:pt x="24637" y="64397"/>
                    <a:pt x="25059" y="64373"/>
                  </a:cubicBezTo>
                  <a:lnTo>
                    <a:pt x="25892" y="64332"/>
                  </a:lnTo>
                  <a:cubicBezTo>
                    <a:pt x="25902" y="64445"/>
                    <a:pt x="25912" y="64517"/>
                    <a:pt x="25912" y="64589"/>
                  </a:cubicBezTo>
                  <a:cubicBezTo>
                    <a:pt x="25902" y="65206"/>
                    <a:pt x="25758" y="65834"/>
                    <a:pt x="25511" y="66400"/>
                  </a:cubicBezTo>
                  <a:cubicBezTo>
                    <a:pt x="25028" y="67490"/>
                    <a:pt x="24246" y="68303"/>
                    <a:pt x="23289" y="68971"/>
                  </a:cubicBezTo>
                  <a:cubicBezTo>
                    <a:pt x="22076" y="69825"/>
                    <a:pt x="20728" y="70360"/>
                    <a:pt x="19309" y="70710"/>
                  </a:cubicBezTo>
                  <a:cubicBezTo>
                    <a:pt x="18691" y="70864"/>
                    <a:pt x="18084" y="70977"/>
                    <a:pt x="17467" y="71059"/>
                  </a:cubicBezTo>
                  <a:cubicBezTo>
                    <a:pt x="16418" y="71203"/>
                    <a:pt x="15379" y="71347"/>
                    <a:pt x="14330" y="71440"/>
                  </a:cubicBezTo>
                  <a:cubicBezTo>
                    <a:pt x="13373" y="71512"/>
                    <a:pt x="12427" y="71666"/>
                    <a:pt x="11501" y="71913"/>
                  </a:cubicBezTo>
                  <a:cubicBezTo>
                    <a:pt x="10730" y="72119"/>
                    <a:pt x="9989" y="72448"/>
                    <a:pt x="9320" y="72901"/>
                  </a:cubicBezTo>
                  <a:cubicBezTo>
                    <a:pt x="8302" y="73600"/>
                    <a:pt x="7654" y="74526"/>
                    <a:pt x="7541" y="75771"/>
                  </a:cubicBezTo>
                  <a:cubicBezTo>
                    <a:pt x="7520" y="76182"/>
                    <a:pt x="7520" y="76583"/>
                    <a:pt x="7541" y="76984"/>
                  </a:cubicBezTo>
                  <a:cubicBezTo>
                    <a:pt x="7561" y="77098"/>
                    <a:pt x="7602" y="77211"/>
                    <a:pt x="7654" y="77314"/>
                  </a:cubicBezTo>
                  <a:cubicBezTo>
                    <a:pt x="7829" y="77293"/>
                    <a:pt x="7973" y="77272"/>
                    <a:pt x="8117" y="77242"/>
                  </a:cubicBezTo>
                  <a:cubicBezTo>
                    <a:pt x="9619" y="76902"/>
                    <a:pt x="11120" y="76563"/>
                    <a:pt x="12622" y="76223"/>
                  </a:cubicBezTo>
                  <a:cubicBezTo>
                    <a:pt x="15379" y="75606"/>
                    <a:pt x="18136" y="74989"/>
                    <a:pt x="20893" y="74372"/>
                  </a:cubicBezTo>
                  <a:lnTo>
                    <a:pt x="28330" y="72695"/>
                  </a:lnTo>
                  <a:cubicBezTo>
                    <a:pt x="31066" y="72078"/>
                    <a:pt x="33802" y="71461"/>
                    <a:pt x="36528" y="70843"/>
                  </a:cubicBezTo>
                  <a:lnTo>
                    <a:pt x="44521" y="69043"/>
                  </a:lnTo>
                  <a:cubicBezTo>
                    <a:pt x="47226" y="68436"/>
                    <a:pt x="49932" y="67829"/>
                    <a:pt x="52637" y="67223"/>
                  </a:cubicBezTo>
                  <a:cubicBezTo>
                    <a:pt x="52822" y="67181"/>
                    <a:pt x="53007" y="67120"/>
                    <a:pt x="53172" y="67079"/>
                  </a:cubicBezTo>
                  <a:cubicBezTo>
                    <a:pt x="53254" y="66914"/>
                    <a:pt x="53264" y="66729"/>
                    <a:pt x="53192" y="66564"/>
                  </a:cubicBezTo>
                  <a:cubicBezTo>
                    <a:pt x="52822" y="65546"/>
                    <a:pt x="52205" y="64713"/>
                    <a:pt x="51238" y="64167"/>
                  </a:cubicBezTo>
                  <a:cubicBezTo>
                    <a:pt x="50600" y="63797"/>
                    <a:pt x="49870" y="63591"/>
                    <a:pt x="49129" y="63581"/>
                  </a:cubicBezTo>
                  <a:cubicBezTo>
                    <a:pt x="48893" y="63574"/>
                    <a:pt x="48656" y="63572"/>
                    <a:pt x="48419" y="63572"/>
                  </a:cubicBezTo>
                  <a:cubicBezTo>
                    <a:pt x="47946" y="63572"/>
                    <a:pt x="47473" y="63581"/>
                    <a:pt x="47000" y="63581"/>
                  </a:cubicBezTo>
                  <a:cubicBezTo>
                    <a:pt x="46955" y="63582"/>
                    <a:pt x="46911" y="63582"/>
                    <a:pt x="46866" y="63582"/>
                  </a:cubicBezTo>
                  <a:cubicBezTo>
                    <a:pt x="45308" y="63582"/>
                    <a:pt x="43786" y="63060"/>
                    <a:pt x="42556" y="62100"/>
                  </a:cubicBezTo>
                  <a:cubicBezTo>
                    <a:pt x="41126" y="61020"/>
                    <a:pt x="40015" y="59683"/>
                    <a:pt x="39131" y="58140"/>
                  </a:cubicBezTo>
                  <a:cubicBezTo>
                    <a:pt x="39079" y="58047"/>
                    <a:pt x="39038" y="57954"/>
                    <a:pt x="38997" y="57862"/>
                  </a:cubicBezTo>
                  <a:cubicBezTo>
                    <a:pt x="39275" y="57563"/>
                    <a:pt x="39532" y="57275"/>
                    <a:pt x="39799" y="56998"/>
                  </a:cubicBezTo>
                  <a:cubicBezTo>
                    <a:pt x="39943" y="56864"/>
                    <a:pt x="39984" y="56658"/>
                    <a:pt x="39892" y="56483"/>
                  </a:cubicBezTo>
                  <a:cubicBezTo>
                    <a:pt x="39336" y="55095"/>
                    <a:pt x="38462" y="53973"/>
                    <a:pt x="37156" y="53223"/>
                  </a:cubicBezTo>
                  <a:cubicBezTo>
                    <a:pt x="36929" y="53109"/>
                    <a:pt x="36755" y="52924"/>
                    <a:pt x="36641" y="52698"/>
                  </a:cubicBezTo>
                  <a:cubicBezTo>
                    <a:pt x="36425" y="52266"/>
                    <a:pt x="36240" y="51824"/>
                    <a:pt x="36076" y="51381"/>
                  </a:cubicBezTo>
                  <a:cubicBezTo>
                    <a:pt x="35664" y="50178"/>
                    <a:pt x="35407" y="48943"/>
                    <a:pt x="35150" y="47709"/>
                  </a:cubicBezTo>
                  <a:cubicBezTo>
                    <a:pt x="35129" y="47616"/>
                    <a:pt x="35109" y="47514"/>
                    <a:pt x="35078" y="47390"/>
                  </a:cubicBezTo>
                  <a:cubicBezTo>
                    <a:pt x="35232" y="47339"/>
                    <a:pt x="35366" y="47298"/>
                    <a:pt x="35489" y="47256"/>
                  </a:cubicBezTo>
                  <a:cubicBezTo>
                    <a:pt x="36343" y="47020"/>
                    <a:pt x="37197" y="46793"/>
                    <a:pt x="38051" y="46547"/>
                  </a:cubicBezTo>
                  <a:cubicBezTo>
                    <a:pt x="39192" y="46228"/>
                    <a:pt x="40334" y="45899"/>
                    <a:pt x="41476" y="45580"/>
                  </a:cubicBezTo>
                  <a:cubicBezTo>
                    <a:pt x="42361" y="45333"/>
                    <a:pt x="43245" y="45096"/>
                    <a:pt x="44130" y="44860"/>
                  </a:cubicBezTo>
                  <a:cubicBezTo>
                    <a:pt x="45035" y="44613"/>
                    <a:pt x="45560" y="44016"/>
                    <a:pt x="45735" y="43101"/>
                  </a:cubicBezTo>
                  <a:cubicBezTo>
                    <a:pt x="45755" y="42946"/>
                    <a:pt x="45755" y="42782"/>
                    <a:pt x="45735" y="42627"/>
                  </a:cubicBezTo>
                  <a:cubicBezTo>
                    <a:pt x="45644" y="42556"/>
                    <a:pt x="45563" y="42533"/>
                    <a:pt x="45487" y="42533"/>
                  </a:cubicBezTo>
                  <a:cubicBezTo>
                    <a:pt x="45399" y="42533"/>
                    <a:pt x="45318" y="42564"/>
                    <a:pt x="45241" y="42586"/>
                  </a:cubicBezTo>
                  <a:cubicBezTo>
                    <a:pt x="44151" y="42885"/>
                    <a:pt x="43070" y="43173"/>
                    <a:pt x="41980" y="43471"/>
                  </a:cubicBezTo>
                  <a:cubicBezTo>
                    <a:pt x="40499" y="43882"/>
                    <a:pt x="39007" y="44284"/>
                    <a:pt x="37526" y="44695"/>
                  </a:cubicBezTo>
                  <a:cubicBezTo>
                    <a:pt x="35654" y="45199"/>
                    <a:pt x="33792" y="45713"/>
                    <a:pt x="31920" y="46228"/>
                  </a:cubicBezTo>
                  <a:cubicBezTo>
                    <a:pt x="30624" y="46588"/>
                    <a:pt x="29328" y="46927"/>
                    <a:pt x="28032" y="47287"/>
                  </a:cubicBezTo>
                  <a:cubicBezTo>
                    <a:pt x="27435" y="47452"/>
                    <a:pt x="26849" y="47627"/>
                    <a:pt x="26293" y="47791"/>
                  </a:cubicBezTo>
                  <a:cubicBezTo>
                    <a:pt x="26118" y="47987"/>
                    <a:pt x="26129" y="48182"/>
                    <a:pt x="26139" y="48378"/>
                  </a:cubicBezTo>
                  <a:cubicBezTo>
                    <a:pt x="26170" y="48676"/>
                    <a:pt x="26201" y="48985"/>
                    <a:pt x="26231" y="49283"/>
                  </a:cubicBezTo>
                  <a:cubicBezTo>
                    <a:pt x="26270" y="49572"/>
                    <a:pt x="26345" y="49701"/>
                    <a:pt x="26546" y="49701"/>
                  </a:cubicBezTo>
                  <a:cubicBezTo>
                    <a:pt x="26609" y="49701"/>
                    <a:pt x="26685" y="49688"/>
                    <a:pt x="26777" y="49663"/>
                  </a:cubicBezTo>
                  <a:cubicBezTo>
                    <a:pt x="27538" y="49468"/>
                    <a:pt x="28299" y="49252"/>
                    <a:pt x="29070" y="49057"/>
                  </a:cubicBezTo>
                  <a:cubicBezTo>
                    <a:pt x="29358" y="48985"/>
                    <a:pt x="29647" y="48923"/>
                    <a:pt x="29976" y="48861"/>
                  </a:cubicBezTo>
                  <a:cubicBezTo>
                    <a:pt x="30315" y="50281"/>
                    <a:pt x="30644" y="51700"/>
                    <a:pt x="30984" y="53140"/>
                  </a:cubicBezTo>
                  <a:cubicBezTo>
                    <a:pt x="30552" y="53346"/>
                    <a:pt x="30151" y="53572"/>
                    <a:pt x="29739" y="53747"/>
                  </a:cubicBezTo>
                  <a:cubicBezTo>
                    <a:pt x="28402" y="54323"/>
                    <a:pt x="26982" y="54683"/>
                    <a:pt x="25542" y="54796"/>
                  </a:cubicBezTo>
                  <a:cubicBezTo>
                    <a:pt x="25161" y="54827"/>
                    <a:pt x="24783" y="54843"/>
                    <a:pt x="24409" y="54843"/>
                  </a:cubicBezTo>
                  <a:cubicBezTo>
                    <a:pt x="21792" y="54843"/>
                    <a:pt x="19374" y="54085"/>
                    <a:pt x="17169" y="52564"/>
                  </a:cubicBezTo>
                  <a:cubicBezTo>
                    <a:pt x="14114" y="50445"/>
                    <a:pt x="12242" y="47483"/>
                    <a:pt x="11234" y="43944"/>
                  </a:cubicBezTo>
                  <a:cubicBezTo>
                    <a:pt x="10740" y="42185"/>
                    <a:pt x="10514" y="40364"/>
                    <a:pt x="10565" y="38533"/>
                  </a:cubicBezTo>
                  <a:cubicBezTo>
                    <a:pt x="10709" y="33709"/>
                    <a:pt x="12324" y="29450"/>
                    <a:pt x="15513" y="25809"/>
                  </a:cubicBezTo>
                  <a:cubicBezTo>
                    <a:pt x="15595" y="25716"/>
                    <a:pt x="15688" y="25624"/>
                    <a:pt x="15811" y="25500"/>
                  </a:cubicBezTo>
                  <a:lnTo>
                    <a:pt x="21314" y="31847"/>
                  </a:lnTo>
                  <a:cubicBezTo>
                    <a:pt x="21232" y="32269"/>
                    <a:pt x="21448" y="32578"/>
                    <a:pt x="21613" y="32896"/>
                  </a:cubicBezTo>
                  <a:cubicBezTo>
                    <a:pt x="21733" y="33120"/>
                    <a:pt x="21865" y="33320"/>
                    <a:pt x="22102" y="33320"/>
                  </a:cubicBezTo>
                  <a:cubicBezTo>
                    <a:pt x="22170" y="33320"/>
                    <a:pt x="22246" y="33303"/>
                    <a:pt x="22333" y="33267"/>
                  </a:cubicBezTo>
                  <a:cubicBezTo>
                    <a:pt x="23207" y="34254"/>
                    <a:pt x="24380" y="34933"/>
                    <a:pt x="25666" y="35211"/>
                  </a:cubicBezTo>
                  <a:cubicBezTo>
                    <a:pt x="25655" y="35345"/>
                    <a:pt x="25635" y="35437"/>
                    <a:pt x="25635" y="35530"/>
                  </a:cubicBezTo>
                  <a:cubicBezTo>
                    <a:pt x="25614" y="35972"/>
                    <a:pt x="25583" y="36425"/>
                    <a:pt x="25573" y="36867"/>
                  </a:cubicBezTo>
                  <a:cubicBezTo>
                    <a:pt x="25542" y="37124"/>
                    <a:pt x="25666" y="37371"/>
                    <a:pt x="25882" y="37515"/>
                  </a:cubicBezTo>
                  <a:cubicBezTo>
                    <a:pt x="26180" y="37705"/>
                    <a:pt x="26527" y="37801"/>
                    <a:pt x="26873" y="37801"/>
                  </a:cubicBezTo>
                  <a:cubicBezTo>
                    <a:pt x="27148" y="37801"/>
                    <a:pt x="27422" y="37741"/>
                    <a:pt x="27671" y="37618"/>
                  </a:cubicBezTo>
                  <a:cubicBezTo>
                    <a:pt x="27898" y="37515"/>
                    <a:pt x="28052" y="37299"/>
                    <a:pt x="28073" y="37052"/>
                  </a:cubicBezTo>
                  <a:cubicBezTo>
                    <a:pt x="28083" y="36877"/>
                    <a:pt x="28104" y="36702"/>
                    <a:pt x="28104" y="36528"/>
                  </a:cubicBezTo>
                  <a:cubicBezTo>
                    <a:pt x="28124" y="36106"/>
                    <a:pt x="28124" y="35674"/>
                    <a:pt x="28134" y="35231"/>
                  </a:cubicBezTo>
                  <a:cubicBezTo>
                    <a:pt x="28957" y="35046"/>
                    <a:pt x="29739" y="34697"/>
                    <a:pt x="30439" y="34223"/>
                  </a:cubicBezTo>
                  <a:cubicBezTo>
                    <a:pt x="30552" y="34326"/>
                    <a:pt x="30644" y="34409"/>
                    <a:pt x="30747" y="34491"/>
                  </a:cubicBezTo>
                  <a:cubicBezTo>
                    <a:pt x="31344" y="34995"/>
                    <a:pt x="31951" y="35509"/>
                    <a:pt x="32558" y="36024"/>
                  </a:cubicBezTo>
                  <a:cubicBezTo>
                    <a:pt x="32701" y="36167"/>
                    <a:pt x="32895" y="36240"/>
                    <a:pt x="33093" y="36240"/>
                  </a:cubicBezTo>
                  <a:cubicBezTo>
                    <a:pt x="33207" y="36240"/>
                    <a:pt x="33323" y="36216"/>
                    <a:pt x="33432" y="36168"/>
                  </a:cubicBezTo>
                  <a:cubicBezTo>
                    <a:pt x="34059" y="35910"/>
                    <a:pt x="34512" y="35355"/>
                    <a:pt x="34656" y="34686"/>
                  </a:cubicBezTo>
                  <a:cubicBezTo>
                    <a:pt x="34738" y="34347"/>
                    <a:pt x="34605" y="33997"/>
                    <a:pt x="34327" y="33802"/>
                  </a:cubicBezTo>
                  <a:cubicBezTo>
                    <a:pt x="33699" y="33308"/>
                    <a:pt x="33082" y="32794"/>
                    <a:pt x="32465" y="32279"/>
                  </a:cubicBezTo>
                  <a:cubicBezTo>
                    <a:pt x="32393" y="32207"/>
                    <a:pt x="32321" y="32145"/>
                    <a:pt x="32228" y="32063"/>
                  </a:cubicBezTo>
                  <a:cubicBezTo>
                    <a:pt x="32702" y="31065"/>
                    <a:pt x="32887" y="29954"/>
                    <a:pt x="32763" y="28864"/>
                  </a:cubicBezTo>
                  <a:cubicBezTo>
                    <a:pt x="32948" y="28823"/>
                    <a:pt x="33082" y="28792"/>
                    <a:pt x="33226" y="28761"/>
                  </a:cubicBezTo>
                  <a:cubicBezTo>
                    <a:pt x="33648" y="28679"/>
                    <a:pt x="34070" y="28617"/>
                    <a:pt x="34491" y="28525"/>
                  </a:cubicBezTo>
                  <a:cubicBezTo>
                    <a:pt x="34852" y="28453"/>
                    <a:pt x="35026" y="28257"/>
                    <a:pt x="35057" y="27887"/>
                  </a:cubicBezTo>
                  <a:cubicBezTo>
                    <a:pt x="35109" y="27373"/>
                    <a:pt x="34944" y="26858"/>
                    <a:pt x="34594" y="26467"/>
                  </a:cubicBezTo>
                  <a:cubicBezTo>
                    <a:pt x="34490" y="26331"/>
                    <a:pt x="34325" y="26252"/>
                    <a:pt x="34154" y="26252"/>
                  </a:cubicBezTo>
                  <a:cubicBezTo>
                    <a:pt x="34105" y="26252"/>
                    <a:pt x="34056" y="26258"/>
                    <a:pt x="34008" y="26272"/>
                  </a:cubicBezTo>
                  <a:lnTo>
                    <a:pt x="32527" y="26642"/>
                  </a:lnTo>
                  <a:cubicBezTo>
                    <a:pt x="32383" y="26683"/>
                    <a:pt x="32249" y="26724"/>
                    <a:pt x="32095" y="26766"/>
                  </a:cubicBezTo>
                  <a:cubicBezTo>
                    <a:pt x="31724" y="26128"/>
                    <a:pt x="31251" y="25552"/>
                    <a:pt x="30696" y="25068"/>
                  </a:cubicBezTo>
                  <a:cubicBezTo>
                    <a:pt x="30521" y="24451"/>
                    <a:pt x="29935" y="24040"/>
                    <a:pt x="29153" y="23968"/>
                  </a:cubicBezTo>
                  <a:cubicBezTo>
                    <a:pt x="29101" y="23916"/>
                    <a:pt x="29029" y="23844"/>
                    <a:pt x="28978" y="23772"/>
                  </a:cubicBezTo>
                  <a:cubicBezTo>
                    <a:pt x="28597" y="23299"/>
                    <a:pt x="28227" y="22826"/>
                    <a:pt x="27846" y="22363"/>
                  </a:cubicBezTo>
                  <a:cubicBezTo>
                    <a:pt x="24760" y="18536"/>
                    <a:pt x="21664" y="14710"/>
                    <a:pt x="18558" y="10894"/>
                  </a:cubicBezTo>
                  <a:cubicBezTo>
                    <a:pt x="18280" y="10544"/>
                    <a:pt x="17961" y="10235"/>
                    <a:pt x="17611" y="9957"/>
                  </a:cubicBezTo>
                  <a:cubicBezTo>
                    <a:pt x="16932" y="9423"/>
                    <a:pt x="16171" y="9063"/>
                    <a:pt x="15297" y="9032"/>
                  </a:cubicBezTo>
                  <a:cubicBezTo>
                    <a:pt x="14885" y="9021"/>
                    <a:pt x="14484" y="9001"/>
                    <a:pt x="14073" y="8970"/>
                  </a:cubicBezTo>
                  <a:cubicBezTo>
                    <a:pt x="13702" y="8939"/>
                    <a:pt x="13363" y="8775"/>
                    <a:pt x="13126" y="8497"/>
                  </a:cubicBezTo>
                  <a:cubicBezTo>
                    <a:pt x="12653" y="7982"/>
                    <a:pt x="12170" y="7478"/>
                    <a:pt x="11686" y="6964"/>
                  </a:cubicBezTo>
                  <a:cubicBezTo>
                    <a:pt x="10226" y="5411"/>
                    <a:pt x="8765" y="3858"/>
                    <a:pt x="7304" y="2294"/>
                  </a:cubicBezTo>
                  <a:cubicBezTo>
                    <a:pt x="6954" y="1924"/>
                    <a:pt x="6697" y="1502"/>
                    <a:pt x="6656" y="977"/>
                  </a:cubicBezTo>
                  <a:cubicBezTo>
                    <a:pt x="6646" y="792"/>
                    <a:pt x="6625" y="607"/>
                    <a:pt x="6594" y="422"/>
                  </a:cubicBezTo>
                  <a:cubicBezTo>
                    <a:pt x="6541" y="123"/>
                    <a:pt x="6464" y="1"/>
                    <a:pt x="6267"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35524" y="1780688"/>
              <a:ext cx="684098" cy="741866"/>
            </a:xfrm>
            <a:custGeom>
              <a:avLst/>
              <a:gdLst/>
              <a:ahLst/>
              <a:cxnLst/>
              <a:rect l="l" t="t" r="r" b="b"/>
              <a:pathLst>
                <a:path w="17396" h="18865" extrusionOk="0">
                  <a:moveTo>
                    <a:pt x="227" y="1"/>
                  </a:moveTo>
                  <a:cubicBezTo>
                    <a:pt x="206" y="145"/>
                    <a:pt x="176" y="279"/>
                    <a:pt x="155" y="423"/>
                  </a:cubicBezTo>
                  <a:cubicBezTo>
                    <a:pt x="1" y="1976"/>
                    <a:pt x="52" y="3550"/>
                    <a:pt x="330" y="5082"/>
                  </a:cubicBezTo>
                  <a:cubicBezTo>
                    <a:pt x="587" y="6584"/>
                    <a:pt x="1029" y="8045"/>
                    <a:pt x="1657" y="9434"/>
                  </a:cubicBezTo>
                  <a:cubicBezTo>
                    <a:pt x="2829" y="12067"/>
                    <a:pt x="4516" y="14320"/>
                    <a:pt x="6841" y="16048"/>
                  </a:cubicBezTo>
                  <a:cubicBezTo>
                    <a:pt x="9300" y="17887"/>
                    <a:pt x="12025" y="18864"/>
                    <a:pt x="15023" y="18864"/>
                  </a:cubicBezTo>
                  <a:cubicBezTo>
                    <a:pt x="15412" y="18864"/>
                    <a:pt x="15804" y="18848"/>
                    <a:pt x="16202" y="18815"/>
                  </a:cubicBezTo>
                  <a:cubicBezTo>
                    <a:pt x="16521" y="18784"/>
                    <a:pt x="16850" y="18733"/>
                    <a:pt x="17169" y="18681"/>
                  </a:cubicBezTo>
                  <a:cubicBezTo>
                    <a:pt x="17282" y="18671"/>
                    <a:pt x="17395" y="18640"/>
                    <a:pt x="17334" y="18424"/>
                  </a:cubicBezTo>
                  <a:cubicBezTo>
                    <a:pt x="17200" y="18424"/>
                    <a:pt x="17056" y="18434"/>
                    <a:pt x="16922" y="18455"/>
                  </a:cubicBezTo>
                  <a:cubicBezTo>
                    <a:pt x="16324" y="18556"/>
                    <a:pt x="15722" y="18606"/>
                    <a:pt x="15118" y="18606"/>
                  </a:cubicBezTo>
                  <a:cubicBezTo>
                    <a:pt x="14859" y="18606"/>
                    <a:pt x="14599" y="18597"/>
                    <a:pt x="14340" y="18578"/>
                  </a:cubicBezTo>
                  <a:cubicBezTo>
                    <a:pt x="11398" y="18404"/>
                    <a:pt x="8816" y="17313"/>
                    <a:pt x="6553" y="15462"/>
                  </a:cubicBezTo>
                  <a:cubicBezTo>
                    <a:pt x="3889" y="13301"/>
                    <a:pt x="2140" y="10514"/>
                    <a:pt x="1112" y="7253"/>
                  </a:cubicBezTo>
                  <a:cubicBezTo>
                    <a:pt x="515" y="5340"/>
                    <a:pt x="237" y="3344"/>
                    <a:pt x="268" y="1338"/>
                  </a:cubicBezTo>
                  <a:cubicBezTo>
                    <a:pt x="278" y="896"/>
                    <a:pt x="289" y="454"/>
                    <a:pt x="299" y="11"/>
                  </a:cubicBezTo>
                  <a:lnTo>
                    <a:pt x="227" y="1"/>
                  </a:ln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23297" y="982194"/>
              <a:ext cx="450704" cy="527112"/>
            </a:xfrm>
            <a:custGeom>
              <a:avLst/>
              <a:gdLst/>
              <a:ahLst/>
              <a:cxnLst/>
              <a:rect l="l" t="t" r="r" b="b"/>
              <a:pathLst>
                <a:path w="11461" h="13404" extrusionOk="0">
                  <a:moveTo>
                    <a:pt x="32" y="0"/>
                  </a:moveTo>
                  <a:cubicBezTo>
                    <a:pt x="1" y="62"/>
                    <a:pt x="1" y="144"/>
                    <a:pt x="32" y="206"/>
                  </a:cubicBezTo>
                  <a:cubicBezTo>
                    <a:pt x="93" y="299"/>
                    <a:pt x="155" y="391"/>
                    <a:pt x="237" y="473"/>
                  </a:cubicBezTo>
                  <a:cubicBezTo>
                    <a:pt x="3869" y="4732"/>
                    <a:pt x="7510" y="8991"/>
                    <a:pt x="11141" y="13249"/>
                  </a:cubicBezTo>
                  <a:cubicBezTo>
                    <a:pt x="11182" y="13301"/>
                    <a:pt x="11223" y="13342"/>
                    <a:pt x="11275" y="13383"/>
                  </a:cubicBezTo>
                  <a:cubicBezTo>
                    <a:pt x="11326" y="13404"/>
                    <a:pt x="11388" y="13404"/>
                    <a:pt x="11450" y="13404"/>
                  </a:cubicBezTo>
                  <a:cubicBezTo>
                    <a:pt x="11460" y="13198"/>
                    <a:pt x="11316" y="13105"/>
                    <a:pt x="11223" y="12992"/>
                  </a:cubicBezTo>
                  <a:cubicBezTo>
                    <a:pt x="8467" y="9762"/>
                    <a:pt x="5710" y="6532"/>
                    <a:pt x="2953" y="3302"/>
                  </a:cubicBezTo>
                  <a:cubicBezTo>
                    <a:pt x="2079" y="2284"/>
                    <a:pt x="1194" y="1276"/>
                    <a:pt x="309" y="257"/>
                  </a:cubicBezTo>
                  <a:cubicBezTo>
                    <a:pt x="217" y="165"/>
                    <a:pt x="124" y="83"/>
                    <a:pt x="32"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6967" y="1254166"/>
              <a:ext cx="122222" cy="112509"/>
            </a:xfrm>
            <a:custGeom>
              <a:avLst/>
              <a:gdLst/>
              <a:ahLst/>
              <a:cxnLst/>
              <a:rect l="l" t="t" r="r" b="b"/>
              <a:pathLst>
                <a:path w="3108" h="2861" extrusionOk="0">
                  <a:moveTo>
                    <a:pt x="1570" y="334"/>
                  </a:moveTo>
                  <a:cubicBezTo>
                    <a:pt x="2074" y="334"/>
                    <a:pt x="2526" y="690"/>
                    <a:pt x="2634" y="1211"/>
                  </a:cubicBezTo>
                  <a:cubicBezTo>
                    <a:pt x="2747" y="1797"/>
                    <a:pt x="2367" y="2373"/>
                    <a:pt x="1770" y="2476"/>
                  </a:cubicBezTo>
                  <a:cubicBezTo>
                    <a:pt x="1691" y="2494"/>
                    <a:pt x="1612" y="2503"/>
                    <a:pt x="1534" y="2503"/>
                  </a:cubicBezTo>
                  <a:cubicBezTo>
                    <a:pt x="1036" y="2503"/>
                    <a:pt x="592" y="2148"/>
                    <a:pt x="495" y="1632"/>
                  </a:cubicBezTo>
                  <a:cubicBezTo>
                    <a:pt x="371" y="1046"/>
                    <a:pt x="762" y="470"/>
                    <a:pt x="1348" y="357"/>
                  </a:cubicBezTo>
                  <a:cubicBezTo>
                    <a:pt x="1423" y="341"/>
                    <a:pt x="1497" y="334"/>
                    <a:pt x="1570" y="334"/>
                  </a:cubicBezTo>
                  <a:close/>
                  <a:moveTo>
                    <a:pt x="1562" y="0"/>
                  </a:moveTo>
                  <a:cubicBezTo>
                    <a:pt x="1471" y="0"/>
                    <a:pt x="1379" y="9"/>
                    <a:pt x="1287" y="28"/>
                  </a:cubicBezTo>
                  <a:cubicBezTo>
                    <a:pt x="505" y="182"/>
                    <a:pt x="1" y="943"/>
                    <a:pt x="155" y="1735"/>
                  </a:cubicBezTo>
                  <a:cubicBezTo>
                    <a:pt x="300" y="2398"/>
                    <a:pt x="895" y="2861"/>
                    <a:pt x="1556" y="2861"/>
                  </a:cubicBezTo>
                  <a:cubicBezTo>
                    <a:pt x="1644" y="2861"/>
                    <a:pt x="1732" y="2853"/>
                    <a:pt x="1821" y="2836"/>
                  </a:cubicBezTo>
                  <a:cubicBezTo>
                    <a:pt x="2593" y="2692"/>
                    <a:pt x="3107" y="1941"/>
                    <a:pt x="2953" y="1170"/>
                  </a:cubicBezTo>
                  <a:cubicBezTo>
                    <a:pt x="2826" y="481"/>
                    <a:pt x="2229" y="0"/>
                    <a:pt x="1562"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37311" y="2942364"/>
              <a:ext cx="606824" cy="606824"/>
            </a:xfrm>
            <a:custGeom>
              <a:avLst/>
              <a:gdLst/>
              <a:ahLst/>
              <a:cxnLst/>
              <a:rect l="l" t="t" r="r" b="b"/>
              <a:pathLst>
                <a:path w="15431" h="15431" extrusionOk="0">
                  <a:moveTo>
                    <a:pt x="7716" y="1"/>
                  </a:moveTo>
                  <a:cubicBezTo>
                    <a:pt x="3447" y="1"/>
                    <a:pt x="1" y="3457"/>
                    <a:pt x="1" y="7716"/>
                  </a:cubicBezTo>
                  <a:cubicBezTo>
                    <a:pt x="1" y="11974"/>
                    <a:pt x="3447" y="15431"/>
                    <a:pt x="7716" y="15431"/>
                  </a:cubicBezTo>
                  <a:cubicBezTo>
                    <a:pt x="11974" y="15431"/>
                    <a:pt x="15431" y="11974"/>
                    <a:pt x="15431" y="7716"/>
                  </a:cubicBezTo>
                  <a:cubicBezTo>
                    <a:pt x="15431" y="3457"/>
                    <a:pt x="11974" y="1"/>
                    <a:pt x="7716" y="1"/>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13440" y="2894073"/>
              <a:ext cx="616931" cy="606824"/>
            </a:xfrm>
            <a:custGeom>
              <a:avLst/>
              <a:gdLst/>
              <a:ahLst/>
              <a:cxnLst/>
              <a:rect l="l" t="t" r="r" b="b"/>
              <a:pathLst>
                <a:path w="15688" h="15431" extrusionOk="0">
                  <a:moveTo>
                    <a:pt x="7859" y="333"/>
                  </a:moveTo>
                  <a:cubicBezTo>
                    <a:pt x="11851" y="333"/>
                    <a:pt x="15143" y="3591"/>
                    <a:pt x="15184" y="7648"/>
                  </a:cubicBezTo>
                  <a:cubicBezTo>
                    <a:pt x="15235" y="11756"/>
                    <a:pt x="11841" y="15054"/>
                    <a:pt x="7837" y="15054"/>
                  </a:cubicBezTo>
                  <a:cubicBezTo>
                    <a:pt x="7831" y="15054"/>
                    <a:pt x="7825" y="15054"/>
                    <a:pt x="7819" y="15054"/>
                  </a:cubicBezTo>
                  <a:cubicBezTo>
                    <a:pt x="7782" y="15054"/>
                    <a:pt x="7745" y="15055"/>
                    <a:pt x="7709" y="15055"/>
                  </a:cubicBezTo>
                  <a:cubicBezTo>
                    <a:pt x="3786" y="15055"/>
                    <a:pt x="494" y="11787"/>
                    <a:pt x="453" y="7812"/>
                  </a:cubicBezTo>
                  <a:cubicBezTo>
                    <a:pt x="381" y="3728"/>
                    <a:pt x="3663" y="375"/>
                    <a:pt x="7747" y="334"/>
                  </a:cubicBezTo>
                  <a:cubicBezTo>
                    <a:pt x="7784" y="333"/>
                    <a:pt x="7821" y="333"/>
                    <a:pt x="7859" y="333"/>
                  </a:cubicBezTo>
                  <a:close/>
                  <a:moveTo>
                    <a:pt x="7782" y="0"/>
                  </a:moveTo>
                  <a:cubicBezTo>
                    <a:pt x="3600" y="0"/>
                    <a:pt x="164" y="3353"/>
                    <a:pt x="93" y="7565"/>
                  </a:cubicBezTo>
                  <a:cubicBezTo>
                    <a:pt x="1" y="11762"/>
                    <a:pt x="3303" y="15260"/>
                    <a:pt x="7500" y="15424"/>
                  </a:cubicBezTo>
                  <a:cubicBezTo>
                    <a:pt x="7605" y="15428"/>
                    <a:pt x="7710" y="15430"/>
                    <a:pt x="7814" y="15430"/>
                  </a:cubicBezTo>
                  <a:cubicBezTo>
                    <a:pt x="11856" y="15430"/>
                    <a:pt x="15292" y="12351"/>
                    <a:pt x="15503" y="8049"/>
                  </a:cubicBezTo>
                  <a:cubicBezTo>
                    <a:pt x="15688" y="3759"/>
                    <a:pt x="12334" y="138"/>
                    <a:pt x="8045" y="5"/>
                  </a:cubicBezTo>
                  <a:cubicBezTo>
                    <a:pt x="7957" y="2"/>
                    <a:pt x="7869" y="0"/>
                    <a:pt x="7782"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7320" y="619095"/>
              <a:ext cx="606824" cy="578471"/>
            </a:xfrm>
            <a:custGeom>
              <a:avLst/>
              <a:gdLst/>
              <a:ahLst/>
              <a:cxnLst/>
              <a:rect l="l" t="t" r="r" b="b"/>
              <a:pathLst>
                <a:path w="15431" h="14710" fill="none" extrusionOk="0">
                  <a:moveTo>
                    <a:pt x="14299" y="10318"/>
                  </a:moveTo>
                  <a:cubicBezTo>
                    <a:pt x="12849" y="11418"/>
                    <a:pt x="11480" y="11140"/>
                    <a:pt x="10225" y="9495"/>
                  </a:cubicBezTo>
                  <a:lnTo>
                    <a:pt x="7397" y="5781"/>
                  </a:lnTo>
                  <a:lnTo>
                    <a:pt x="6029" y="6820"/>
                  </a:lnTo>
                  <a:lnTo>
                    <a:pt x="10472" y="12642"/>
                  </a:lnTo>
                  <a:cubicBezTo>
                    <a:pt x="10524" y="12714"/>
                    <a:pt x="10524" y="12817"/>
                    <a:pt x="10462" y="12889"/>
                  </a:cubicBezTo>
                  <a:cubicBezTo>
                    <a:pt x="10359" y="13002"/>
                    <a:pt x="10205" y="13167"/>
                    <a:pt x="9968" y="13414"/>
                  </a:cubicBezTo>
                  <a:cubicBezTo>
                    <a:pt x="9547" y="13856"/>
                    <a:pt x="9063" y="14237"/>
                    <a:pt x="8528" y="14525"/>
                  </a:cubicBezTo>
                  <a:cubicBezTo>
                    <a:pt x="8312" y="14638"/>
                    <a:pt x="8065" y="14700"/>
                    <a:pt x="7818" y="14710"/>
                  </a:cubicBezTo>
                  <a:cubicBezTo>
                    <a:pt x="7572" y="14710"/>
                    <a:pt x="7325" y="14638"/>
                    <a:pt x="7119" y="14494"/>
                  </a:cubicBezTo>
                  <a:cubicBezTo>
                    <a:pt x="6872" y="14319"/>
                    <a:pt x="6646" y="14093"/>
                    <a:pt x="6471" y="13846"/>
                  </a:cubicBezTo>
                  <a:lnTo>
                    <a:pt x="2922" y="9196"/>
                  </a:lnTo>
                  <a:lnTo>
                    <a:pt x="1924" y="9958"/>
                  </a:lnTo>
                  <a:cubicBezTo>
                    <a:pt x="1873" y="9999"/>
                    <a:pt x="1790" y="10009"/>
                    <a:pt x="1729" y="9978"/>
                  </a:cubicBezTo>
                  <a:cubicBezTo>
                    <a:pt x="1523" y="9875"/>
                    <a:pt x="1317" y="9762"/>
                    <a:pt x="1132" y="9628"/>
                  </a:cubicBezTo>
                  <a:cubicBezTo>
                    <a:pt x="885" y="9474"/>
                    <a:pt x="680" y="9268"/>
                    <a:pt x="505" y="9032"/>
                  </a:cubicBezTo>
                  <a:cubicBezTo>
                    <a:pt x="155" y="8579"/>
                    <a:pt x="1" y="8157"/>
                    <a:pt x="62" y="7777"/>
                  </a:cubicBezTo>
                  <a:cubicBezTo>
                    <a:pt x="124" y="7396"/>
                    <a:pt x="330" y="7067"/>
                    <a:pt x="649" y="6841"/>
                  </a:cubicBezTo>
                  <a:lnTo>
                    <a:pt x="9567" y="41"/>
                  </a:lnTo>
                  <a:cubicBezTo>
                    <a:pt x="9619" y="0"/>
                    <a:pt x="9701" y="0"/>
                    <a:pt x="9763" y="21"/>
                  </a:cubicBezTo>
                  <a:cubicBezTo>
                    <a:pt x="9968" y="124"/>
                    <a:pt x="10164" y="237"/>
                    <a:pt x="10359" y="370"/>
                  </a:cubicBezTo>
                  <a:cubicBezTo>
                    <a:pt x="10596" y="525"/>
                    <a:pt x="10812" y="730"/>
                    <a:pt x="10987" y="967"/>
                  </a:cubicBezTo>
                  <a:cubicBezTo>
                    <a:pt x="11336" y="1420"/>
                    <a:pt x="11480" y="1841"/>
                    <a:pt x="11429" y="2222"/>
                  </a:cubicBezTo>
                  <a:cubicBezTo>
                    <a:pt x="11367" y="2603"/>
                    <a:pt x="11162" y="2942"/>
                    <a:pt x="10843" y="3158"/>
                  </a:cubicBezTo>
                  <a:lnTo>
                    <a:pt x="10503" y="3415"/>
                  </a:lnTo>
                  <a:lnTo>
                    <a:pt x="12807" y="6440"/>
                  </a:lnTo>
                  <a:cubicBezTo>
                    <a:pt x="13034" y="6738"/>
                    <a:pt x="13250" y="6902"/>
                    <a:pt x="13466" y="6933"/>
                  </a:cubicBezTo>
                  <a:cubicBezTo>
                    <a:pt x="13671" y="6964"/>
                    <a:pt x="13908" y="6872"/>
                    <a:pt x="14186" y="6676"/>
                  </a:cubicBezTo>
                  <a:cubicBezTo>
                    <a:pt x="14258" y="6625"/>
                    <a:pt x="14350" y="6625"/>
                    <a:pt x="14422" y="6676"/>
                  </a:cubicBezTo>
                  <a:cubicBezTo>
                    <a:pt x="14618" y="6841"/>
                    <a:pt x="14803" y="7026"/>
                    <a:pt x="14957" y="7232"/>
                  </a:cubicBezTo>
                  <a:cubicBezTo>
                    <a:pt x="15286" y="7653"/>
                    <a:pt x="15430" y="8199"/>
                    <a:pt x="15369" y="8723"/>
                  </a:cubicBezTo>
                  <a:cubicBezTo>
                    <a:pt x="15307" y="9289"/>
                    <a:pt x="14947" y="9824"/>
                    <a:pt x="14299" y="1031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261201" y="815928"/>
              <a:ext cx="436940" cy="433676"/>
            </a:xfrm>
            <a:custGeom>
              <a:avLst/>
              <a:gdLst/>
              <a:ahLst/>
              <a:cxnLst/>
              <a:rect l="l" t="t" r="r" b="b"/>
              <a:pathLst>
                <a:path w="11111" h="11028" fill="none" extrusionOk="0">
                  <a:moveTo>
                    <a:pt x="2542" y="11017"/>
                  </a:moveTo>
                  <a:lnTo>
                    <a:pt x="2511" y="11017"/>
                  </a:lnTo>
                  <a:cubicBezTo>
                    <a:pt x="2182" y="10976"/>
                    <a:pt x="1863" y="10873"/>
                    <a:pt x="1575" y="10729"/>
                  </a:cubicBezTo>
                  <a:cubicBezTo>
                    <a:pt x="1297" y="10596"/>
                    <a:pt x="1050" y="10421"/>
                    <a:pt x="824" y="10225"/>
                  </a:cubicBezTo>
                  <a:cubicBezTo>
                    <a:pt x="618" y="10030"/>
                    <a:pt x="443" y="9814"/>
                    <a:pt x="320" y="9567"/>
                  </a:cubicBezTo>
                  <a:cubicBezTo>
                    <a:pt x="196" y="9351"/>
                    <a:pt x="135" y="9104"/>
                    <a:pt x="124" y="8847"/>
                  </a:cubicBezTo>
                  <a:cubicBezTo>
                    <a:pt x="124" y="8466"/>
                    <a:pt x="351" y="8045"/>
                    <a:pt x="803" y="7571"/>
                  </a:cubicBezTo>
                  <a:lnTo>
                    <a:pt x="2891" y="5319"/>
                  </a:lnTo>
                  <a:lnTo>
                    <a:pt x="63" y="2418"/>
                  </a:lnTo>
                  <a:cubicBezTo>
                    <a:pt x="21" y="2366"/>
                    <a:pt x="1" y="2294"/>
                    <a:pt x="21" y="2233"/>
                  </a:cubicBezTo>
                  <a:cubicBezTo>
                    <a:pt x="93" y="1965"/>
                    <a:pt x="196" y="1708"/>
                    <a:pt x="340" y="1472"/>
                  </a:cubicBezTo>
                  <a:cubicBezTo>
                    <a:pt x="474" y="1214"/>
                    <a:pt x="649" y="988"/>
                    <a:pt x="865" y="793"/>
                  </a:cubicBezTo>
                  <a:cubicBezTo>
                    <a:pt x="1060" y="597"/>
                    <a:pt x="1287" y="443"/>
                    <a:pt x="1534" y="319"/>
                  </a:cubicBezTo>
                  <a:cubicBezTo>
                    <a:pt x="1770" y="196"/>
                    <a:pt x="2038" y="134"/>
                    <a:pt x="2305" y="134"/>
                  </a:cubicBezTo>
                  <a:cubicBezTo>
                    <a:pt x="2788" y="124"/>
                    <a:pt x="3251" y="350"/>
                    <a:pt x="3550" y="721"/>
                  </a:cubicBezTo>
                  <a:lnTo>
                    <a:pt x="5648" y="3004"/>
                  </a:lnTo>
                  <a:lnTo>
                    <a:pt x="8446" y="73"/>
                  </a:lnTo>
                  <a:cubicBezTo>
                    <a:pt x="8498" y="21"/>
                    <a:pt x="8580" y="1"/>
                    <a:pt x="8652" y="21"/>
                  </a:cubicBezTo>
                  <a:cubicBezTo>
                    <a:pt x="9176" y="186"/>
                    <a:pt x="9650" y="484"/>
                    <a:pt x="10040" y="875"/>
                  </a:cubicBezTo>
                  <a:cubicBezTo>
                    <a:pt x="10431" y="1245"/>
                    <a:pt x="10658" y="1749"/>
                    <a:pt x="10668" y="2284"/>
                  </a:cubicBezTo>
                  <a:cubicBezTo>
                    <a:pt x="10668" y="2510"/>
                    <a:pt x="10606" y="2747"/>
                    <a:pt x="10503" y="2953"/>
                  </a:cubicBezTo>
                  <a:cubicBezTo>
                    <a:pt x="10370" y="3210"/>
                    <a:pt x="10195" y="3436"/>
                    <a:pt x="9989" y="3632"/>
                  </a:cubicBezTo>
                  <a:lnTo>
                    <a:pt x="8220" y="5473"/>
                  </a:lnTo>
                  <a:lnTo>
                    <a:pt x="11049" y="8724"/>
                  </a:lnTo>
                  <a:cubicBezTo>
                    <a:pt x="11090" y="8775"/>
                    <a:pt x="11110" y="8847"/>
                    <a:pt x="11090" y="8909"/>
                  </a:cubicBezTo>
                  <a:cubicBezTo>
                    <a:pt x="10935" y="9454"/>
                    <a:pt x="10637" y="9937"/>
                    <a:pt x="10226" y="10328"/>
                  </a:cubicBezTo>
                  <a:cubicBezTo>
                    <a:pt x="9824" y="10678"/>
                    <a:pt x="9300" y="10873"/>
                    <a:pt x="8755" y="10863"/>
                  </a:cubicBezTo>
                  <a:cubicBezTo>
                    <a:pt x="8508" y="10853"/>
                    <a:pt x="8271" y="10791"/>
                    <a:pt x="8045" y="10699"/>
                  </a:cubicBezTo>
                  <a:cubicBezTo>
                    <a:pt x="7767" y="10575"/>
                    <a:pt x="7520" y="10390"/>
                    <a:pt x="7335" y="10143"/>
                  </a:cubicBezTo>
                  <a:lnTo>
                    <a:pt x="5504" y="7931"/>
                  </a:lnTo>
                  <a:lnTo>
                    <a:pt x="2686" y="10966"/>
                  </a:lnTo>
                  <a:cubicBezTo>
                    <a:pt x="2655" y="11007"/>
                    <a:pt x="2593" y="11028"/>
                    <a:pt x="2542" y="11017"/>
                  </a:cubicBezTo>
                  <a:close/>
                  <a:moveTo>
                    <a:pt x="937" y="7705"/>
                  </a:move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59283" y="4242882"/>
              <a:ext cx="392817" cy="421171"/>
            </a:xfrm>
            <a:custGeom>
              <a:avLst/>
              <a:gdLst/>
              <a:ahLst/>
              <a:cxnLst/>
              <a:rect l="l" t="t" r="r" b="b"/>
              <a:pathLst>
                <a:path w="9989" h="10710" fill="none" extrusionOk="0">
                  <a:moveTo>
                    <a:pt x="5709" y="10709"/>
                  </a:moveTo>
                  <a:cubicBezTo>
                    <a:pt x="4958" y="10709"/>
                    <a:pt x="4084" y="10514"/>
                    <a:pt x="3107" y="10133"/>
                  </a:cubicBezTo>
                  <a:cubicBezTo>
                    <a:pt x="2953" y="10071"/>
                    <a:pt x="2767" y="9999"/>
                    <a:pt x="2541" y="9897"/>
                  </a:cubicBezTo>
                  <a:cubicBezTo>
                    <a:pt x="2315" y="9794"/>
                    <a:pt x="2099" y="9691"/>
                    <a:pt x="1872" y="9578"/>
                  </a:cubicBezTo>
                  <a:cubicBezTo>
                    <a:pt x="1656" y="9454"/>
                    <a:pt x="1440" y="9331"/>
                    <a:pt x="1224" y="9197"/>
                  </a:cubicBezTo>
                  <a:cubicBezTo>
                    <a:pt x="1019" y="9063"/>
                    <a:pt x="823" y="8919"/>
                    <a:pt x="638" y="8755"/>
                  </a:cubicBezTo>
                  <a:cubicBezTo>
                    <a:pt x="144" y="8302"/>
                    <a:pt x="0" y="7767"/>
                    <a:pt x="216" y="7212"/>
                  </a:cubicBezTo>
                  <a:lnTo>
                    <a:pt x="2788" y="618"/>
                  </a:lnTo>
                  <a:cubicBezTo>
                    <a:pt x="2860" y="402"/>
                    <a:pt x="3025" y="217"/>
                    <a:pt x="3230" y="124"/>
                  </a:cubicBezTo>
                  <a:cubicBezTo>
                    <a:pt x="3436" y="42"/>
                    <a:pt x="3652" y="1"/>
                    <a:pt x="3868" y="11"/>
                  </a:cubicBezTo>
                  <a:cubicBezTo>
                    <a:pt x="4321" y="42"/>
                    <a:pt x="4773" y="124"/>
                    <a:pt x="5205" y="248"/>
                  </a:cubicBezTo>
                  <a:cubicBezTo>
                    <a:pt x="5720" y="392"/>
                    <a:pt x="6234" y="556"/>
                    <a:pt x="6738" y="752"/>
                  </a:cubicBezTo>
                  <a:cubicBezTo>
                    <a:pt x="7972" y="1235"/>
                    <a:pt x="8857" y="1832"/>
                    <a:pt x="9361" y="2511"/>
                  </a:cubicBezTo>
                  <a:cubicBezTo>
                    <a:pt x="9896" y="3221"/>
                    <a:pt x="9988" y="4044"/>
                    <a:pt x="9628" y="4959"/>
                  </a:cubicBezTo>
                  <a:cubicBezTo>
                    <a:pt x="9464" y="5391"/>
                    <a:pt x="9155" y="5761"/>
                    <a:pt x="8754" y="5998"/>
                  </a:cubicBezTo>
                  <a:cubicBezTo>
                    <a:pt x="8487" y="6152"/>
                    <a:pt x="8199" y="6255"/>
                    <a:pt x="7890" y="6296"/>
                  </a:cubicBezTo>
                  <a:cubicBezTo>
                    <a:pt x="8147" y="6564"/>
                    <a:pt x="8353" y="6883"/>
                    <a:pt x="8487" y="7232"/>
                  </a:cubicBezTo>
                  <a:cubicBezTo>
                    <a:pt x="8682" y="7757"/>
                    <a:pt x="8672" y="8343"/>
                    <a:pt x="8446" y="8868"/>
                  </a:cubicBezTo>
                  <a:cubicBezTo>
                    <a:pt x="8065" y="9855"/>
                    <a:pt x="7396" y="10452"/>
                    <a:pt x="6460" y="10648"/>
                  </a:cubicBezTo>
                  <a:cubicBezTo>
                    <a:pt x="6213" y="10689"/>
                    <a:pt x="5966" y="10709"/>
                    <a:pt x="5709" y="10709"/>
                  </a:cubicBezTo>
                  <a:close/>
                  <a:moveTo>
                    <a:pt x="4856" y="8487"/>
                  </a:moveTo>
                  <a:cubicBezTo>
                    <a:pt x="4567" y="8477"/>
                    <a:pt x="4290" y="8426"/>
                    <a:pt x="4022" y="8312"/>
                  </a:cubicBezTo>
                  <a:cubicBezTo>
                    <a:pt x="3837" y="8240"/>
                    <a:pt x="3642" y="8158"/>
                    <a:pt x="3426" y="8055"/>
                  </a:cubicBezTo>
                  <a:cubicBezTo>
                    <a:pt x="3251" y="7973"/>
                    <a:pt x="3076" y="7880"/>
                    <a:pt x="2911" y="7757"/>
                  </a:cubicBezTo>
                  <a:cubicBezTo>
                    <a:pt x="2850" y="7706"/>
                    <a:pt x="2819" y="7623"/>
                    <a:pt x="2850" y="7541"/>
                  </a:cubicBezTo>
                  <a:lnTo>
                    <a:pt x="3529" y="5813"/>
                  </a:lnTo>
                  <a:cubicBezTo>
                    <a:pt x="3539" y="5772"/>
                    <a:pt x="3580" y="5731"/>
                    <a:pt x="3621" y="5710"/>
                  </a:cubicBezTo>
                  <a:cubicBezTo>
                    <a:pt x="3673" y="5689"/>
                    <a:pt x="3724" y="5689"/>
                    <a:pt x="3775" y="5710"/>
                  </a:cubicBezTo>
                  <a:lnTo>
                    <a:pt x="4928" y="6163"/>
                  </a:lnTo>
                  <a:cubicBezTo>
                    <a:pt x="5390" y="6337"/>
                    <a:pt x="5699" y="6543"/>
                    <a:pt x="5884" y="6790"/>
                  </a:cubicBezTo>
                  <a:cubicBezTo>
                    <a:pt x="6080" y="7058"/>
                    <a:pt x="6110" y="7387"/>
                    <a:pt x="5956" y="7757"/>
                  </a:cubicBezTo>
                  <a:cubicBezTo>
                    <a:pt x="5843" y="8127"/>
                    <a:pt x="5534" y="8395"/>
                    <a:pt x="5154" y="8467"/>
                  </a:cubicBezTo>
                  <a:cubicBezTo>
                    <a:pt x="5061" y="8477"/>
                    <a:pt x="4958" y="8487"/>
                    <a:pt x="4856" y="8487"/>
                  </a:cubicBezTo>
                  <a:close/>
                  <a:moveTo>
                    <a:pt x="6110" y="4918"/>
                  </a:moveTo>
                  <a:cubicBezTo>
                    <a:pt x="5843" y="4908"/>
                    <a:pt x="5576" y="4846"/>
                    <a:pt x="5339" y="4743"/>
                  </a:cubicBezTo>
                  <a:lnTo>
                    <a:pt x="4310" y="4342"/>
                  </a:lnTo>
                  <a:cubicBezTo>
                    <a:pt x="4259" y="4321"/>
                    <a:pt x="4218" y="4290"/>
                    <a:pt x="4197" y="4239"/>
                  </a:cubicBezTo>
                  <a:cubicBezTo>
                    <a:pt x="4177" y="4198"/>
                    <a:pt x="4177" y="4146"/>
                    <a:pt x="4197" y="4095"/>
                  </a:cubicBezTo>
                  <a:lnTo>
                    <a:pt x="4845" y="2439"/>
                  </a:lnTo>
                  <a:cubicBezTo>
                    <a:pt x="4876" y="2346"/>
                    <a:pt x="4969" y="2295"/>
                    <a:pt x="5061" y="2315"/>
                  </a:cubicBezTo>
                  <a:cubicBezTo>
                    <a:pt x="5226" y="2346"/>
                    <a:pt x="5380" y="2387"/>
                    <a:pt x="5534" y="2449"/>
                  </a:cubicBezTo>
                  <a:cubicBezTo>
                    <a:pt x="5720" y="2511"/>
                    <a:pt x="5894" y="2562"/>
                    <a:pt x="6038" y="2624"/>
                  </a:cubicBezTo>
                  <a:cubicBezTo>
                    <a:pt x="6501" y="2809"/>
                    <a:pt x="6810" y="3025"/>
                    <a:pt x="6995" y="3293"/>
                  </a:cubicBezTo>
                  <a:cubicBezTo>
                    <a:pt x="7180" y="3560"/>
                    <a:pt x="7211" y="3900"/>
                    <a:pt x="7088" y="4198"/>
                  </a:cubicBezTo>
                  <a:cubicBezTo>
                    <a:pt x="6985" y="4517"/>
                    <a:pt x="6748" y="4764"/>
                    <a:pt x="6440" y="4867"/>
                  </a:cubicBezTo>
                  <a:cubicBezTo>
                    <a:pt x="6326" y="4908"/>
                    <a:pt x="6213" y="4918"/>
                    <a:pt x="6110" y="491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52216" y="-479319"/>
              <a:ext cx="372211" cy="459945"/>
            </a:xfrm>
            <a:custGeom>
              <a:avLst/>
              <a:gdLst/>
              <a:ahLst/>
              <a:cxnLst/>
              <a:rect l="l" t="t" r="r" b="b"/>
              <a:pathLst>
                <a:path w="9465" h="11696" fill="none" extrusionOk="0">
                  <a:moveTo>
                    <a:pt x="7561" y="11686"/>
                  </a:moveTo>
                  <a:cubicBezTo>
                    <a:pt x="7222" y="11686"/>
                    <a:pt x="6882" y="11603"/>
                    <a:pt x="6563" y="11470"/>
                  </a:cubicBezTo>
                  <a:cubicBezTo>
                    <a:pt x="6255" y="11336"/>
                    <a:pt x="5884" y="11140"/>
                    <a:pt x="5432" y="10883"/>
                  </a:cubicBezTo>
                  <a:lnTo>
                    <a:pt x="5432" y="10883"/>
                  </a:lnTo>
                  <a:lnTo>
                    <a:pt x="669" y="8137"/>
                  </a:lnTo>
                  <a:cubicBezTo>
                    <a:pt x="649" y="8126"/>
                    <a:pt x="628" y="8106"/>
                    <a:pt x="618" y="8085"/>
                  </a:cubicBezTo>
                  <a:cubicBezTo>
                    <a:pt x="206" y="7550"/>
                    <a:pt x="0" y="6841"/>
                    <a:pt x="0" y="5977"/>
                  </a:cubicBezTo>
                  <a:cubicBezTo>
                    <a:pt x="0" y="5339"/>
                    <a:pt x="93" y="4824"/>
                    <a:pt x="288" y="4454"/>
                  </a:cubicBezTo>
                  <a:cubicBezTo>
                    <a:pt x="474" y="4084"/>
                    <a:pt x="772" y="3775"/>
                    <a:pt x="1142" y="3580"/>
                  </a:cubicBezTo>
                  <a:lnTo>
                    <a:pt x="7222" y="31"/>
                  </a:lnTo>
                  <a:cubicBezTo>
                    <a:pt x="7273" y="10"/>
                    <a:pt x="7324" y="0"/>
                    <a:pt x="7376" y="10"/>
                  </a:cubicBezTo>
                  <a:cubicBezTo>
                    <a:pt x="8147" y="216"/>
                    <a:pt x="8662" y="494"/>
                    <a:pt x="8950" y="864"/>
                  </a:cubicBezTo>
                  <a:cubicBezTo>
                    <a:pt x="9217" y="1204"/>
                    <a:pt x="9372" y="1625"/>
                    <a:pt x="9372" y="2057"/>
                  </a:cubicBezTo>
                  <a:cubicBezTo>
                    <a:pt x="9372" y="2623"/>
                    <a:pt x="9227" y="3076"/>
                    <a:pt x="8939" y="3395"/>
                  </a:cubicBezTo>
                  <a:cubicBezTo>
                    <a:pt x="8590" y="3755"/>
                    <a:pt x="8189" y="4043"/>
                    <a:pt x="7736" y="4248"/>
                  </a:cubicBezTo>
                  <a:lnTo>
                    <a:pt x="4177" y="6049"/>
                  </a:lnTo>
                  <a:lnTo>
                    <a:pt x="9300" y="8703"/>
                  </a:lnTo>
                  <a:cubicBezTo>
                    <a:pt x="9341" y="8723"/>
                    <a:pt x="9372" y="8764"/>
                    <a:pt x="9392" y="8816"/>
                  </a:cubicBezTo>
                  <a:cubicBezTo>
                    <a:pt x="9423" y="8929"/>
                    <a:pt x="9444" y="9052"/>
                    <a:pt x="9454" y="9176"/>
                  </a:cubicBezTo>
                  <a:cubicBezTo>
                    <a:pt x="9464" y="9299"/>
                    <a:pt x="9464" y="9412"/>
                    <a:pt x="9464" y="9515"/>
                  </a:cubicBezTo>
                  <a:cubicBezTo>
                    <a:pt x="9464" y="9783"/>
                    <a:pt x="9433" y="10050"/>
                    <a:pt x="9372" y="10317"/>
                  </a:cubicBezTo>
                  <a:cubicBezTo>
                    <a:pt x="9310" y="10564"/>
                    <a:pt x="9197" y="10801"/>
                    <a:pt x="9053" y="11007"/>
                  </a:cubicBezTo>
                  <a:cubicBezTo>
                    <a:pt x="8888" y="11212"/>
                    <a:pt x="8693" y="11377"/>
                    <a:pt x="8466" y="11490"/>
                  </a:cubicBezTo>
                  <a:cubicBezTo>
                    <a:pt x="8178" y="11624"/>
                    <a:pt x="7870" y="11696"/>
                    <a:pt x="7561" y="11686"/>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051721" y="-653293"/>
              <a:ext cx="1225288" cy="1305826"/>
            </a:xfrm>
            <a:custGeom>
              <a:avLst/>
              <a:gdLst/>
              <a:ahLst/>
              <a:cxnLst/>
              <a:rect l="l" t="t" r="r" b="b"/>
              <a:pathLst>
                <a:path w="31158" h="33206" fill="none" extrusionOk="0">
                  <a:moveTo>
                    <a:pt x="22445" y="7047"/>
                  </a:moveTo>
                  <a:lnTo>
                    <a:pt x="23309" y="5854"/>
                  </a:lnTo>
                  <a:lnTo>
                    <a:pt x="26066" y="7860"/>
                  </a:lnTo>
                  <a:cubicBezTo>
                    <a:pt x="26066" y="7860"/>
                    <a:pt x="28257" y="4908"/>
                    <a:pt x="24883" y="2459"/>
                  </a:cubicBezTo>
                  <a:cubicBezTo>
                    <a:pt x="21509" y="1"/>
                    <a:pt x="19380" y="3005"/>
                    <a:pt x="19380" y="3005"/>
                  </a:cubicBezTo>
                  <a:lnTo>
                    <a:pt x="22126" y="5000"/>
                  </a:lnTo>
                  <a:lnTo>
                    <a:pt x="21118" y="6389"/>
                  </a:lnTo>
                  <a:cubicBezTo>
                    <a:pt x="19400" y="5658"/>
                    <a:pt x="17549" y="5288"/>
                    <a:pt x="15687" y="5329"/>
                  </a:cubicBezTo>
                  <a:lnTo>
                    <a:pt x="15378" y="3406"/>
                  </a:lnTo>
                  <a:lnTo>
                    <a:pt x="11788" y="3982"/>
                  </a:lnTo>
                  <a:lnTo>
                    <a:pt x="12087" y="5895"/>
                  </a:lnTo>
                  <a:cubicBezTo>
                    <a:pt x="10307" y="6440"/>
                    <a:pt x="8651" y="7356"/>
                    <a:pt x="7252" y="8590"/>
                  </a:cubicBezTo>
                  <a:lnTo>
                    <a:pt x="5853" y="7582"/>
                  </a:lnTo>
                  <a:lnTo>
                    <a:pt x="7859" y="4825"/>
                  </a:lnTo>
                  <a:cubicBezTo>
                    <a:pt x="7859" y="4825"/>
                    <a:pt x="4907" y="2634"/>
                    <a:pt x="2459" y="6008"/>
                  </a:cubicBezTo>
                  <a:cubicBezTo>
                    <a:pt x="0" y="9382"/>
                    <a:pt x="3004" y="11512"/>
                    <a:pt x="3004" y="11512"/>
                  </a:cubicBezTo>
                  <a:lnTo>
                    <a:pt x="4999" y="8755"/>
                  </a:lnTo>
                  <a:lnTo>
                    <a:pt x="6193" y="9619"/>
                  </a:lnTo>
                  <a:cubicBezTo>
                    <a:pt x="1029" y="15276"/>
                    <a:pt x="1749" y="24123"/>
                    <a:pt x="7766" y="28865"/>
                  </a:cubicBezTo>
                  <a:lnTo>
                    <a:pt x="7509" y="33206"/>
                  </a:lnTo>
                  <a:lnTo>
                    <a:pt x="8486" y="33052"/>
                  </a:lnTo>
                  <a:lnTo>
                    <a:pt x="9731" y="30161"/>
                  </a:lnTo>
                  <a:cubicBezTo>
                    <a:pt x="14936" y="32928"/>
                    <a:pt x="21345" y="31910"/>
                    <a:pt x="25439" y="27672"/>
                  </a:cubicBezTo>
                  <a:lnTo>
                    <a:pt x="27517" y="30038"/>
                  </a:lnTo>
                  <a:lnTo>
                    <a:pt x="28504" y="29883"/>
                  </a:lnTo>
                  <a:lnTo>
                    <a:pt x="26910" y="25830"/>
                  </a:lnTo>
                  <a:cubicBezTo>
                    <a:pt x="31158" y="19463"/>
                    <a:pt x="29111" y="10833"/>
                    <a:pt x="22445" y="7047"/>
                  </a:cubicBezTo>
                  <a:close/>
                  <a:moveTo>
                    <a:pt x="17559" y="28793"/>
                  </a:moveTo>
                  <a:cubicBezTo>
                    <a:pt x="13403" y="29451"/>
                    <a:pt x="9258" y="27538"/>
                    <a:pt x="7067" y="23958"/>
                  </a:cubicBezTo>
                  <a:cubicBezTo>
                    <a:pt x="4866" y="20368"/>
                    <a:pt x="5040" y="15811"/>
                    <a:pt x="7520" y="12406"/>
                  </a:cubicBezTo>
                  <a:cubicBezTo>
                    <a:pt x="9988" y="9002"/>
                    <a:pt x="14267" y="7417"/>
                    <a:pt x="18362" y="8405"/>
                  </a:cubicBezTo>
                  <a:cubicBezTo>
                    <a:pt x="22445" y="9382"/>
                    <a:pt x="25542" y="12736"/>
                    <a:pt x="26200" y="16891"/>
                  </a:cubicBezTo>
                  <a:cubicBezTo>
                    <a:pt x="27105" y="22559"/>
                    <a:pt x="23237" y="27888"/>
                    <a:pt x="17559" y="28793"/>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5529" y="44922"/>
              <a:ext cx="59499" cy="59892"/>
            </a:xfrm>
            <a:custGeom>
              <a:avLst/>
              <a:gdLst/>
              <a:ahLst/>
              <a:cxnLst/>
              <a:rect l="l" t="t" r="r" b="b"/>
              <a:pathLst>
                <a:path w="1513" h="1523" fill="none" extrusionOk="0">
                  <a:moveTo>
                    <a:pt x="1461" y="720"/>
                  </a:moveTo>
                  <a:cubicBezTo>
                    <a:pt x="1369" y="165"/>
                    <a:pt x="659" y="0"/>
                    <a:pt x="330" y="443"/>
                  </a:cubicBezTo>
                  <a:cubicBezTo>
                    <a:pt x="1" y="895"/>
                    <a:pt x="392" y="1523"/>
                    <a:pt x="937" y="1430"/>
                  </a:cubicBezTo>
                  <a:cubicBezTo>
                    <a:pt x="1276" y="1379"/>
                    <a:pt x="1513" y="1060"/>
                    <a:pt x="1461" y="720"/>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859103" y="-147613"/>
              <a:ext cx="87419" cy="72830"/>
            </a:xfrm>
            <a:custGeom>
              <a:avLst/>
              <a:gdLst/>
              <a:ahLst/>
              <a:cxnLst/>
              <a:rect l="l" t="t" r="r" b="b"/>
              <a:pathLst>
                <a:path w="2223" h="1852" fill="none" extrusionOk="0">
                  <a:moveTo>
                    <a:pt x="1647" y="1564"/>
                  </a:moveTo>
                  <a:cubicBezTo>
                    <a:pt x="2223" y="1101"/>
                    <a:pt x="1945" y="165"/>
                    <a:pt x="1205" y="82"/>
                  </a:cubicBezTo>
                  <a:cubicBezTo>
                    <a:pt x="474" y="0"/>
                    <a:pt x="1" y="854"/>
                    <a:pt x="464" y="1440"/>
                  </a:cubicBezTo>
                  <a:cubicBezTo>
                    <a:pt x="752" y="1800"/>
                    <a:pt x="1277" y="1852"/>
                    <a:pt x="1647" y="1564"/>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99440" y="-248364"/>
              <a:ext cx="65555" cy="65594"/>
            </a:xfrm>
            <a:custGeom>
              <a:avLst/>
              <a:gdLst/>
              <a:ahLst/>
              <a:cxnLst/>
              <a:rect l="l" t="t" r="r" b="b"/>
              <a:pathLst>
                <a:path w="1667" h="1668" fill="none" extrusionOk="0">
                  <a:moveTo>
                    <a:pt x="1666" y="834"/>
                  </a:moveTo>
                  <a:cubicBezTo>
                    <a:pt x="1666" y="1297"/>
                    <a:pt x="1296" y="1667"/>
                    <a:pt x="833" y="1667"/>
                  </a:cubicBezTo>
                  <a:cubicBezTo>
                    <a:pt x="370" y="1667"/>
                    <a:pt x="0" y="1297"/>
                    <a:pt x="0" y="834"/>
                  </a:cubicBezTo>
                  <a:cubicBezTo>
                    <a:pt x="0" y="371"/>
                    <a:pt x="370" y="1"/>
                    <a:pt x="833" y="1"/>
                  </a:cubicBezTo>
                  <a:cubicBezTo>
                    <a:pt x="1296" y="1"/>
                    <a:pt x="1666" y="371"/>
                    <a:pt x="1666" y="834"/>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90045" y="324444"/>
              <a:ext cx="65948" cy="65987"/>
            </a:xfrm>
            <a:custGeom>
              <a:avLst/>
              <a:gdLst/>
              <a:ahLst/>
              <a:cxnLst/>
              <a:rect l="l" t="t" r="r" b="b"/>
              <a:pathLst>
                <a:path w="1677" h="1678" fill="none" extrusionOk="0">
                  <a:moveTo>
                    <a:pt x="1677" y="844"/>
                  </a:moveTo>
                  <a:cubicBezTo>
                    <a:pt x="1677" y="1297"/>
                    <a:pt x="1296" y="1677"/>
                    <a:pt x="844" y="1677"/>
                  </a:cubicBezTo>
                  <a:cubicBezTo>
                    <a:pt x="381" y="1677"/>
                    <a:pt x="0" y="1297"/>
                    <a:pt x="0" y="844"/>
                  </a:cubicBezTo>
                  <a:cubicBezTo>
                    <a:pt x="0" y="381"/>
                    <a:pt x="381" y="0"/>
                    <a:pt x="844" y="0"/>
                  </a:cubicBezTo>
                  <a:cubicBezTo>
                    <a:pt x="1296" y="0"/>
                    <a:pt x="1677" y="381"/>
                    <a:pt x="1677" y="844"/>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64787" y="-73997"/>
              <a:ext cx="79319" cy="81324"/>
            </a:xfrm>
            <a:custGeom>
              <a:avLst/>
              <a:gdLst/>
              <a:ahLst/>
              <a:cxnLst/>
              <a:rect l="l" t="t" r="r" b="b"/>
              <a:pathLst>
                <a:path w="2017" h="2068" fill="none" extrusionOk="0">
                  <a:moveTo>
                    <a:pt x="1369" y="268"/>
                  </a:moveTo>
                  <a:cubicBezTo>
                    <a:pt x="669" y="0"/>
                    <a:pt x="1" y="700"/>
                    <a:pt x="309" y="1389"/>
                  </a:cubicBezTo>
                  <a:cubicBezTo>
                    <a:pt x="608" y="2068"/>
                    <a:pt x="1585" y="2037"/>
                    <a:pt x="1852" y="1348"/>
                  </a:cubicBezTo>
                  <a:cubicBezTo>
                    <a:pt x="2017" y="916"/>
                    <a:pt x="1801" y="432"/>
                    <a:pt x="1369" y="26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906450" y="133521"/>
              <a:ext cx="78925" cy="81324"/>
            </a:xfrm>
            <a:custGeom>
              <a:avLst/>
              <a:gdLst/>
              <a:ahLst/>
              <a:cxnLst/>
              <a:rect l="l" t="t" r="r" b="b"/>
              <a:pathLst>
                <a:path w="2007" h="2068" fill="none" extrusionOk="0">
                  <a:moveTo>
                    <a:pt x="1369" y="268"/>
                  </a:moveTo>
                  <a:cubicBezTo>
                    <a:pt x="669" y="0"/>
                    <a:pt x="1" y="710"/>
                    <a:pt x="299" y="1389"/>
                  </a:cubicBezTo>
                  <a:cubicBezTo>
                    <a:pt x="597" y="2068"/>
                    <a:pt x="1574" y="2047"/>
                    <a:pt x="1842" y="1348"/>
                  </a:cubicBezTo>
                  <a:cubicBezTo>
                    <a:pt x="2006" y="916"/>
                    <a:pt x="1790" y="443"/>
                    <a:pt x="1369" y="26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408910" y="216418"/>
              <a:ext cx="86987" cy="72869"/>
            </a:xfrm>
            <a:custGeom>
              <a:avLst/>
              <a:gdLst/>
              <a:ahLst/>
              <a:cxnLst/>
              <a:rect l="l" t="t" r="r" b="b"/>
              <a:pathLst>
                <a:path w="2212" h="1853" fill="none" extrusionOk="0">
                  <a:moveTo>
                    <a:pt x="576" y="299"/>
                  </a:moveTo>
                  <a:cubicBezTo>
                    <a:pt x="0" y="762"/>
                    <a:pt x="268" y="1698"/>
                    <a:pt x="1008" y="1770"/>
                  </a:cubicBezTo>
                  <a:cubicBezTo>
                    <a:pt x="1749" y="1853"/>
                    <a:pt x="2212" y="999"/>
                    <a:pt x="1749" y="423"/>
                  </a:cubicBezTo>
                  <a:cubicBezTo>
                    <a:pt x="1461" y="63"/>
                    <a:pt x="936" y="1"/>
                    <a:pt x="576" y="299"/>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21000" y="-9700"/>
              <a:ext cx="80144" cy="78925"/>
            </a:xfrm>
            <a:custGeom>
              <a:avLst/>
              <a:gdLst/>
              <a:ahLst/>
              <a:cxnLst/>
              <a:rect l="l" t="t" r="r" b="b"/>
              <a:pathLst>
                <a:path w="2038" h="2007" fill="none" extrusionOk="0">
                  <a:moveTo>
                    <a:pt x="968" y="73"/>
                  </a:moveTo>
                  <a:cubicBezTo>
                    <a:pt x="227" y="186"/>
                    <a:pt x="1" y="1132"/>
                    <a:pt x="597" y="1575"/>
                  </a:cubicBezTo>
                  <a:cubicBezTo>
                    <a:pt x="1204" y="2007"/>
                    <a:pt x="2038" y="1503"/>
                    <a:pt x="1924" y="762"/>
                  </a:cubicBezTo>
                  <a:cubicBezTo>
                    <a:pt x="1852" y="309"/>
                    <a:pt x="1420" y="1"/>
                    <a:pt x="968" y="73"/>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47406" y="73236"/>
              <a:ext cx="78925" cy="80144"/>
            </a:xfrm>
            <a:custGeom>
              <a:avLst/>
              <a:gdLst/>
              <a:ahLst/>
              <a:cxnLst/>
              <a:rect l="l" t="t" r="r" b="b"/>
              <a:pathLst>
                <a:path w="2007" h="2038" fill="none" extrusionOk="0">
                  <a:moveTo>
                    <a:pt x="1934" y="967"/>
                  </a:moveTo>
                  <a:cubicBezTo>
                    <a:pt x="1821" y="237"/>
                    <a:pt x="875" y="0"/>
                    <a:pt x="443" y="607"/>
                  </a:cubicBezTo>
                  <a:cubicBezTo>
                    <a:pt x="1" y="1204"/>
                    <a:pt x="505" y="2037"/>
                    <a:pt x="1245" y="1924"/>
                  </a:cubicBezTo>
                  <a:cubicBezTo>
                    <a:pt x="1698" y="1852"/>
                    <a:pt x="2006" y="1420"/>
                    <a:pt x="1934" y="9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39791" y="-241089"/>
              <a:ext cx="78925" cy="81363"/>
            </a:xfrm>
            <a:custGeom>
              <a:avLst/>
              <a:gdLst/>
              <a:ahLst/>
              <a:cxnLst/>
              <a:rect l="l" t="t" r="r" b="b"/>
              <a:pathLst>
                <a:path w="2007" h="2069" fill="none" extrusionOk="0">
                  <a:moveTo>
                    <a:pt x="1358" y="268"/>
                  </a:moveTo>
                  <a:cubicBezTo>
                    <a:pt x="669" y="1"/>
                    <a:pt x="0" y="711"/>
                    <a:pt x="299" y="1390"/>
                  </a:cubicBezTo>
                  <a:cubicBezTo>
                    <a:pt x="597" y="2068"/>
                    <a:pt x="1574" y="2038"/>
                    <a:pt x="1842" y="1348"/>
                  </a:cubicBezTo>
                  <a:cubicBezTo>
                    <a:pt x="2006" y="916"/>
                    <a:pt x="1790" y="433"/>
                    <a:pt x="1358" y="26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31879" y="300574"/>
              <a:ext cx="78925" cy="81363"/>
            </a:xfrm>
            <a:custGeom>
              <a:avLst/>
              <a:gdLst/>
              <a:ahLst/>
              <a:cxnLst/>
              <a:rect l="l" t="t" r="r" b="b"/>
              <a:pathLst>
                <a:path w="2007" h="2069" fill="none" extrusionOk="0">
                  <a:moveTo>
                    <a:pt x="1358" y="268"/>
                  </a:moveTo>
                  <a:cubicBezTo>
                    <a:pt x="669" y="1"/>
                    <a:pt x="0" y="710"/>
                    <a:pt x="298" y="1389"/>
                  </a:cubicBezTo>
                  <a:cubicBezTo>
                    <a:pt x="607" y="2068"/>
                    <a:pt x="1574" y="2037"/>
                    <a:pt x="1841" y="1348"/>
                  </a:cubicBezTo>
                  <a:cubicBezTo>
                    <a:pt x="2006" y="916"/>
                    <a:pt x="1790" y="433"/>
                    <a:pt x="1358" y="26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451381" y="-191303"/>
              <a:ext cx="87419" cy="72830"/>
            </a:xfrm>
            <a:custGeom>
              <a:avLst/>
              <a:gdLst/>
              <a:ahLst/>
              <a:cxnLst/>
              <a:rect l="l" t="t" r="r" b="b"/>
              <a:pathLst>
                <a:path w="2223" h="1852" fill="none" extrusionOk="0">
                  <a:moveTo>
                    <a:pt x="586" y="288"/>
                  </a:moveTo>
                  <a:cubicBezTo>
                    <a:pt x="0" y="751"/>
                    <a:pt x="278" y="1687"/>
                    <a:pt x="1019" y="1769"/>
                  </a:cubicBezTo>
                  <a:cubicBezTo>
                    <a:pt x="1759" y="1852"/>
                    <a:pt x="2222" y="998"/>
                    <a:pt x="1759" y="422"/>
                  </a:cubicBezTo>
                  <a:cubicBezTo>
                    <a:pt x="1471" y="62"/>
                    <a:pt x="947" y="0"/>
                    <a:pt x="586" y="28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816632" y="259322"/>
              <a:ext cx="87419" cy="72830"/>
            </a:xfrm>
            <a:custGeom>
              <a:avLst/>
              <a:gdLst/>
              <a:ahLst/>
              <a:cxnLst/>
              <a:rect l="l" t="t" r="r" b="b"/>
              <a:pathLst>
                <a:path w="2223" h="1852" fill="none" extrusionOk="0">
                  <a:moveTo>
                    <a:pt x="577" y="288"/>
                  </a:moveTo>
                  <a:cubicBezTo>
                    <a:pt x="1" y="762"/>
                    <a:pt x="279" y="1687"/>
                    <a:pt x="1009" y="1770"/>
                  </a:cubicBezTo>
                  <a:cubicBezTo>
                    <a:pt x="1750" y="1852"/>
                    <a:pt x="2223" y="998"/>
                    <a:pt x="1760" y="422"/>
                  </a:cubicBezTo>
                  <a:cubicBezTo>
                    <a:pt x="1472" y="62"/>
                    <a:pt x="937" y="0"/>
                    <a:pt x="577" y="288"/>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7435" y="3804117"/>
              <a:ext cx="1697385" cy="1992676"/>
            </a:xfrm>
            <a:custGeom>
              <a:avLst/>
              <a:gdLst/>
              <a:ahLst/>
              <a:cxnLst/>
              <a:rect l="l" t="t" r="r" b="b"/>
              <a:pathLst>
                <a:path w="43163" h="50672" fill="none" extrusionOk="0">
                  <a:moveTo>
                    <a:pt x="1945" y="38225"/>
                  </a:moveTo>
                  <a:cubicBezTo>
                    <a:pt x="2294" y="38328"/>
                    <a:pt x="2490" y="38708"/>
                    <a:pt x="2387" y="39058"/>
                  </a:cubicBezTo>
                  <a:cubicBezTo>
                    <a:pt x="2274" y="39408"/>
                    <a:pt x="1903" y="39603"/>
                    <a:pt x="1554" y="39490"/>
                  </a:cubicBezTo>
                  <a:lnTo>
                    <a:pt x="638" y="39212"/>
                  </a:lnTo>
                  <a:lnTo>
                    <a:pt x="0" y="41249"/>
                  </a:lnTo>
                  <a:lnTo>
                    <a:pt x="30366" y="50672"/>
                  </a:lnTo>
                  <a:lnTo>
                    <a:pt x="43163" y="9423"/>
                  </a:lnTo>
                  <a:lnTo>
                    <a:pt x="12807" y="0"/>
                  </a:lnTo>
                  <a:lnTo>
                    <a:pt x="12169" y="2037"/>
                  </a:lnTo>
                  <a:lnTo>
                    <a:pt x="13085" y="2325"/>
                  </a:lnTo>
                  <a:cubicBezTo>
                    <a:pt x="13435" y="2428"/>
                    <a:pt x="13630" y="2798"/>
                    <a:pt x="13527" y="3148"/>
                  </a:cubicBezTo>
                  <a:cubicBezTo>
                    <a:pt x="13414" y="3508"/>
                    <a:pt x="13044" y="3703"/>
                    <a:pt x="12694" y="3590"/>
                  </a:cubicBezTo>
                  <a:lnTo>
                    <a:pt x="11778" y="3312"/>
                  </a:lnTo>
                  <a:lnTo>
                    <a:pt x="11244" y="5030"/>
                  </a:lnTo>
                  <a:lnTo>
                    <a:pt x="12159" y="5308"/>
                  </a:lnTo>
                  <a:cubicBezTo>
                    <a:pt x="12961" y="5596"/>
                    <a:pt x="12591" y="6810"/>
                    <a:pt x="11768" y="6583"/>
                  </a:cubicBezTo>
                  <a:lnTo>
                    <a:pt x="10853" y="6295"/>
                  </a:lnTo>
                  <a:lnTo>
                    <a:pt x="10318" y="8024"/>
                  </a:lnTo>
                  <a:lnTo>
                    <a:pt x="11233" y="8301"/>
                  </a:lnTo>
                  <a:cubicBezTo>
                    <a:pt x="11583" y="8414"/>
                    <a:pt x="11778" y="8785"/>
                    <a:pt x="11665" y="9135"/>
                  </a:cubicBezTo>
                  <a:cubicBezTo>
                    <a:pt x="11562" y="9484"/>
                    <a:pt x="11182" y="9680"/>
                    <a:pt x="10832" y="9577"/>
                  </a:cubicBezTo>
                  <a:lnTo>
                    <a:pt x="9927" y="9289"/>
                  </a:lnTo>
                  <a:lnTo>
                    <a:pt x="9392" y="11017"/>
                  </a:lnTo>
                  <a:lnTo>
                    <a:pt x="10297" y="11295"/>
                  </a:lnTo>
                  <a:cubicBezTo>
                    <a:pt x="10647" y="11408"/>
                    <a:pt x="10853" y="11778"/>
                    <a:pt x="10740" y="12128"/>
                  </a:cubicBezTo>
                  <a:cubicBezTo>
                    <a:pt x="10626" y="12478"/>
                    <a:pt x="10256" y="12673"/>
                    <a:pt x="9906" y="12570"/>
                  </a:cubicBezTo>
                  <a:lnTo>
                    <a:pt x="9001" y="12293"/>
                  </a:lnTo>
                  <a:lnTo>
                    <a:pt x="8466" y="14010"/>
                  </a:lnTo>
                  <a:lnTo>
                    <a:pt x="9371" y="14288"/>
                  </a:lnTo>
                  <a:cubicBezTo>
                    <a:pt x="9721" y="14401"/>
                    <a:pt x="9927" y="14772"/>
                    <a:pt x="9814" y="15121"/>
                  </a:cubicBezTo>
                  <a:cubicBezTo>
                    <a:pt x="9701" y="15471"/>
                    <a:pt x="9330" y="15666"/>
                    <a:pt x="8981" y="15564"/>
                  </a:cubicBezTo>
                  <a:lnTo>
                    <a:pt x="8065" y="15276"/>
                  </a:lnTo>
                  <a:lnTo>
                    <a:pt x="7530" y="17004"/>
                  </a:lnTo>
                  <a:lnTo>
                    <a:pt x="8446" y="17281"/>
                  </a:lnTo>
                  <a:cubicBezTo>
                    <a:pt x="8806" y="17384"/>
                    <a:pt x="9011" y="17765"/>
                    <a:pt x="8908" y="18125"/>
                  </a:cubicBezTo>
                  <a:cubicBezTo>
                    <a:pt x="8795" y="18485"/>
                    <a:pt x="8404" y="18680"/>
                    <a:pt x="8055" y="18557"/>
                  </a:cubicBezTo>
                  <a:lnTo>
                    <a:pt x="7139" y="18269"/>
                  </a:lnTo>
                  <a:lnTo>
                    <a:pt x="6604" y="19997"/>
                  </a:lnTo>
                  <a:lnTo>
                    <a:pt x="7520" y="20275"/>
                  </a:lnTo>
                  <a:cubicBezTo>
                    <a:pt x="7870" y="20388"/>
                    <a:pt x="8065" y="20758"/>
                    <a:pt x="7952" y="21108"/>
                  </a:cubicBezTo>
                  <a:cubicBezTo>
                    <a:pt x="7849" y="21458"/>
                    <a:pt x="7479" y="21653"/>
                    <a:pt x="7129" y="21550"/>
                  </a:cubicBezTo>
                  <a:lnTo>
                    <a:pt x="6213" y="21262"/>
                  </a:lnTo>
                  <a:lnTo>
                    <a:pt x="5679" y="22980"/>
                  </a:lnTo>
                  <a:lnTo>
                    <a:pt x="6594" y="23268"/>
                  </a:lnTo>
                  <a:cubicBezTo>
                    <a:pt x="6944" y="23371"/>
                    <a:pt x="7139" y="23752"/>
                    <a:pt x="7026" y="24101"/>
                  </a:cubicBezTo>
                  <a:cubicBezTo>
                    <a:pt x="6923" y="24451"/>
                    <a:pt x="6543" y="24647"/>
                    <a:pt x="6193" y="24533"/>
                  </a:cubicBezTo>
                  <a:lnTo>
                    <a:pt x="5277" y="24256"/>
                  </a:lnTo>
                  <a:lnTo>
                    <a:pt x="4753" y="25974"/>
                  </a:lnTo>
                  <a:lnTo>
                    <a:pt x="5658" y="26262"/>
                  </a:lnTo>
                  <a:cubicBezTo>
                    <a:pt x="6008" y="26364"/>
                    <a:pt x="6203" y="26745"/>
                    <a:pt x="6100" y="27095"/>
                  </a:cubicBezTo>
                  <a:cubicBezTo>
                    <a:pt x="5987" y="27445"/>
                    <a:pt x="5617" y="27640"/>
                    <a:pt x="5267" y="27527"/>
                  </a:cubicBezTo>
                  <a:lnTo>
                    <a:pt x="4352" y="27249"/>
                  </a:lnTo>
                  <a:lnTo>
                    <a:pt x="3817" y="28967"/>
                  </a:lnTo>
                  <a:lnTo>
                    <a:pt x="4732" y="29255"/>
                  </a:lnTo>
                  <a:cubicBezTo>
                    <a:pt x="5082" y="29358"/>
                    <a:pt x="5277" y="29728"/>
                    <a:pt x="5174" y="30088"/>
                  </a:cubicBezTo>
                  <a:cubicBezTo>
                    <a:pt x="5061" y="30438"/>
                    <a:pt x="4691" y="30633"/>
                    <a:pt x="4341" y="30520"/>
                  </a:cubicBezTo>
                  <a:lnTo>
                    <a:pt x="3426" y="30242"/>
                  </a:lnTo>
                  <a:lnTo>
                    <a:pt x="2891" y="31960"/>
                  </a:lnTo>
                  <a:lnTo>
                    <a:pt x="3806" y="32248"/>
                  </a:lnTo>
                  <a:cubicBezTo>
                    <a:pt x="4166" y="32341"/>
                    <a:pt x="4372" y="32722"/>
                    <a:pt x="4259" y="33082"/>
                  </a:cubicBezTo>
                  <a:cubicBezTo>
                    <a:pt x="4146" y="33442"/>
                    <a:pt x="3765" y="33637"/>
                    <a:pt x="3405" y="33514"/>
                  </a:cubicBezTo>
                  <a:lnTo>
                    <a:pt x="2490" y="33236"/>
                  </a:lnTo>
                  <a:lnTo>
                    <a:pt x="1955" y="34954"/>
                  </a:lnTo>
                  <a:lnTo>
                    <a:pt x="2870" y="35231"/>
                  </a:lnTo>
                  <a:cubicBezTo>
                    <a:pt x="3220" y="35345"/>
                    <a:pt x="3415" y="35715"/>
                    <a:pt x="3313" y="36065"/>
                  </a:cubicBezTo>
                  <a:lnTo>
                    <a:pt x="3313" y="36065"/>
                  </a:lnTo>
                  <a:cubicBezTo>
                    <a:pt x="3199" y="36414"/>
                    <a:pt x="2829" y="36610"/>
                    <a:pt x="2479" y="36507"/>
                  </a:cubicBezTo>
                  <a:lnTo>
                    <a:pt x="1564" y="36219"/>
                  </a:lnTo>
                  <a:lnTo>
                    <a:pt x="1029" y="37947"/>
                  </a:lnTo>
                  <a:close/>
                  <a:moveTo>
                    <a:pt x="14803" y="10266"/>
                  </a:moveTo>
                  <a:lnTo>
                    <a:pt x="35715" y="16757"/>
                  </a:lnTo>
                  <a:lnTo>
                    <a:pt x="34224" y="21550"/>
                  </a:lnTo>
                  <a:lnTo>
                    <a:pt x="13311" y="15060"/>
                  </a:ln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6021" y="4207395"/>
              <a:ext cx="880644" cy="444215"/>
            </a:xfrm>
            <a:custGeom>
              <a:avLst/>
              <a:gdLst/>
              <a:ahLst/>
              <a:cxnLst/>
              <a:rect l="l" t="t" r="r" b="b"/>
              <a:pathLst>
                <a:path w="22394" h="11296" fill="none" extrusionOk="0">
                  <a:moveTo>
                    <a:pt x="0" y="4805"/>
                  </a:moveTo>
                  <a:lnTo>
                    <a:pt x="1492" y="1"/>
                  </a:lnTo>
                  <a:lnTo>
                    <a:pt x="22394" y="6492"/>
                  </a:lnTo>
                  <a:lnTo>
                    <a:pt x="20913" y="11295"/>
                  </a:lnTo>
                  <a:close/>
                </a:path>
              </a:pathLst>
            </a:custGeom>
            <a:noFill/>
            <a:ln w="9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760" y="3982102"/>
              <a:ext cx="140430" cy="84981"/>
            </a:xfrm>
            <a:custGeom>
              <a:avLst/>
              <a:gdLst/>
              <a:ahLst/>
              <a:cxnLst/>
              <a:rect l="l" t="t" r="r" b="b"/>
              <a:pathLst>
                <a:path w="3571" h="2161" fill="none" extrusionOk="0">
                  <a:moveTo>
                    <a:pt x="3467" y="1615"/>
                  </a:moveTo>
                  <a:cubicBezTo>
                    <a:pt x="3570" y="1265"/>
                    <a:pt x="3375" y="895"/>
                    <a:pt x="3025" y="782"/>
                  </a:cubicBezTo>
                  <a:lnTo>
                    <a:pt x="2110" y="504"/>
                  </a:lnTo>
                  <a:lnTo>
                    <a:pt x="1194" y="216"/>
                  </a:lnTo>
                  <a:cubicBezTo>
                    <a:pt x="371" y="0"/>
                    <a:pt x="1" y="1204"/>
                    <a:pt x="803" y="1492"/>
                  </a:cubicBezTo>
                  <a:lnTo>
                    <a:pt x="1719" y="1769"/>
                  </a:lnTo>
                  <a:lnTo>
                    <a:pt x="2634" y="2057"/>
                  </a:lnTo>
                  <a:cubicBezTo>
                    <a:pt x="2984" y="2160"/>
                    <a:pt x="3354" y="1965"/>
                    <a:pt x="3467" y="1615"/>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6563" y="3862750"/>
              <a:ext cx="142042" cy="87026"/>
            </a:xfrm>
            <a:custGeom>
              <a:avLst/>
              <a:gdLst/>
              <a:ahLst/>
              <a:cxnLst/>
              <a:rect l="l" t="t" r="r" b="b"/>
              <a:pathLst>
                <a:path w="3612" h="2213" fill="none" extrusionOk="0">
                  <a:moveTo>
                    <a:pt x="3508" y="1667"/>
                  </a:moveTo>
                  <a:cubicBezTo>
                    <a:pt x="3611" y="1317"/>
                    <a:pt x="3416" y="947"/>
                    <a:pt x="3066" y="834"/>
                  </a:cubicBezTo>
                  <a:lnTo>
                    <a:pt x="2150" y="556"/>
                  </a:lnTo>
                  <a:lnTo>
                    <a:pt x="1245" y="268"/>
                  </a:lnTo>
                  <a:cubicBezTo>
                    <a:pt x="391" y="1"/>
                    <a:pt x="0" y="1276"/>
                    <a:pt x="844" y="1533"/>
                  </a:cubicBezTo>
                  <a:lnTo>
                    <a:pt x="1759" y="1821"/>
                  </a:lnTo>
                  <a:lnTo>
                    <a:pt x="2675" y="2109"/>
                  </a:lnTo>
                  <a:cubicBezTo>
                    <a:pt x="3025" y="2212"/>
                    <a:pt x="3395" y="2017"/>
                    <a:pt x="3508" y="16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339" y="4098189"/>
              <a:ext cx="142435" cy="86594"/>
            </a:xfrm>
            <a:custGeom>
              <a:avLst/>
              <a:gdLst/>
              <a:ahLst/>
              <a:cxnLst/>
              <a:rect l="l" t="t" r="r" b="b"/>
              <a:pathLst>
                <a:path w="3622" h="2202" fill="none" extrusionOk="0">
                  <a:moveTo>
                    <a:pt x="3508" y="1657"/>
                  </a:moveTo>
                  <a:cubicBezTo>
                    <a:pt x="3621" y="1307"/>
                    <a:pt x="3426" y="936"/>
                    <a:pt x="3076" y="823"/>
                  </a:cubicBezTo>
                  <a:lnTo>
                    <a:pt x="2161" y="546"/>
                  </a:lnTo>
                  <a:lnTo>
                    <a:pt x="1245" y="258"/>
                  </a:lnTo>
                  <a:cubicBezTo>
                    <a:pt x="402" y="0"/>
                    <a:pt x="1" y="1266"/>
                    <a:pt x="854" y="1533"/>
                  </a:cubicBezTo>
                  <a:lnTo>
                    <a:pt x="1770" y="1811"/>
                  </a:lnTo>
                  <a:lnTo>
                    <a:pt x="2675" y="2099"/>
                  </a:lnTo>
                  <a:cubicBezTo>
                    <a:pt x="3025" y="2202"/>
                    <a:pt x="3405" y="2006"/>
                    <a:pt x="3508" y="165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3075" y="4215496"/>
              <a:ext cx="142042" cy="87026"/>
            </a:xfrm>
            <a:custGeom>
              <a:avLst/>
              <a:gdLst/>
              <a:ahLst/>
              <a:cxnLst/>
              <a:rect l="l" t="t" r="r" b="b"/>
              <a:pathLst>
                <a:path w="3612" h="2213" fill="none" extrusionOk="0">
                  <a:moveTo>
                    <a:pt x="3509" y="1667"/>
                  </a:moveTo>
                  <a:cubicBezTo>
                    <a:pt x="3611" y="1317"/>
                    <a:pt x="3416" y="947"/>
                    <a:pt x="3066" y="834"/>
                  </a:cubicBezTo>
                  <a:lnTo>
                    <a:pt x="2161" y="556"/>
                  </a:lnTo>
                  <a:lnTo>
                    <a:pt x="1245" y="268"/>
                  </a:lnTo>
                  <a:cubicBezTo>
                    <a:pt x="392" y="1"/>
                    <a:pt x="1" y="1276"/>
                    <a:pt x="844" y="1533"/>
                  </a:cubicBezTo>
                  <a:lnTo>
                    <a:pt x="1770" y="1832"/>
                  </a:lnTo>
                  <a:lnTo>
                    <a:pt x="2675" y="2109"/>
                  </a:lnTo>
                  <a:cubicBezTo>
                    <a:pt x="3025" y="2212"/>
                    <a:pt x="3395" y="2017"/>
                    <a:pt x="3509" y="16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9451" y="4333195"/>
              <a:ext cx="142003" cy="87026"/>
            </a:xfrm>
            <a:custGeom>
              <a:avLst/>
              <a:gdLst/>
              <a:ahLst/>
              <a:cxnLst/>
              <a:rect l="l" t="t" r="r" b="b"/>
              <a:pathLst>
                <a:path w="3611" h="2213" fill="none" extrusionOk="0">
                  <a:moveTo>
                    <a:pt x="3508" y="1667"/>
                  </a:moveTo>
                  <a:cubicBezTo>
                    <a:pt x="3611" y="1307"/>
                    <a:pt x="3415" y="937"/>
                    <a:pt x="3065" y="834"/>
                  </a:cubicBezTo>
                  <a:lnTo>
                    <a:pt x="2150" y="546"/>
                  </a:lnTo>
                  <a:lnTo>
                    <a:pt x="1245" y="258"/>
                  </a:lnTo>
                  <a:cubicBezTo>
                    <a:pt x="391" y="1"/>
                    <a:pt x="0" y="1266"/>
                    <a:pt x="843" y="1534"/>
                  </a:cubicBezTo>
                  <a:lnTo>
                    <a:pt x="1759" y="1822"/>
                  </a:lnTo>
                  <a:lnTo>
                    <a:pt x="2675" y="2099"/>
                  </a:lnTo>
                  <a:cubicBezTo>
                    <a:pt x="3024" y="2212"/>
                    <a:pt x="3395" y="2017"/>
                    <a:pt x="3508" y="16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4647" y="4452154"/>
              <a:ext cx="140784" cy="85768"/>
            </a:xfrm>
            <a:custGeom>
              <a:avLst/>
              <a:gdLst/>
              <a:ahLst/>
              <a:cxnLst/>
              <a:rect l="l" t="t" r="r" b="b"/>
              <a:pathLst>
                <a:path w="3580" h="2181" fill="none" extrusionOk="0">
                  <a:moveTo>
                    <a:pt x="3477" y="1636"/>
                  </a:moveTo>
                  <a:cubicBezTo>
                    <a:pt x="3580" y="1286"/>
                    <a:pt x="3384" y="905"/>
                    <a:pt x="3035" y="802"/>
                  </a:cubicBezTo>
                  <a:lnTo>
                    <a:pt x="2119" y="514"/>
                  </a:lnTo>
                  <a:lnTo>
                    <a:pt x="1204" y="237"/>
                  </a:lnTo>
                  <a:cubicBezTo>
                    <a:pt x="370" y="0"/>
                    <a:pt x="0" y="1224"/>
                    <a:pt x="813" y="1502"/>
                  </a:cubicBezTo>
                  <a:lnTo>
                    <a:pt x="1728" y="1790"/>
                  </a:lnTo>
                  <a:lnTo>
                    <a:pt x="2644" y="2068"/>
                  </a:lnTo>
                  <a:cubicBezTo>
                    <a:pt x="2993" y="2181"/>
                    <a:pt x="3364" y="1985"/>
                    <a:pt x="3477" y="1636"/>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42674" y="4568634"/>
              <a:ext cx="142396" cy="87026"/>
            </a:xfrm>
            <a:custGeom>
              <a:avLst/>
              <a:gdLst/>
              <a:ahLst/>
              <a:cxnLst/>
              <a:rect l="l" t="t" r="r" b="b"/>
              <a:pathLst>
                <a:path w="3621" h="2213" fill="none" extrusionOk="0">
                  <a:moveTo>
                    <a:pt x="3508" y="1667"/>
                  </a:moveTo>
                  <a:cubicBezTo>
                    <a:pt x="3621" y="1317"/>
                    <a:pt x="3426" y="937"/>
                    <a:pt x="3076" y="834"/>
                  </a:cubicBezTo>
                  <a:lnTo>
                    <a:pt x="2160" y="546"/>
                  </a:lnTo>
                  <a:lnTo>
                    <a:pt x="1245" y="258"/>
                  </a:lnTo>
                  <a:cubicBezTo>
                    <a:pt x="401" y="1"/>
                    <a:pt x="0" y="1266"/>
                    <a:pt x="854" y="1533"/>
                  </a:cubicBezTo>
                  <a:lnTo>
                    <a:pt x="1759" y="1821"/>
                  </a:lnTo>
                  <a:lnTo>
                    <a:pt x="2675" y="2099"/>
                  </a:lnTo>
                  <a:cubicBezTo>
                    <a:pt x="3024" y="2212"/>
                    <a:pt x="3395" y="2017"/>
                    <a:pt x="3508" y="16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9089" y="4686373"/>
              <a:ext cx="142003" cy="86594"/>
            </a:xfrm>
            <a:custGeom>
              <a:avLst/>
              <a:gdLst/>
              <a:ahLst/>
              <a:cxnLst/>
              <a:rect l="l" t="t" r="r" b="b"/>
              <a:pathLst>
                <a:path w="3611" h="2202" fill="none" extrusionOk="0">
                  <a:moveTo>
                    <a:pt x="3508" y="1656"/>
                  </a:moveTo>
                  <a:cubicBezTo>
                    <a:pt x="3611" y="1306"/>
                    <a:pt x="3415" y="936"/>
                    <a:pt x="3066" y="823"/>
                  </a:cubicBezTo>
                  <a:lnTo>
                    <a:pt x="2161" y="545"/>
                  </a:lnTo>
                  <a:lnTo>
                    <a:pt x="1245" y="257"/>
                  </a:lnTo>
                  <a:cubicBezTo>
                    <a:pt x="391" y="0"/>
                    <a:pt x="0" y="1265"/>
                    <a:pt x="844" y="1533"/>
                  </a:cubicBezTo>
                  <a:lnTo>
                    <a:pt x="1759" y="1821"/>
                  </a:lnTo>
                  <a:lnTo>
                    <a:pt x="2675" y="2098"/>
                  </a:lnTo>
                  <a:cubicBezTo>
                    <a:pt x="3025" y="2201"/>
                    <a:pt x="3395" y="2006"/>
                    <a:pt x="3508" y="1656"/>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5504" y="4804073"/>
              <a:ext cx="142042" cy="86594"/>
            </a:xfrm>
            <a:custGeom>
              <a:avLst/>
              <a:gdLst/>
              <a:ahLst/>
              <a:cxnLst/>
              <a:rect l="l" t="t" r="r" b="b"/>
              <a:pathLst>
                <a:path w="3612" h="2202" fill="none" extrusionOk="0">
                  <a:moveTo>
                    <a:pt x="3508" y="1657"/>
                  </a:moveTo>
                  <a:cubicBezTo>
                    <a:pt x="3611" y="1307"/>
                    <a:pt x="3416" y="936"/>
                    <a:pt x="3066" y="823"/>
                  </a:cubicBezTo>
                  <a:lnTo>
                    <a:pt x="2150" y="546"/>
                  </a:lnTo>
                  <a:lnTo>
                    <a:pt x="1235" y="258"/>
                  </a:lnTo>
                  <a:cubicBezTo>
                    <a:pt x="391" y="0"/>
                    <a:pt x="1" y="1266"/>
                    <a:pt x="844" y="1533"/>
                  </a:cubicBezTo>
                  <a:lnTo>
                    <a:pt x="1760" y="1811"/>
                  </a:lnTo>
                  <a:lnTo>
                    <a:pt x="2675" y="2099"/>
                  </a:lnTo>
                  <a:cubicBezTo>
                    <a:pt x="3025" y="2202"/>
                    <a:pt x="3395" y="2006"/>
                    <a:pt x="3508" y="165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1919" y="4921773"/>
              <a:ext cx="142042" cy="86633"/>
            </a:xfrm>
            <a:custGeom>
              <a:avLst/>
              <a:gdLst/>
              <a:ahLst/>
              <a:cxnLst/>
              <a:rect l="l" t="t" r="r" b="b"/>
              <a:pathLst>
                <a:path w="3612" h="2203" fill="none" extrusionOk="0">
                  <a:moveTo>
                    <a:pt x="3498" y="1657"/>
                  </a:moveTo>
                  <a:cubicBezTo>
                    <a:pt x="3611" y="1307"/>
                    <a:pt x="3416" y="937"/>
                    <a:pt x="3066" y="824"/>
                  </a:cubicBezTo>
                  <a:lnTo>
                    <a:pt x="2151" y="546"/>
                  </a:lnTo>
                  <a:lnTo>
                    <a:pt x="1235" y="258"/>
                  </a:lnTo>
                  <a:cubicBezTo>
                    <a:pt x="392" y="1"/>
                    <a:pt x="1" y="1266"/>
                    <a:pt x="844" y="1533"/>
                  </a:cubicBezTo>
                  <a:lnTo>
                    <a:pt x="1760" y="1811"/>
                  </a:lnTo>
                  <a:lnTo>
                    <a:pt x="2665" y="2099"/>
                  </a:lnTo>
                  <a:cubicBezTo>
                    <a:pt x="3025" y="2202"/>
                    <a:pt x="3395" y="2007"/>
                    <a:pt x="3498" y="165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87508" y="5040298"/>
              <a:ext cx="140823" cy="85807"/>
            </a:xfrm>
            <a:custGeom>
              <a:avLst/>
              <a:gdLst/>
              <a:ahLst/>
              <a:cxnLst/>
              <a:rect l="l" t="t" r="r" b="b"/>
              <a:pathLst>
                <a:path w="3581" h="2182" fill="none" extrusionOk="0">
                  <a:moveTo>
                    <a:pt x="3477" y="1636"/>
                  </a:moveTo>
                  <a:cubicBezTo>
                    <a:pt x="3580" y="1287"/>
                    <a:pt x="3385" y="916"/>
                    <a:pt x="3035" y="803"/>
                  </a:cubicBezTo>
                  <a:lnTo>
                    <a:pt x="2130" y="525"/>
                  </a:lnTo>
                  <a:lnTo>
                    <a:pt x="1214" y="237"/>
                  </a:lnTo>
                  <a:cubicBezTo>
                    <a:pt x="381" y="1"/>
                    <a:pt x="1" y="1225"/>
                    <a:pt x="813" y="1513"/>
                  </a:cubicBezTo>
                  <a:lnTo>
                    <a:pt x="1729" y="1791"/>
                  </a:lnTo>
                  <a:lnTo>
                    <a:pt x="2644" y="2079"/>
                  </a:lnTo>
                  <a:cubicBezTo>
                    <a:pt x="2994" y="2181"/>
                    <a:pt x="3364" y="1986"/>
                    <a:pt x="3477" y="1636"/>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3384" y="5162874"/>
              <a:ext cx="130284" cy="80931"/>
            </a:xfrm>
            <a:custGeom>
              <a:avLst/>
              <a:gdLst/>
              <a:ahLst/>
              <a:cxnLst/>
              <a:rect l="l" t="t" r="r" b="b"/>
              <a:pathLst>
                <a:path w="3313" h="2058" fill="none" extrusionOk="0">
                  <a:moveTo>
                    <a:pt x="3210" y="1513"/>
                  </a:moveTo>
                  <a:lnTo>
                    <a:pt x="3210" y="1513"/>
                  </a:lnTo>
                  <a:cubicBezTo>
                    <a:pt x="3312" y="1163"/>
                    <a:pt x="3117" y="793"/>
                    <a:pt x="2767" y="679"/>
                  </a:cubicBezTo>
                  <a:lnTo>
                    <a:pt x="1852" y="391"/>
                  </a:lnTo>
                  <a:lnTo>
                    <a:pt x="947" y="114"/>
                  </a:lnTo>
                  <a:cubicBezTo>
                    <a:pt x="597" y="1"/>
                    <a:pt x="216" y="196"/>
                    <a:pt x="113" y="546"/>
                  </a:cubicBezTo>
                  <a:lnTo>
                    <a:pt x="113" y="546"/>
                  </a:lnTo>
                  <a:cubicBezTo>
                    <a:pt x="0" y="895"/>
                    <a:pt x="196" y="1276"/>
                    <a:pt x="545" y="1379"/>
                  </a:cubicBezTo>
                  <a:lnTo>
                    <a:pt x="1461" y="1667"/>
                  </a:lnTo>
                  <a:lnTo>
                    <a:pt x="2376" y="1945"/>
                  </a:lnTo>
                  <a:cubicBezTo>
                    <a:pt x="2726" y="2058"/>
                    <a:pt x="3096" y="1862"/>
                    <a:pt x="3210" y="1513"/>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61518" y="5274518"/>
              <a:ext cx="142003" cy="87026"/>
            </a:xfrm>
            <a:custGeom>
              <a:avLst/>
              <a:gdLst/>
              <a:ahLst/>
              <a:cxnLst/>
              <a:rect l="l" t="t" r="r" b="b"/>
              <a:pathLst>
                <a:path w="3611" h="2213" fill="none" extrusionOk="0">
                  <a:moveTo>
                    <a:pt x="3508" y="1667"/>
                  </a:moveTo>
                  <a:cubicBezTo>
                    <a:pt x="3611" y="1317"/>
                    <a:pt x="3415" y="937"/>
                    <a:pt x="3066" y="834"/>
                  </a:cubicBezTo>
                  <a:lnTo>
                    <a:pt x="2150" y="546"/>
                  </a:lnTo>
                  <a:lnTo>
                    <a:pt x="1234" y="268"/>
                  </a:lnTo>
                  <a:cubicBezTo>
                    <a:pt x="391" y="1"/>
                    <a:pt x="0" y="1276"/>
                    <a:pt x="844" y="1533"/>
                  </a:cubicBezTo>
                  <a:lnTo>
                    <a:pt x="1759" y="1821"/>
                  </a:lnTo>
                  <a:lnTo>
                    <a:pt x="2675" y="2099"/>
                  </a:lnTo>
                  <a:cubicBezTo>
                    <a:pt x="3024" y="2212"/>
                    <a:pt x="3395" y="2017"/>
                    <a:pt x="3508" y="1667"/>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789882" y="-114855"/>
              <a:ext cx="372604" cy="426401"/>
            </a:xfrm>
            <a:custGeom>
              <a:avLst/>
              <a:gdLst/>
              <a:ahLst/>
              <a:cxnLst/>
              <a:rect l="l" t="t" r="r" b="b"/>
              <a:pathLst>
                <a:path w="9475" h="10843" fill="none" extrusionOk="0">
                  <a:moveTo>
                    <a:pt x="7860" y="7314"/>
                  </a:moveTo>
                  <a:cubicBezTo>
                    <a:pt x="7788" y="7077"/>
                    <a:pt x="7674" y="6861"/>
                    <a:pt x="7530" y="6666"/>
                  </a:cubicBezTo>
                  <a:cubicBezTo>
                    <a:pt x="7397" y="6460"/>
                    <a:pt x="7232" y="6285"/>
                    <a:pt x="7057" y="6121"/>
                  </a:cubicBezTo>
                  <a:cubicBezTo>
                    <a:pt x="7489" y="6080"/>
                    <a:pt x="7911" y="5925"/>
                    <a:pt x="8281" y="5689"/>
                  </a:cubicBezTo>
                  <a:cubicBezTo>
                    <a:pt x="8693" y="5432"/>
                    <a:pt x="9001" y="5041"/>
                    <a:pt x="9156" y="4578"/>
                  </a:cubicBezTo>
                  <a:cubicBezTo>
                    <a:pt x="9475" y="3817"/>
                    <a:pt x="9403" y="2952"/>
                    <a:pt x="8971" y="2253"/>
                  </a:cubicBezTo>
                  <a:cubicBezTo>
                    <a:pt x="8539" y="1523"/>
                    <a:pt x="7726" y="936"/>
                    <a:pt x="6543" y="494"/>
                  </a:cubicBezTo>
                  <a:cubicBezTo>
                    <a:pt x="5638" y="144"/>
                    <a:pt x="4877" y="0"/>
                    <a:pt x="4249" y="41"/>
                  </a:cubicBezTo>
                  <a:cubicBezTo>
                    <a:pt x="3622" y="83"/>
                    <a:pt x="3210" y="360"/>
                    <a:pt x="3015" y="875"/>
                  </a:cubicBezTo>
                  <a:cubicBezTo>
                    <a:pt x="2922" y="1101"/>
                    <a:pt x="2891" y="1348"/>
                    <a:pt x="2943" y="1584"/>
                  </a:cubicBezTo>
                  <a:cubicBezTo>
                    <a:pt x="2984" y="1811"/>
                    <a:pt x="3066" y="2016"/>
                    <a:pt x="3200" y="2202"/>
                  </a:cubicBezTo>
                  <a:cubicBezTo>
                    <a:pt x="3498" y="2140"/>
                    <a:pt x="3817" y="2109"/>
                    <a:pt x="4126" y="2140"/>
                  </a:cubicBezTo>
                  <a:cubicBezTo>
                    <a:pt x="4527" y="2171"/>
                    <a:pt x="4918" y="2263"/>
                    <a:pt x="5298" y="2418"/>
                  </a:cubicBezTo>
                  <a:cubicBezTo>
                    <a:pt x="5771" y="2592"/>
                    <a:pt x="6101" y="2808"/>
                    <a:pt x="6275" y="3066"/>
                  </a:cubicBezTo>
                  <a:cubicBezTo>
                    <a:pt x="6440" y="3292"/>
                    <a:pt x="6481" y="3590"/>
                    <a:pt x="6378" y="3847"/>
                  </a:cubicBezTo>
                  <a:cubicBezTo>
                    <a:pt x="6162" y="4423"/>
                    <a:pt x="5689" y="4567"/>
                    <a:pt x="4949" y="4279"/>
                  </a:cubicBezTo>
                  <a:lnTo>
                    <a:pt x="3488" y="3734"/>
                  </a:lnTo>
                  <a:cubicBezTo>
                    <a:pt x="3344" y="3827"/>
                    <a:pt x="3231" y="3950"/>
                    <a:pt x="3128" y="4084"/>
                  </a:cubicBezTo>
                  <a:cubicBezTo>
                    <a:pt x="3004" y="4269"/>
                    <a:pt x="2912" y="4465"/>
                    <a:pt x="2829" y="4670"/>
                  </a:cubicBezTo>
                  <a:cubicBezTo>
                    <a:pt x="2757" y="4866"/>
                    <a:pt x="2706" y="5072"/>
                    <a:pt x="2685" y="5288"/>
                  </a:cubicBezTo>
                  <a:cubicBezTo>
                    <a:pt x="2675" y="5452"/>
                    <a:pt x="2685" y="5617"/>
                    <a:pt x="2716" y="5781"/>
                  </a:cubicBezTo>
                  <a:lnTo>
                    <a:pt x="4177" y="6326"/>
                  </a:lnTo>
                  <a:cubicBezTo>
                    <a:pt x="4671" y="6512"/>
                    <a:pt x="4990" y="6728"/>
                    <a:pt x="5134" y="6954"/>
                  </a:cubicBezTo>
                  <a:cubicBezTo>
                    <a:pt x="5278" y="7201"/>
                    <a:pt x="5288" y="7499"/>
                    <a:pt x="5175" y="7756"/>
                  </a:cubicBezTo>
                  <a:cubicBezTo>
                    <a:pt x="5072" y="8044"/>
                    <a:pt x="4825" y="8260"/>
                    <a:pt x="4527" y="8332"/>
                  </a:cubicBezTo>
                  <a:cubicBezTo>
                    <a:pt x="4198" y="8425"/>
                    <a:pt x="3776" y="8373"/>
                    <a:pt x="3251" y="8178"/>
                  </a:cubicBezTo>
                  <a:cubicBezTo>
                    <a:pt x="2778" y="8013"/>
                    <a:pt x="2346" y="7756"/>
                    <a:pt x="1986" y="7427"/>
                  </a:cubicBezTo>
                  <a:cubicBezTo>
                    <a:pt x="1739" y="7180"/>
                    <a:pt x="1523" y="6923"/>
                    <a:pt x="1328" y="6656"/>
                  </a:cubicBezTo>
                  <a:cubicBezTo>
                    <a:pt x="1081" y="6697"/>
                    <a:pt x="854" y="6789"/>
                    <a:pt x="649" y="6933"/>
                  </a:cubicBezTo>
                  <a:cubicBezTo>
                    <a:pt x="433" y="7098"/>
                    <a:pt x="268" y="7324"/>
                    <a:pt x="176" y="7581"/>
                  </a:cubicBezTo>
                  <a:cubicBezTo>
                    <a:pt x="1" y="8044"/>
                    <a:pt x="134" y="8528"/>
                    <a:pt x="566" y="9032"/>
                  </a:cubicBezTo>
                  <a:cubicBezTo>
                    <a:pt x="998" y="9546"/>
                    <a:pt x="1749" y="9999"/>
                    <a:pt x="2829" y="10400"/>
                  </a:cubicBezTo>
                  <a:cubicBezTo>
                    <a:pt x="3344" y="10606"/>
                    <a:pt x="3889" y="10729"/>
                    <a:pt x="4444" y="10791"/>
                  </a:cubicBezTo>
                  <a:cubicBezTo>
                    <a:pt x="4918" y="10842"/>
                    <a:pt x="5401" y="10801"/>
                    <a:pt x="5874" y="10688"/>
                  </a:cubicBezTo>
                  <a:cubicBezTo>
                    <a:pt x="6296" y="10575"/>
                    <a:pt x="6677" y="10369"/>
                    <a:pt x="7006" y="10081"/>
                  </a:cubicBezTo>
                  <a:cubicBezTo>
                    <a:pt x="7345" y="9793"/>
                    <a:pt x="7592" y="9412"/>
                    <a:pt x="7746" y="9001"/>
                  </a:cubicBezTo>
                  <a:cubicBezTo>
                    <a:pt x="7860" y="8703"/>
                    <a:pt x="7932" y="8394"/>
                    <a:pt x="7952" y="8085"/>
                  </a:cubicBezTo>
                  <a:cubicBezTo>
                    <a:pt x="7962" y="7828"/>
                    <a:pt x="7932" y="7561"/>
                    <a:pt x="7860" y="7314"/>
                  </a:cubicBezTo>
                  <a:close/>
                </a:path>
              </a:pathLst>
            </a:custGeom>
            <a:noFill/>
            <a:ln w="97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3"/>
          <p:cNvSpPr/>
          <p:nvPr/>
        </p:nvSpPr>
        <p:spPr>
          <a:xfrm>
            <a:off x="720000" y="539550"/>
            <a:ext cx="7704000" cy="406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20109" y="745800"/>
            <a:ext cx="3651900" cy="365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800" y="463800"/>
            <a:ext cx="1109700" cy="1109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title"/>
          </p:nvPr>
        </p:nvSpPr>
        <p:spPr>
          <a:xfrm>
            <a:off x="4748225" y="1950175"/>
            <a:ext cx="3505200" cy="1508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3"/>
          <p:cNvSpPr/>
          <p:nvPr/>
        </p:nvSpPr>
        <p:spPr>
          <a:xfrm>
            <a:off x="558208" y="387600"/>
            <a:ext cx="1109700" cy="110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txBox="1">
            <a:spLocks noGrp="1"/>
          </p:cNvSpPr>
          <p:nvPr>
            <p:ph type="title" idx="2" hasCustomPrompt="1"/>
          </p:nvPr>
        </p:nvSpPr>
        <p:spPr>
          <a:xfrm>
            <a:off x="643800" y="463800"/>
            <a:ext cx="1024200" cy="103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None/>
              <a:defRPr sz="32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59"/>
        <p:cNvGrpSpPr/>
        <p:nvPr/>
      </p:nvGrpSpPr>
      <p:grpSpPr>
        <a:xfrm>
          <a:off x="0" y="0"/>
          <a:ext cx="0" cy="0"/>
          <a:chOff x="0" y="0"/>
          <a:chExt cx="0" cy="0"/>
        </a:xfrm>
      </p:grpSpPr>
      <p:sp>
        <p:nvSpPr>
          <p:cNvPr id="160" name="Google Shape;160;p8"/>
          <p:cNvSpPr/>
          <p:nvPr/>
        </p:nvSpPr>
        <p:spPr>
          <a:xfrm>
            <a:off x="720000" y="539550"/>
            <a:ext cx="7704000" cy="406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a:spLocks noGrp="1"/>
          </p:cNvSpPr>
          <p:nvPr>
            <p:ph type="title"/>
          </p:nvPr>
        </p:nvSpPr>
        <p:spPr>
          <a:xfrm>
            <a:off x="1020975" y="1247850"/>
            <a:ext cx="3173100" cy="2651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2" name="Google Shape;162;p8"/>
          <p:cNvSpPr/>
          <p:nvPr/>
        </p:nvSpPr>
        <p:spPr>
          <a:xfrm>
            <a:off x="4572009" y="745800"/>
            <a:ext cx="3651900" cy="3651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
        <p:cNvGrpSpPr/>
        <p:nvPr/>
      </p:nvGrpSpPr>
      <p:grpSpPr>
        <a:xfrm>
          <a:off x="0" y="0"/>
          <a:ext cx="0" cy="0"/>
          <a:chOff x="0" y="0"/>
          <a:chExt cx="0" cy="0"/>
        </a:xfrm>
      </p:grpSpPr>
      <p:sp>
        <p:nvSpPr>
          <p:cNvPr id="192" name="Google Shape;192;p10"/>
          <p:cNvSpPr/>
          <p:nvPr/>
        </p:nvSpPr>
        <p:spPr>
          <a:xfrm>
            <a:off x="4768275" y="505767"/>
            <a:ext cx="4447800" cy="97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4844475" y="429567"/>
            <a:ext cx="4371600" cy="973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txBox="1">
            <a:spLocks noGrp="1"/>
          </p:cNvSpPr>
          <p:nvPr>
            <p:ph type="title"/>
          </p:nvPr>
        </p:nvSpPr>
        <p:spPr>
          <a:xfrm>
            <a:off x="4933900" y="511917"/>
            <a:ext cx="3593700" cy="88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400"/>
              <a:buNone/>
              <a:defRPr>
                <a:solidFill>
                  <a:schemeClr val="lt1"/>
                </a:solidFill>
              </a:defRPr>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195"/>
        <p:cNvGrpSpPr/>
        <p:nvPr/>
      </p:nvGrpSpPr>
      <p:grpSpPr>
        <a:xfrm>
          <a:off x="0" y="0"/>
          <a:ext cx="0" cy="0"/>
          <a:chOff x="0" y="0"/>
          <a:chExt cx="0" cy="0"/>
        </a:xfrm>
      </p:grpSpPr>
      <p:grpSp>
        <p:nvGrpSpPr>
          <p:cNvPr id="196" name="Google Shape;196;p11"/>
          <p:cNvGrpSpPr/>
          <p:nvPr/>
        </p:nvGrpSpPr>
        <p:grpSpPr>
          <a:xfrm>
            <a:off x="-274912" y="-198056"/>
            <a:ext cx="10061213" cy="6083063"/>
            <a:chOff x="-274912" y="-198056"/>
            <a:chExt cx="10061213" cy="6083063"/>
          </a:xfrm>
        </p:grpSpPr>
        <p:sp>
          <p:nvSpPr>
            <p:cNvPr id="197" name="Google Shape;197;p11"/>
            <p:cNvSpPr/>
            <p:nvPr/>
          </p:nvSpPr>
          <p:spPr>
            <a:xfrm>
              <a:off x="6257238" y="-198056"/>
              <a:ext cx="481500" cy="477375"/>
            </a:xfrm>
            <a:custGeom>
              <a:avLst/>
              <a:gdLst/>
              <a:ahLst/>
              <a:cxnLst/>
              <a:rect l="l" t="t" r="r" b="b"/>
              <a:pathLst>
                <a:path w="12840" h="12730" extrusionOk="0">
                  <a:moveTo>
                    <a:pt x="6448" y="322"/>
                  </a:moveTo>
                  <a:cubicBezTo>
                    <a:pt x="9771" y="322"/>
                    <a:pt x="12452" y="3036"/>
                    <a:pt x="12430" y="6360"/>
                  </a:cubicBezTo>
                  <a:cubicBezTo>
                    <a:pt x="12419" y="9665"/>
                    <a:pt x="9727" y="12331"/>
                    <a:pt x="6424" y="12331"/>
                  </a:cubicBezTo>
                  <a:cubicBezTo>
                    <a:pt x="6417" y="12331"/>
                    <a:pt x="6411" y="12331"/>
                    <a:pt x="6404" y="12331"/>
                  </a:cubicBezTo>
                  <a:cubicBezTo>
                    <a:pt x="3091" y="12308"/>
                    <a:pt x="411" y="9605"/>
                    <a:pt x="433" y="6293"/>
                  </a:cubicBezTo>
                  <a:cubicBezTo>
                    <a:pt x="411" y="3003"/>
                    <a:pt x="3136" y="322"/>
                    <a:pt x="6448" y="322"/>
                  </a:cubicBezTo>
                  <a:close/>
                  <a:moveTo>
                    <a:pt x="6424" y="1"/>
                  </a:moveTo>
                  <a:cubicBezTo>
                    <a:pt x="6418" y="1"/>
                    <a:pt x="6411" y="1"/>
                    <a:pt x="6404" y="1"/>
                  </a:cubicBezTo>
                  <a:cubicBezTo>
                    <a:pt x="2903" y="12"/>
                    <a:pt x="56" y="2837"/>
                    <a:pt x="23" y="6349"/>
                  </a:cubicBezTo>
                  <a:cubicBezTo>
                    <a:pt x="1" y="9605"/>
                    <a:pt x="2641" y="12729"/>
                    <a:pt x="6419" y="12729"/>
                  </a:cubicBezTo>
                  <a:cubicBezTo>
                    <a:pt x="6432" y="12729"/>
                    <a:pt x="6446" y="12729"/>
                    <a:pt x="6459" y="12729"/>
                  </a:cubicBezTo>
                  <a:cubicBezTo>
                    <a:pt x="9982" y="12729"/>
                    <a:pt x="12840" y="9849"/>
                    <a:pt x="12840" y="6293"/>
                  </a:cubicBezTo>
                  <a:cubicBezTo>
                    <a:pt x="12774" y="2799"/>
                    <a:pt x="9916" y="1"/>
                    <a:pt x="6424"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8209538" y="205781"/>
              <a:ext cx="935138" cy="889425"/>
            </a:xfrm>
            <a:custGeom>
              <a:avLst/>
              <a:gdLst/>
              <a:ahLst/>
              <a:cxnLst/>
              <a:rect l="l" t="t" r="r" b="b"/>
              <a:pathLst>
                <a:path w="24937" h="23718" fill="none" extrusionOk="0">
                  <a:moveTo>
                    <a:pt x="8508" y="1"/>
                  </a:moveTo>
                  <a:cubicBezTo>
                    <a:pt x="0" y="10945"/>
                    <a:pt x="16417" y="23718"/>
                    <a:pt x="24936" y="12762"/>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8242350" y="511931"/>
              <a:ext cx="863" cy="7950"/>
            </a:xfrm>
            <a:custGeom>
              <a:avLst/>
              <a:gdLst/>
              <a:ahLst/>
              <a:cxnLst/>
              <a:rect l="l" t="t" r="r" b="b"/>
              <a:pathLst>
                <a:path w="23" h="212" fill="none" extrusionOk="0">
                  <a:moveTo>
                    <a:pt x="23" y="211"/>
                  </a:moveTo>
                  <a:cubicBezTo>
                    <a:pt x="11" y="134"/>
                    <a:pt x="0" y="67"/>
                    <a:pt x="0" y="1"/>
                  </a:cubicBezTo>
                  <a:cubicBezTo>
                    <a:pt x="0" y="67"/>
                    <a:pt x="11" y="134"/>
                    <a:pt x="23" y="21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9018750" y="1011281"/>
              <a:ext cx="8775" cy="3338"/>
            </a:xfrm>
            <a:custGeom>
              <a:avLst/>
              <a:gdLst/>
              <a:ahLst/>
              <a:cxnLst/>
              <a:rect l="l" t="t" r="r" b="b"/>
              <a:pathLst>
                <a:path w="234" h="89" fill="none" extrusionOk="0">
                  <a:moveTo>
                    <a:pt x="233" y="0"/>
                  </a:moveTo>
                  <a:lnTo>
                    <a:pt x="1" y="89"/>
                  </a:ln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8310900" y="169631"/>
              <a:ext cx="4613" cy="9188"/>
            </a:xfrm>
            <a:custGeom>
              <a:avLst/>
              <a:gdLst/>
              <a:ahLst/>
              <a:cxnLst/>
              <a:rect l="l" t="t" r="r" b="b"/>
              <a:pathLst>
                <a:path w="123" h="245" fill="none" extrusionOk="0">
                  <a:moveTo>
                    <a:pt x="0" y="245"/>
                  </a:moveTo>
                  <a:cubicBezTo>
                    <a:pt x="33" y="156"/>
                    <a:pt x="78" y="78"/>
                    <a:pt x="122" y="1"/>
                  </a:cubicBezTo>
                  <a:cubicBezTo>
                    <a:pt x="89" y="78"/>
                    <a:pt x="33" y="156"/>
                    <a:pt x="0" y="245"/>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9224813" y="882506"/>
              <a:ext cx="7088" cy="6675"/>
            </a:xfrm>
            <a:custGeom>
              <a:avLst/>
              <a:gdLst/>
              <a:ahLst/>
              <a:cxnLst/>
              <a:rect l="l" t="t" r="r" b="b"/>
              <a:pathLst>
                <a:path w="189" h="178" fill="none" extrusionOk="0">
                  <a:moveTo>
                    <a:pt x="189" y="0"/>
                  </a:moveTo>
                  <a:cubicBezTo>
                    <a:pt x="122" y="56"/>
                    <a:pt x="56" y="111"/>
                    <a:pt x="0" y="177"/>
                  </a:cubicBezTo>
                  <a:cubicBezTo>
                    <a:pt x="56" y="111"/>
                    <a:pt x="122" y="56"/>
                    <a:pt x="189" y="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9123863" y="960169"/>
              <a:ext cx="8738" cy="5438"/>
            </a:xfrm>
            <a:custGeom>
              <a:avLst/>
              <a:gdLst/>
              <a:ahLst/>
              <a:cxnLst/>
              <a:rect l="l" t="t" r="r" b="b"/>
              <a:pathLst>
                <a:path w="233" h="145" fill="none" extrusionOk="0">
                  <a:moveTo>
                    <a:pt x="233" y="1"/>
                  </a:moveTo>
                  <a:cubicBezTo>
                    <a:pt x="155" y="56"/>
                    <a:pt x="78" y="100"/>
                    <a:pt x="0" y="145"/>
                  </a:cubicBezTo>
                  <a:cubicBezTo>
                    <a:pt x="78" y="89"/>
                    <a:pt x="155" y="45"/>
                    <a:pt x="233"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8910750" y="1037456"/>
              <a:ext cx="7913" cy="1275"/>
            </a:xfrm>
            <a:custGeom>
              <a:avLst/>
              <a:gdLst/>
              <a:ahLst/>
              <a:cxnLst/>
              <a:rect l="l" t="t" r="r" b="b"/>
              <a:pathLst>
                <a:path w="211" h="34" fill="none" extrusionOk="0">
                  <a:moveTo>
                    <a:pt x="211" y="0"/>
                  </a:moveTo>
                  <a:cubicBezTo>
                    <a:pt x="133" y="11"/>
                    <a:pt x="67" y="22"/>
                    <a:pt x="0" y="33"/>
                  </a:cubicBezTo>
                  <a:cubicBezTo>
                    <a:pt x="67" y="22"/>
                    <a:pt x="133" y="22"/>
                    <a:pt x="211" y="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8209538" y="-107869"/>
              <a:ext cx="1259138" cy="1203075"/>
            </a:xfrm>
            <a:custGeom>
              <a:avLst/>
              <a:gdLst/>
              <a:ahLst/>
              <a:cxnLst/>
              <a:rect l="l" t="t" r="r" b="b"/>
              <a:pathLst>
                <a:path w="33577" h="32082" fill="none" extrusionOk="0">
                  <a:moveTo>
                    <a:pt x="16451" y="29257"/>
                  </a:moveTo>
                  <a:lnTo>
                    <a:pt x="16429" y="30642"/>
                  </a:lnTo>
                  <a:cubicBezTo>
                    <a:pt x="17160" y="30675"/>
                    <a:pt x="17902" y="30653"/>
                    <a:pt x="18633" y="30575"/>
                  </a:cubicBezTo>
                  <a:lnTo>
                    <a:pt x="18467" y="29191"/>
                  </a:lnTo>
                  <a:cubicBezTo>
                    <a:pt x="18655" y="29169"/>
                    <a:pt x="18832" y="29146"/>
                    <a:pt x="19021" y="29113"/>
                  </a:cubicBezTo>
                  <a:lnTo>
                    <a:pt x="19242" y="30487"/>
                  </a:lnTo>
                  <a:cubicBezTo>
                    <a:pt x="19984" y="30376"/>
                    <a:pt x="20716" y="30199"/>
                    <a:pt x="21436" y="29966"/>
                  </a:cubicBezTo>
                  <a:lnTo>
                    <a:pt x="21026" y="28637"/>
                  </a:lnTo>
                  <a:cubicBezTo>
                    <a:pt x="21203" y="28581"/>
                    <a:pt x="21391" y="28515"/>
                    <a:pt x="21580" y="28448"/>
                  </a:cubicBezTo>
                  <a:cubicBezTo>
                    <a:pt x="21735" y="28881"/>
                    <a:pt x="21890" y="29313"/>
                    <a:pt x="22045" y="29756"/>
                  </a:cubicBezTo>
                  <a:cubicBezTo>
                    <a:pt x="22776" y="29479"/>
                    <a:pt x="23496" y="29135"/>
                    <a:pt x="24183" y="28737"/>
                  </a:cubicBezTo>
                  <a:cubicBezTo>
                    <a:pt x="23961" y="28327"/>
                    <a:pt x="23751" y="27917"/>
                    <a:pt x="23529" y="27518"/>
                  </a:cubicBezTo>
                  <a:cubicBezTo>
                    <a:pt x="23707" y="27407"/>
                    <a:pt x="23884" y="27307"/>
                    <a:pt x="24061" y="27197"/>
                  </a:cubicBezTo>
                  <a:lnTo>
                    <a:pt x="24759" y="28382"/>
                  </a:lnTo>
                  <a:cubicBezTo>
                    <a:pt x="25468" y="27917"/>
                    <a:pt x="26155" y="27407"/>
                    <a:pt x="26786" y="26831"/>
                  </a:cubicBezTo>
                  <a:lnTo>
                    <a:pt x="25911" y="25779"/>
                  </a:lnTo>
                  <a:cubicBezTo>
                    <a:pt x="26077" y="25635"/>
                    <a:pt x="26243" y="25480"/>
                    <a:pt x="26398" y="25325"/>
                  </a:cubicBezTo>
                  <a:lnTo>
                    <a:pt x="27329" y="26333"/>
                  </a:lnTo>
                  <a:cubicBezTo>
                    <a:pt x="27960" y="25712"/>
                    <a:pt x="28548" y="25059"/>
                    <a:pt x="29101" y="24361"/>
                  </a:cubicBezTo>
                  <a:lnTo>
                    <a:pt x="30342" y="25336"/>
                  </a:lnTo>
                  <a:lnTo>
                    <a:pt x="33577" y="21182"/>
                  </a:lnTo>
                  <a:lnTo>
                    <a:pt x="6337" y="1"/>
                  </a:lnTo>
                  <a:lnTo>
                    <a:pt x="3102" y="4155"/>
                  </a:lnTo>
                  <a:lnTo>
                    <a:pt x="4354" y="5130"/>
                  </a:lnTo>
                  <a:cubicBezTo>
                    <a:pt x="3811" y="5828"/>
                    <a:pt x="3312" y="6559"/>
                    <a:pt x="2869" y="7323"/>
                  </a:cubicBezTo>
                  <a:lnTo>
                    <a:pt x="4077" y="7977"/>
                  </a:lnTo>
                  <a:cubicBezTo>
                    <a:pt x="3966" y="8165"/>
                    <a:pt x="3855" y="8365"/>
                    <a:pt x="3756" y="8564"/>
                  </a:cubicBezTo>
                  <a:lnTo>
                    <a:pt x="2515" y="7977"/>
                  </a:lnTo>
                  <a:cubicBezTo>
                    <a:pt x="2116" y="8730"/>
                    <a:pt x="1784" y="9517"/>
                    <a:pt x="1507" y="10325"/>
                  </a:cubicBezTo>
                  <a:lnTo>
                    <a:pt x="2836" y="10713"/>
                  </a:lnTo>
                  <a:cubicBezTo>
                    <a:pt x="2770" y="10912"/>
                    <a:pt x="2714" y="11101"/>
                    <a:pt x="2659" y="11300"/>
                  </a:cubicBezTo>
                  <a:lnTo>
                    <a:pt x="1307" y="10968"/>
                  </a:lnTo>
                  <a:cubicBezTo>
                    <a:pt x="1097" y="11732"/>
                    <a:pt x="942" y="12508"/>
                    <a:pt x="853" y="13294"/>
                  </a:cubicBezTo>
                  <a:lnTo>
                    <a:pt x="2238" y="13427"/>
                  </a:lnTo>
                  <a:cubicBezTo>
                    <a:pt x="2216" y="13615"/>
                    <a:pt x="2194" y="13804"/>
                    <a:pt x="2183" y="14003"/>
                  </a:cubicBezTo>
                  <a:lnTo>
                    <a:pt x="798" y="13926"/>
                  </a:lnTo>
                  <a:cubicBezTo>
                    <a:pt x="754" y="14679"/>
                    <a:pt x="765" y="15432"/>
                    <a:pt x="831" y="16185"/>
                  </a:cubicBezTo>
                  <a:lnTo>
                    <a:pt x="2216" y="16064"/>
                  </a:lnTo>
                  <a:cubicBezTo>
                    <a:pt x="2238" y="16252"/>
                    <a:pt x="2260" y="16429"/>
                    <a:pt x="2282" y="16617"/>
                  </a:cubicBezTo>
                  <a:lnTo>
                    <a:pt x="898" y="16795"/>
                  </a:lnTo>
                  <a:cubicBezTo>
                    <a:pt x="997" y="17526"/>
                    <a:pt x="1163" y="18246"/>
                    <a:pt x="1374" y="18955"/>
                  </a:cubicBezTo>
                  <a:lnTo>
                    <a:pt x="2714" y="18589"/>
                  </a:lnTo>
                  <a:cubicBezTo>
                    <a:pt x="2770" y="18767"/>
                    <a:pt x="2825" y="18933"/>
                    <a:pt x="2880" y="19110"/>
                  </a:cubicBezTo>
                  <a:lnTo>
                    <a:pt x="1562" y="19531"/>
                  </a:lnTo>
                  <a:cubicBezTo>
                    <a:pt x="1795" y="20218"/>
                    <a:pt x="2094" y="20893"/>
                    <a:pt x="2426" y="21547"/>
                  </a:cubicBezTo>
                  <a:lnTo>
                    <a:pt x="3667" y="20949"/>
                  </a:lnTo>
                  <a:cubicBezTo>
                    <a:pt x="3756" y="21115"/>
                    <a:pt x="3844" y="21270"/>
                    <a:pt x="3933" y="21436"/>
                  </a:cubicBezTo>
                  <a:lnTo>
                    <a:pt x="2714" y="22068"/>
                  </a:lnTo>
                  <a:cubicBezTo>
                    <a:pt x="3069" y="22710"/>
                    <a:pt x="3479" y="23320"/>
                    <a:pt x="3922" y="23907"/>
                  </a:cubicBezTo>
                  <a:lnTo>
                    <a:pt x="5041" y="23109"/>
                  </a:lnTo>
                  <a:cubicBezTo>
                    <a:pt x="5151" y="23253"/>
                    <a:pt x="5262" y="23397"/>
                    <a:pt x="5384" y="23541"/>
                  </a:cubicBezTo>
                  <a:lnTo>
                    <a:pt x="4298" y="24383"/>
                  </a:lnTo>
                  <a:cubicBezTo>
                    <a:pt x="4764" y="24948"/>
                    <a:pt x="5262" y="25491"/>
                    <a:pt x="5794" y="25989"/>
                  </a:cubicBezTo>
                  <a:lnTo>
                    <a:pt x="6747" y="25014"/>
                  </a:lnTo>
                  <a:cubicBezTo>
                    <a:pt x="6891" y="25136"/>
                    <a:pt x="7024" y="25258"/>
                    <a:pt x="7168" y="25380"/>
                  </a:cubicBezTo>
                  <a:lnTo>
                    <a:pt x="6248" y="26399"/>
                  </a:lnTo>
                  <a:cubicBezTo>
                    <a:pt x="6802" y="26887"/>
                    <a:pt x="7378" y="27341"/>
                    <a:pt x="7987" y="27762"/>
                  </a:cubicBezTo>
                  <a:lnTo>
                    <a:pt x="8752" y="26621"/>
                  </a:lnTo>
                  <a:cubicBezTo>
                    <a:pt x="8907" y="26720"/>
                    <a:pt x="9062" y="26831"/>
                    <a:pt x="9217" y="26920"/>
                  </a:cubicBezTo>
                  <a:cubicBezTo>
                    <a:pt x="8973" y="27319"/>
                    <a:pt x="8741" y="27706"/>
                    <a:pt x="8497" y="28094"/>
                  </a:cubicBezTo>
                  <a:cubicBezTo>
                    <a:pt x="9117" y="28482"/>
                    <a:pt x="9771" y="28836"/>
                    <a:pt x="10435" y="29146"/>
                  </a:cubicBezTo>
                  <a:lnTo>
                    <a:pt x="10989" y="27884"/>
                  </a:lnTo>
                  <a:cubicBezTo>
                    <a:pt x="11156" y="27961"/>
                    <a:pt x="11322" y="28039"/>
                    <a:pt x="11499" y="28116"/>
                  </a:cubicBezTo>
                  <a:cubicBezTo>
                    <a:pt x="11333" y="28537"/>
                    <a:pt x="11167" y="28969"/>
                    <a:pt x="11000" y="29390"/>
                  </a:cubicBezTo>
                  <a:cubicBezTo>
                    <a:pt x="11665" y="29678"/>
                    <a:pt x="12363" y="29922"/>
                    <a:pt x="13072" y="30110"/>
                  </a:cubicBezTo>
                  <a:cubicBezTo>
                    <a:pt x="13183" y="29667"/>
                    <a:pt x="13282" y="29213"/>
                    <a:pt x="13393" y="28770"/>
                  </a:cubicBezTo>
                  <a:cubicBezTo>
                    <a:pt x="13570" y="28814"/>
                    <a:pt x="13748" y="28869"/>
                    <a:pt x="13925" y="28914"/>
                  </a:cubicBezTo>
                  <a:cubicBezTo>
                    <a:pt x="13836" y="29357"/>
                    <a:pt x="13748" y="29811"/>
                    <a:pt x="13659" y="30265"/>
                  </a:cubicBezTo>
                  <a:cubicBezTo>
                    <a:pt x="14368" y="30431"/>
                    <a:pt x="15099" y="30542"/>
                    <a:pt x="15819" y="30609"/>
                  </a:cubicBezTo>
                  <a:lnTo>
                    <a:pt x="15908" y="29224"/>
                  </a:lnTo>
                  <a:cubicBezTo>
                    <a:pt x="16085" y="29235"/>
                    <a:pt x="16262" y="29257"/>
                    <a:pt x="16451" y="29257"/>
                  </a:cubicBezTo>
                  <a:close/>
                  <a:moveTo>
                    <a:pt x="8508" y="8365"/>
                  </a:moveTo>
                  <a:lnTo>
                    <a:pt x="24936" y="21126"/>
                  </a:lnTo>
                  <a:cubicBezTo>
                    <a:pt x="16417" y="32082"/>
                    <a:pt x="0" y="19309"/>
                    <a:pt x="8508" y="8365"/>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8261438" y="285131"/>
              <a:ext cx="2963" cy="10013"/>
            </a:xfrm>
            <a:custGeom>
              <a:avLst/>
              <a:gdLst/>
              <a:ahLst/>
              <a:cxnLst/>
              <a:rect l="l" t="t" r="r" b="b"/>
              <a:pathLst>
                <a:path w="79" h="267" fill="none" extrusionOk="0">
                  <a:moveTo>
                    <a:pt x="1" y="266"/>
                  </a:moveTo>
                  <a:cubicBezTo>
                    <a:pt x="23" y="178"/>
                    <a:pt x="56" y="89"/>
                    <a:pt x="79" y="0"/>
                  </a:cubicBezTo>
                  <a:cubicBezTo>
                    <a:pt x="56" y="89"/>
                    <a:pt x="23" y="178"/>
                    <a:pt x="1" y="266"/>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8516100" y="937744"/>
              <a:ext cx="7950" cy="5438"/>
            </a:xfrm>
            <a:custGeom>
              <a:avLst/>
              <a:gdLst/>
              <a:ahLst/>
              <a:cxnLst/>
              <a:rect l="l" t="t" r="r" b="b"/>
              <a:pathLst>
                <a:path w="212" h="145" fill="none" extrusionOk="0">
                  <a:moveTo>
                    <a:pt x="211" y="145"/>
                  </a:moveTo>
                  <a:cubicBezTo>
                    <a:pt x="145" y="100"/>
                    <a:pt x="78" y="45"/>
                    <a:pt x="1" y="1"/>
                  </a:cubicBezTo>
                  <a:cubicBezTo>
                    <a:pt x="78" y="45"/>
                    <a:pt x="156" y="100"/>
                    <a:pt x="211" y="145"/>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8430938" y="870881"/>
              <a:ext cx="7088" cy="6263"/>
            </a:xfrm>
            <a:custGeom>
              <a:avLst/>
              <a:gdLst/>
              <a:ahLst/>
              <a:cxnLst/>
              <a:rect l="l" t="t" r="r" b="b"/>
              <a:pathLst>
                <a:path w="189" h="167" fill="none" extrusionOk="0">
                  <a:moveTo>
                    <a:pt x="189" y="166"/>
                  </a:moveTo>
                  <a:lnTo>
                    <a:pt x="1" y="0"/>
                  </a:ln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8612063" y="990506"/>
              <a:ext cx="7500" cy="3375"/>
            </a:xfrm>
            <a:custGeom>
              <a:avLst/>
              <a:gdLst/>
              <a:ahLst/>
              <a:cxnLst/>
              <a:rect l="l" t="t" r="r" b="b"/>
              <a:pathLst>
                <a:path w="200" h="90" fill="none" extrusionOk="0">
                  <a:moveTo>
                    <a:pt x="200" y="89"/>
                  </a:moveTo>
                  <a:cubicBezTo>
                    <a:pt x="133" y="56"/>
                    <a:pt x="56" y="23"/>
                    <a:pt x="1" y="0"/>
                  </a:cubicBezTo>
                  <a:cubicBezTo>
                    <a:pt x="67" y="23"/>
                    <a:pt x="133" y="56"/>
                    <a:pt x="200" y="89"/>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39838" y="399356"/>
              <a:ext cx="900" cy="10013"/>
            </a:xfrm>
            <a:custGeom>
              <a:avLst/>
              <a:gdLst/>
              <a:ahLst/>
              <a:cxnLst/>
              <a:rect l="l" t="t" r="r" b="b"/>
              <a:pathLst>
                <a:path w="24" h="267" fill="none" extrusionOk="0">
                  <a:moveTo>
                    <a:pt x="1" y="267"/>
                  </a:moveTo>
                  <a:cubicBezTo>
                    <a:pt x="1" y="178"/>
                    <a:pt x="23" y="89"/>
                    <a:pt x="23" y="1"/>
                  </a:cubicBezTo>
                  <a:cubicBezTo>
                    <a:pt x="23" y="89"/>
                    <a:pt x="12" y="178"/>
                    <a:pt x="1" y="267"/>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300925" y="700144"/>
              <a:ext cx="38" cy="450"/>
            </a:xfrm>
            <a:custGeom>
              <a:avLst/>
              <a:gdLst/>
              <a:ahLst/>
              <a:cxnLst/>
              <a:rect l="l" t="t" r="r" b="b"/>
              <a:pathLst>
                <a:path w="1" h="12" fill="none" extrusionOk="0">
                  <a:moveTo>
                    <a:pt x="0" y="11"/>
                  </a:moveTo>
                  <a:lnTo>
                    <a:pt x="0" y="0"/>
                  </a:ln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8721750" y="1027069"/>
              <a:ext cx="38" cy="38"/>
            </a:xfrm>
            <a:custGeom>
              <a:avLst/>
              <a:gdLst/>
              <a:ahLst/>
              <a:cxnLst/>
              <a:rect l="l" t="t" r="r" b="b"/>
              <a:pathLst>
                <a:path w="1" h="1" fill="none" extrusionOk="0">
                  <a:moveTo>
                    <a:pt x="0" y="0"/>
                  </a:move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358263" y="790706"/>
              <a:ext cx="5438" cy="6675"/>
            </a:xfrm>
            <a:custGeom>
              <a:avLst/>
              <a:gdLst/>
              <a:ahLst/>
              <a:cxnLst/>
              <a:rect l="l" t="t" r="r" b="b"/>
              <a:pathLst>
                <a:path w="145" h="178" fill="none" extrusionOk="0">
                  <a:moveTo>
                    <a:pt x="144" y="177"/>
                  </a:moveTo>
                  <a:cubicBezTo>
                    <a:pt x="100" y="122"/>
                    <a:pt x="55" y="66"/>
                    <a:pt x="0" y="0"/>
                  </a:cubicBezTo>
                  <a:cubicBezTo>
                    <a:pt x="55" y="66"/>
                    <a:pt x="100" y="122"/>
                    <a:pt x="144" y="177"/>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9181200" y="841781"/>
              <a:ext cx="53175" cy="56963"/>
            </a:xfrm>
            <a:custGeom>
              <a:avLst/>
              <a:gdLst/>
              <a:ahLst/>
              <a:cxnLst/>
              <a:rect l="l" t="t" r="r" b="b"/>
              <a:pathLst>
                <a:path w="1418" h="1519" fill="none" extrusionOk="0">
                  <a:moveTo>
                    <a:pt x="0" y="466"/>
                  </a:moveTo>
                  <a:lnTo>
                    <a:pt x="875" y="1518"/>
                  </a:lnTo>
                  <a:lnTo>
                    <a:pt x="875" y="1518"/>
                  </a:lnTo>
                  <a:cubicBezTo>
                    <a:pt x="975" y="1430"/>
                    <a:pt x="1064" y="1341"/>
                    <a:pt x="1152" y="1252"/>
                  </a:cubicBezTo>
                  <a:cubicBezTo>
                    <a:pt x="1219" y="1197"/>
                    <a:pt x="1285" y="1131"/>
                    <a:pt x="1352" y="1075"/>
                  </a:cubicBezTo>
                  <a:lnTo>
                    <a:pt x="1418" y="1020"/>
                  </a:lnTo>
                  <a:lnTo>
                    <a:pt x="1418" y="1020"/>
                  </a:lnTo>
                  <a:lnTo>
                    <a:pt x="487" y="1"/>
                  </a:lnTo>
                  <a:cubicBezTo>
                    <a:pt x="321" y="156"/>
                    <a:pt x="166" y="311"/>
                    <a:pt x="0" y="466"/>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91875" y="912394"/>
              <a:ext cx="46125" cy="57375"/>
            </a:xfrm>
            <a:custGeom>
              <a:avLst/>
              <a:gdLst/>
              <a:ahLst/>
              <a:cxnLst/>
              <a:rect l="l" t="t" r="r" b="b"/>
              <a:pathLst>
                <a:path w="1230" h="1530" fill="none" extrusionOk="0">
                  <a:moveTo>
                    <a:pt x="0" y="311"/>
                  </a:moveTo>
                  <a:lnTo>
                    <a:pt x="654" y="1530"/>
                  </a:lnTo>
                  <a:lnTo>
                    <a:pt x="654" y="1530"/>
                  </a:lnTo>
                  <a:lnTo>
                    <a:pt x="853" y="1408"/>
                  </a:lnTo>
                  <a:cubicBezTo>
                    <a:pt x="931" y="1363"/>
                    <a:pt x="1008" y="1319"/>
                    <a:pt x="1086" y="1275"/>
                  </a:cubicBezTo>
                  <a:cubicBezTo>
                    <a:pt x="1130" y="1241"/>
                    <a:pt x="1175" y="1219"/>
                    <a:pt x="1230" y="1186"/>
                  </a:cubicBezTo>
                  <a:lnTo>
                    <a:pt x="1230" y="1186"/>
                  </a:lnTo>
                  <a:lnTo>
                    <a:pt x="521" y="1"/>
                  </a:lnTo>
                  <a:cubicBezTo>
                    <a:pt x="355" y="100"/>
                    <a:pt x="178" y="211"/>
                    <a:pt x="0" y="31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997975" y="958931"/>
              <a:ext cx="38250" cy="56963"/>
            </a:xfrm>
            <a:custGeom>
              <a:avLst/>
              <a:gdLst/>
              <a:ahLst/>
              <a:cxnLst/>
              <a:rect l="l" t="t" r="r" b="b"/>
              <a:pathLst>
                <a:path w="1020" h="1519" fill="none" extrusionOk="0">
                  <a:moveTo>
                    <a:pt x="1" y="189"/>
                  </a:moveTo>
                  <a:cubicBezTo>
                    <a:pt x="145" y="632"/>
                    <a:pt x="278" y="1075"/>
                    <a:pt x="422" y="1518"/>
                  </a:cubicBezTo>
                  <a:lnTo>
                    <a:pt x="422" y="1518"/>
                  </a:lnTo>
                  <a:cubicBezTo>
                    <a:pt x="466" y="1507"/>
                    <a:pt x="510" y="1496"/>
                    <a:pt x="555" y="1474"/>
                  </a:cubicBezTo>
                  <a:lnTo>
                    <a:pt x="798" y="1385"/>
                  </a:lnTo>
                  <a:cubicBezTo>
                    <a:pt x="876" y="1363"/>
                    <a:pt x="953" y="1341"/>
                    <a:pt x="1020" y="1308"/>
                  </a:cubicBezTo>
                  <a:lnTo>
                    <a:pt x="1020" y="1308"/>
                  </a:lnTo>
                  <a:cubicBezTo>
                    <a:pt x="865" y="876"/>
                    <a:pt x="710" y="444"/>
                    <a:pt x="555" y="0"/>
                  </a:cubicBezTo>
                  <a:cubicBezTo>
                    <a:pt x="366" y="67"/>
                    <a:pt x="189" y="133"/>
                    <a:pt x="1" y="189"/>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8902013" y="984281"/>
              <a:ext cx="29138" cy="54450"/>
            </a:xfrm>
            <a:custGeom>
              <a:avLst/>
              <a:gdLst/>
              <a:ahLst/>
              <a:cxnLst/>
              <a:rect l="l" t="t" r="r" b="b"/>
              <a:pathLst>
                <a:path w="777" h="1452" fill="none" extrusionOk="0">
                  <a:moveTo>
                    <a:pt x="1" y="67"/>
                  </a:moveTo>
                  <a:lnTo>
                    <a:pt x="167" y="1451"/>
                  </a:lnTo>
                  <a:lnTo>
                    <a:pt x="167" y="1451"/>
                  </a:lnTo>
                  <a:lnTo>
                    <a:pt x="233" y="1440"/>
                  </a:lnTo>
                  <a:cubicBezTo>
                    <a:pt x="300" y="1440"/>
                    <a:pt x="366" y="1429"/>
                    <a:pt x="444" y="1418"/>
                  </a:cubicBezTo>
                  <a:cubicBezTo>
                    <a:pt x="555" y="1407"/>
                    <a:pt x="665" y="1396"/>
                    <a:pt x="776" y="1374"/>
                  </a:cubicBezTo>
                  <a:lnTo>
                    <a:pt x="776" y="1374"/>
                  </a:lnTo>
                  <a:lnTo>
                    <a:pt x="555" y="0"/>
                  </a:lnTo>
                  <a:cubicBezTo>
                    <a:pt x="366" y="22"/>
                    <a:pt x="189" y="56"/>
                    <a:pt x="1" y="67"/>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8802750" y="987994"/>
              <a:ext cx="23700" cy="53625"/>
            </a:xfrm>
            <a:custGeom>
              <a:avLst/>
              <a:gdLst/>
              <a:ahLst/>
              <a:cxnLst/>
              <a:rect l="l" t="t" r="r" b="b"/>
              <a:pathLst>
                <a:path w="632" h="1430" fill="none" extrusionOk="0">
                  <a:moveTo>
                    <a:pt x="632" y="34"/>
                  </a:moveTo>
                  <a:cubicBezTo>
                    <a:pt x="443" y="34"/>
                    <a:pt x="266" y="12"/>
                    <a:pt x="78" y="1"/>
                  </a:cubicBezTo>
                  <a:lnTo>
                    <a:pt x="0" y="1386"/>
                  </a:lnTo>
                  <a:lnTo>
                    <a:pt x="0" y="1386"/>
                  </a:lnTo>
                  <a:cubicBezTo>
                    <a:pt x="200" y="1408"/>
                    <a:pt x="399" y="1419"/>
                    <a:pt x="598" y="143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699700" y="971381"/>
              <a:ext cx="31613" cy="55725"/>
            </a:xfrm>
            <a:custGeom>
              <a:avLst/>
              <a:gdLst/>
              <a:ahLst/>
              <a:cxnLst/>
              <a:rect l="l" t="t" r="r" b="b"/>
              <a:pathLst>
                <a:path w="843" h="1486" fill="none" extrusionOk="0">
                  <a:moveTo>
                    <a:pt x="322" y="1"/>
                  </a:moveTo>
                  <a:cubicBezTo>
                    <a:pt x="211" y="444"/>
                    <a:pt x="101" y="887"/>
                    <a:pt x="1" y="1341"/>
                  </a:cubicBezTo>
                  <a:lnTo>
                    <a:pt x="1" y="1341"/>
                  </a:lnTo>
                  <a:cubicBezTo>
                    <a:pt x="189" y="1397"/>
                    <a:pt x="389" y="1441"/>
                    <a:pt x="577" y="1485"/>
                  </a:cubicBezTo>
                  <a:lnTo>
                    <a:pt x="577" y="1485"/>
                  </a:lnTo>
                  <a:cubicBezTo>
                    <a:pt x="666" y="1031"/>
                    <a:pt x="765" y="577"/>
                    <a:pt x="843" y="134"/>
                  </a:cubicBezTo>
                  <a:cubicBezTo>
                    <a:pt x="677" y="89"/>
                    <a:pt x="499" y="45"/>
                    <a:pt x="322"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600850" y="938156"/>
              <a:ext cx="39488" cy="56550"/>
            </a:xfrm>
            <a:custGeom>
              <a:avLst/>
              <a:gdLst/>
              <a:ahLst/>
              <a:cxnLst/>
              <a:rect l="l" t="t" r="r" b="b"/>
              <a:pathLst>
                <a:path w="1053" h="1508" fill="none" extrusionOk="0">
                  <a:moveTo>
                    <a:pt x="554" y="1"/>
                  </a:moveTo>
                  <a:lnTo>
                    <a:pt x="0" y="1263"/>
                  </a:lnTo>
                  <a:lnTo>
                    <a:pt x="0" y="1263"/>
                  </a:lnTo>
                  <a:cubicBezTo>
                    <a:pt x="100" y="1308"/>
                    <a:pt x="200" y="1341"/>
                    <a:pt x="300" y="1385"/>
                  </a:cubicBezTo>
                  <a:cubicBezTo>
                    <a:pt x="366" y="1419"/>
                    <a:pt x="432" y="1452"/>
                    <a:pt x="499" y="1474"/>
                  </a:cubicBezTo>
                  <a:lnTo>
                    <a:pt x="554" y="1507"/>
                  </a:lnTo>
                  <a:lnTo>
                    <a:pt x="554" y="1507"/>
                  </a:lnTo>
                  <a:cubicBezTo>
                    <a:pt x="721" y="1075"/>
                    <a:pt x="887" y="654"/>
                    <a:pt x="1053" y="222"/>
                  </a:cubicBezTo>
                  <a:cubicBezTo>
                    <a:pt x="887" y="156"/>
                    <a:pt x="721" y="78"/>
                    <a:pt x="554"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509463" y="890794"/>
              <a:ext cx="46125" cy="54863"/>
            </a:xfrm>
            <a:custGeom>
              <a:avLst/>
              <a:gdLst/>
              <a:ahLst/>
              <a:cxnLst/>
              <a:rect l="l" t="t" r="r" b="b"/>
              <a:pathLst>
                <a:path w="1230" h="1463" fill="none" extrusionOk="0">
                  <a:moveTo>
                    <a:pt x="765" y="1"/>
                  </a:moveTo>
                  <a:lnTo>
                    <a:pt x="0" y="1131"/>
                  </a:lnTo>
                  <a:lnTo>
                    <a:pt x="0" y="1131"/>
                  </a:lnTo>
                  <a:cubicBezTo>
                    <a:pt x="67" y="1175"/>
                    <a:pt x="122" y="1208"/>
                    <a:pt x="189" y="1253"/>
                  </a:cubicBezTo>
                  <a:cubicBezTo>
                    <a:pt x="244" y="1297"/>
                    <a:pt x="322" y="1341"/>
                    <a:pt x="388" y="1397"/>
                  </a:cubicBezTo>
                  <a:lnTo>
                    <a:pt x="510" y="1463"/>
                  </a:lnTo>
                  <a:lnTo>
                    <a:pt x="510" y="1463"/>
                  </a:lnTo>
                  <a:cubicBezTo>
                    <a:pt x="754" y="1075"/>
                    <a:pt x="986" y="688"/>
                    <a:pt x="1230" y="300"/>
                  </a:cubicBezTo>
                  <a:cubicBezTo>
                    <a:pt x="1075" y="200"/>
                    <a:pt x="920" y="100"/>
                    <a:pt x="765"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427188" y="830569"/>
              <a:ext cx="51150" cy="51975"/>
            </a:xfrm>
            <a:custGeom>
              <a:avLst/>
              <a:gdLst/>
              <a:ahLst/>
              <a:cxnLst/>
              <a:rect l="l" t="t" r="r" b="b"/>
              <a:pathLst>
                <a:path w="1364" h="1386" fill="none" extrusionOk="0">
                  <a:moveTo>
                    <a:pt x="954" y="0"/>
                  </a:moveTo>
                  <a:lnTo>
                    <a:pt x="1" y="975"/>
                  </a:lnTo>
                  <a:lnTo>
                    <a:pt x="1" y="975"/>
                  </a:lnTo>
                  <a:lnTo>
                    <a:pt x="112" y="1075"/>
                  </a:lnTo>
                  <a:lnTo>
                    <a:pt x="289" y="1241"/>
                  </a:lnTo>
                  <a:cubicBezTo>
                    <a:pt x="344" y="1285"/>
                    <a:pt x="400" y="1341"/>
                    <a:pt x="455" y="1385"/>
                  </a:cubicBezTo>
                  <a:lnTo>
                    <a:pt x="455" y="1385"/>
                  </a:lnTo>
                  <a:lnTo>
                    <a:pt x="1364" y="366"/>
                  </a:lnTo>
                  <a:cubicBezTo>
                    <a:pt x="1231" y="244"/>
                    <a:pt x="1098" y="122"/>
                    <a:pt x="954" y="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8356988" y="758719"/>
              <a:ext cx="54900" cy="47775"/>
            </a:xfrm>
            <a:custGeom>
              <a:avLst/>
              <a:gdLst/>
              <a:ahLst/>
              <a:cxnLst/>
              <a:rect l="l" t="t" r="r" b="b"/>
              <a:pathLst>
                <a:path w="1464" h="1274" fill="none" extrusionOk="0">
                  <a:moveTo>
                    <a:pt x="1120" y="0"/>
                  </a:moveTo>
                  <a:lnTo>
                    <a:pt x="1" y="798"/>
                  </a:lnTo>
                  <a:lnTo>
                    <a:pt x="1" y="798"/>
                  </a:lnTo>
                  <a:lnTo>
                    <a:pt x="45" y="853"/>
                  </a:lnTo>
                  <a:cubicBezTo>
                    <a:pt x="89" y="908"/>
                    <a:pt x="134" y="964"/>
                    <a:pt x="178" y="1019"/>
                  </a:cubicBezTo>
                  <a:cubicBezTo>
                    <a:pt x="245" y="1108"/>
                    <a:pt x="322" y="1196"/>
                    <a:pt x="377" y="1274"/>
                  </a:cubicBezTo>
                  <a:lnTo>
                    <a:pt x="377" y="1274"/>
                  </a:lnTo>
                  <a:lnTo>
                    <a:pt x="1463" y="432"/>
                  </a:lnTo>
                  <a:cubicBezTo>
                    <a:pt x="1352" y="288"/>
                    <a:pt x="1230" y="144"/>
                    <a:pt x="1120" y="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8300925" y="677681"/>
              <a:ext cx="56513" cy="42413"/>
            </a:xfrm>
            <a:custGeom>
              <a:avLst/>
              <a:gdLst/>
              <a:ahLst/>
              <a:cxnLst/>
              <a:rect l="l" t="t" r="r" b="b"/>
              <a:pathLst>
                <a:path w="1507" h="1131" fill="none" extrusionOk="0">
                  <a:moveTo>
                    <a:pt x="1252" y="1"/>
                  </a:moveTo>
                  <a:lnTo>
                    <a:pt x="0" y="599"/>
                  </a:lnTo>
                  <a:lnTo>
                    <a:pt x="0" y="599"/>
                  </a:lnTo>
                  <a:lnTo>
                    <a:pt x="0" y="610"/>
                  </a:lnTo>
                  <a:cubicBezTo>
                    <a:pt x="89" y="787"/>
                    <a:pt x="189" y="954"/>
                    <a:pt x="277" y="1131"/>
                  </a:cubicBezTo>
                  <a:lnTo>
                    <a:pt x="277" y="1131"/>
                  </a:lnTo>
                  <a:lnTo>
                    <a:pt x="1507" y="488"/>
                  </a:lnTo>
                  <a:cubicBezTo>
                    <a:pt x="1418" y="333"/>
                    <a:pt x="1330" y="167"/>
                    <a:pt x="1252"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8261438" y="589219"/>
              <a:ext cx="56550" cy="35325"/>
            </a:xfrm>
            <a:custGeom>
              <a:avLst/>
              <a:gdLst/>
              <a:ahLst/>
              <a:cxnLst/>
              <a:rect l="l" t="t" r="r" b="b"/>
              <a:pathLst>
                <a:path w="1508" h="942" fill="none" extrusionOk="0">
                  <a:moveTo>
                    <a:pt x="1341" y="0"/>
                  </a:moveTo>
                  <a:lnTo>
                    <a:pt x="1" y="366"/>
                  </a:lnTo>
                  <a:lnTo>
                    <a:pt x="1" y="366"/>
                  </a:lnTo>
                  <a:cubicBezTo>
                    <a:pt x="56" y="565"/>
                    <a:pt x="123" y="754"/>
                    <a:pt x="189" y="942"/>
                  </a:cubicBezTo>
                  <a:lnTo>
                    <a:pt x="189" y="942"/>
                  </a:lnTo>
                  <a:lnTo>
                    <a:pt x="1508" y="532"/>
                  </a:lnTo>
                  <a:cubicBezTo>
                    <a:pt x="1452" y="355"/>
                    <a:pt x="1397" y="178"/>
                    <a:pt x="1341" y="0"/>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8241113" y="494494"/>
              <a:ext cx="54450" cy="27450"/>
            </a:xfrm>
            <a:custGeom>
              <a:avLst/>
              <a:gdLst/>
              <a:ahLst/>
              <a:cxnLst/>
              <a:rect l="l" t="t" r="r" b="b"/>
              <a:pathLst>
                <a:path w="1452" h="732" fill="none" extrusionOk="0">
                  <a:moveTo>
                    <a:pt x="1385" y="1"/>
                  </a:moveTo>
                  <a:lnTo>
                    <a:pt x="0" y="122"/>
                  </a:lnTo>
                  <a:lnTo>
                    <a:pt x="0" y="122"/>
                  </a:lnTo>
                  <a:cubicBezTo>
                    <a:pt x="11" y="233"/>
                    <a:pt x="22" y="344"/>
                    <a:pt x="33" y="466"/>
                  </a:cubicBezTo>
                  <a:cubicBezTo>
                    <a:pt x="44" y="532"/>
                    <a:pt x="56" y="599"/>
                    <a:pt x="56" y="676"/>
                  </a:cubicBezTo>
                  <a:lnTo>
                    <a:pt x="67" y="732"/>
                  </a:lnTo>
                  <a:lnTo>
                    <a:pt x="67" y="732"/>
                  </a:lnTo>
                  <a:lnTo>
                    <a:pt x="1451" y="554"/>
                  </a:lnTo>
                  <a:cubicBezTo>
                    <a:pt x="1418" y="366"/>
                    <a:pt x="1396" y="189"/>
                    <a:pt x="1385" y="1"/>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8239838" y="390656"/>
              <a:ext cx="54038" cy="26625"/>
            </a:xfrm>
            <a:custGeom>
              <a:avLst/>
              <a:gdLst/>
              <a:ahLst/>
              <a:cxnLst/>
              <a:rect l="l" t="t" r="r" b="b"/>
              <a:pathLst>
                <a:path w="1441" h="710" fill="none" extrusionOk="0">
                  <a:moveTo>
                    <a:pt x="1441" y="133"/>
                  </a:moveTo>
                  <a:lnTo>
                    <a:pt x="56" y="0"/>
                  </a:lnTo>
                  <a:lnTo>
                    <a:pt x="56" y="0"/>
                  </a:lnTo>
                  <a:cubicBezTo>
                    <a:pt x="45" y="78"/>
                    <a:pt x="45" y="155"/>
                    <a:pt x="34" y="233"/>
                  </a:cubicBezTo>
                  <a:cubicBezTo>
                    <a:pt x="23" y="321"/>
                    <a:pt x="12" y="410"/>
                    <a:pt x="12" y="499"/>
                  </a:cubicBezTo>
                  <a:cubicBezTo>
                    <a:pt x="12" y="543"/>
                    <a:pt x="1" y="587"/>
                    <a:pt x="1" y="632"/>
                  </a:cubicBezTo>
                  <a:lnTo>
                    <a:pt x="1" y="632"/>
                  </a:lnTo>
                  <a:lnTo>
                    <a:pt x="1386" y="709"/>
                  </a:lnTo>
                  <a:cubicBezTo>
                    <a:pt x="1397" y="510"/>
                    <a:pt x="1419" y="321"/>
                    <a:pt x="1441" y="133"/>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8258963" y="279319"/>
              <a:ext cx="57375" cy="36600"/>
            </a:xfrm>
            <a:custGeom>
              <a:avLst/>
              <a:gdLst/>
              <a:ahLst/>
              <a:cxnLst/>
              <a:rect l="l" t="t" r="r" b="b"/>
              <a:pathLst>
                <a:path w="1530" h="976" fill="none" extrusionOk="0">
                  <a:moveTo>
                    <a:pt x="1529" y="388"/>
                  </a:moveTo>
                  <a:lnTo>
                    <a:pt x="200" y="0"/>
                  </a:lnTo>
                  <a:lnTo>
                    <a:pt x="200" y="0"/>
                  </a:lnTo>
                  <a:cubicBezTo>
                    <a:pt x="189" y="56"/>
                    <a:pt x="167" y="100"/>
                    <a:pt x="156" y="155"/>
                  </a:cubicBezTo>
                  <a:cubicBezTo>
                    <a:pt x="122" y="244"/>
                    <a:pt x="100" y="333"/>
                    <a:pt x="67" y="421"/>
                  </a:cubicBezTo>
                  <a:cubicBezTo>
                    <a:pt x="45" y="510"/>
                    <a:pt x="23" y="576"/>
                    <a:pt x="0" y="643"/>
                  </a:cubicBezTo>
                  <a:lnTo>
                    <a:pt x="0" y="643"/>
                  </a:lnTo>
                  <a:lnTo>
                    <a:pt x="1352" y="975"/>
                  </a:lnTo>
                  <a:cubicBezTo>
                    <a:pt x="1396" y="776"/>
                    <a:pt x="1474" y="587"/>
                    <a:pt x="1529" y="388"/>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8303813" y="166744"/>
              <a:ext cx="58613" cy="46538"/>
            </a:xfrm>
            <a:custGeom>
              <a:avLst/>
              <a:gdLst/>
              <a:ahLst/>
              <a:cxnLst/>
              <a:rect l="l" t="t" r="r" b="b"/>
              <a:pathLst>
                <a:path w="1563" h="1241" fill="none" extrusionOk="0">
                  <a:moveTo>
                    <a:pt x="1563" y="654"/>
                  </a:moveTo>
                  <a:lnTo>
                    <a:pt x="355" y="0"/>
                  </a:lnTo>
                  <a:lnTo>
                    <a:pt x="355" y="0"/>
                  </a:lnTo>
                  <a:lnTo>
                    <a:pt x="311" y="78"/>
                  </a:lnTo>
                  <a:cubicBezTo>
                    <a:pt x="267" y="166"/>
                    <a:pt x="234" y="244"/>
                    <a:pt x="189" y="322"/>
                  </a:cubicBezTo>
                  <a:cubicBezTo>
                    <a:pt x="123" y="432"/>
                    <a:pt x="56" y="543"/>
                    <a:pt x="1" y="654"/>
                  </a:cubicBezTo>
                  <a:lnTo>
                    <a:pt x="1" y="654"/>
                  </a:lnTo>
                  <a:lnTo>
                    <a:pt x="1253" y="1241"/>
                  </a:lnTo>
                  <a:cubicBezTo>
                    <a:pt x="1352" y="1042"/>
                    <a:pt x="1452" y="842"/>
                    <a:pt x="1563" y="654"/>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1"/>
            <p:cNvGrpSpPr/>
            <p:nvPr/>
          </p:nvGrpSpPr>
          <p:grpSpPr>
            <a:xfrm>
              <a:off x="1641750" y="4778719"/>
              <a:ext cx="647663" cy="681863"/>
              <a:chOff x="7432950" y="-741506"/>
              <a:chExt cx="647663" cy="681863"/>
            </a:xfrm>
          </p:grpSpPr>
          <p:sp>
            <p:nvSpPr>
              <p:cNvPr id="231" name="Google Shape;231;p11"/>
              <p:cNvSpPr/>
              <p:nvPr/>
            </p:nvSpPr>
            <p:spPr>
              <a:xfrm>
                <a:off x="7457438" y="-682781"/>
                <a:ext cx="623175" cy="623138"/>
              </a:xfrm>
              <a:custGeom>
                <a:avLst/>
                <a:gdLst/>
                <a:ahLst/>
                <a:cxnLst/>
                <a:rect l="l" t="t" r="r" b="b"/>
                <a:pathLst>
                  <a:path w="16618" h="16617" extrusionOk="0">
                    <a:moveTo>
                      <a:pt x="8309" y="0"/>
                    </a:moveTo>
                    <a:cubicBezTo>
                      <a:pt x="3723" y="0"/>
                      <a:pt x="1" y="3711"/>
                      <a:pt x="1" y="8309"/>
                    </a:cubicBezTo>
                    <a:cubicBezTo>
                      <a:pt x="1" y="12895"/>
                      <a:pt x="3723" y="16617"/>
                      <a:pt x="8309" y="16617"/>
                    </a:cubicBezTo>
                    <a:cubicBezTo>
                      <a:pt x="12895" y="16617"/>
                      <a:pt x="16618" y="12895"/>
                      <a:pt x="16618" y="8309"/>
                    </a:cubicBezTo>
                    <a:cubicBezTo>
                      <a:pt x="16618" y="3711"/>
                      <a:pt x="12895" y="0"/>
                      <a:pt x="8309" y="0"/>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7432950" y="-741506"/>
                <a:ext cx="638925" cy="631913"/>
              </a:xfrm>
              <a:custGeom>
                <a:avLst/>
                <a:gdLst/>
                <a:ahLst/>
                <a:cxnLst/>
                <a:rect l="l" t="t" r="r" b="b"/>
                <a:pathLst>
                  <a:path w="17038" h="16851" extrusionOk="0">
                    <a:moveTo>
                      <a:pt x="8443" y="591"/>
                    </a:moveTo>
                    <a:cubicBezTo>
                      <a:pt x="12762" y="591"/>
                      <a:pt x="16307" y="4093"/>
                      <a:pt x="16351" y="8479"/>
                    </a:cubicBezTo>
                    <a:cubicBezTo>
                      <a:pt x="16406" y="12903"/>
                      <a:pt x="12762" y="16455"/>
                      <a:pt x="8440" y="16455"/>
                    </a:cubicBezTo>
                    <a:cubicBezTo>
                      <a:pt x="8433" y="16455"/>
                      <a:pt x="8426" y="16455"/>
                      <a:pt x="8419" y="16455"/>
                    </a:cubicBezTo>
                    <a:cubicBezTo>
                      <a:pt x="8380" y="16455"/>
                      <a:pt x="8341" y="16456"/>
                      <a:pt x="8301" y="16456"/>
                    </a:cubicBezTo>
                    <a:cubicBezTo>
                      <a:pt x="4077" y="16456"/>
                      <a:pt x="543" y="12936"/>
                      <a:pt x="488" y="8656"/>
                    </a:cubicBezTo>
                    <a:cubicBezTo>
                      <a:pt x="421" y="4247"/>
                      <a:pt x="3944" y="636"/>
                      <a:pt x="8342" y="591"/>
                    </a:cubicBezTo>
                    <a:cubicBezTo>
                      <a:pt x="8376" y="591"/>
                      <a:pt x="8410" y="591"/>
                      <a:pt x="8443" y="591"/>
                    </a:cubicBezTo>
                    <a:close/>
                    <a:moveTo>
                      <a:pt x="8415" y="0"/>
                    </a:moveTo>
                    <a:cubicBezTo>
                      <a:pt x="3813" y="0"/>
                      <a:pt x="57" y="3747"/>
                      <a:pt x="100" y="8390"/>
                    </a:cubicBezTo>
                    <a:cubicBezTo>
                      <a:pt x="0" y="12910"/>
                      <a:pt x="3556" y="16676"/>
                      <a:pt x="8076" y="16843"/>
                    </a:cubicBezTo>
                    <a:cubicBezTo>
                      <a:pt x="8196" y="16848"/>
                      <a:pt x="8316" y="16850"/>
                      <a:pt x="8435" y="16850"/>
                    </a:cubicBezTo>
                    <a:cubicBezTo>
                      <a:pt x="12779" y="16850"/>
                      <a:pt x="16468" y="13536"/>
                      <a:pt x="16695" y="8911"/>
                    </a:cubicBezTo>
                    <a:cubicBezTo>
                      <a:pt x="17038" y="4203"/>
                      <a:pt x="13393" y="148"/>
                      <a:pt x="8674" y="4"/>
                    </a:cubicBezTo>
                    <a:cubicBezTo>
                      <a:pt x="8587" y="2"/>
                      <a:pt x="8501" y="0"/>
                      <a:pt x="8415"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1"/>
            <p:cNvSpPr/>
            <p:nvPr/>
          </p:nvSpPr>
          <p:spPr>
            <a:xfrm>
              <a:off x="420938" y="4750481"/>
              <a:ext cx="243038" cy="239700"/>
            </a:xfrm>
            <a:custGeom>
              <a:avLst/>
              <a:gdLst/>
              <a:ahLst/>
              <a:cxnLst/>
              <a:rect l="l" t="t" r="r" b="b"/>
              <a:pathLst>
                <a:path w="6481" h="6392" extrusionOk="0">
                  <a:moveTo>
                    <a:pt x="3778" y="1982"/>
                  </a:moveTo>
                  <a:lnTo>
                    <a:pt x="3789" y="1993"/>
                  </a:lnTo>
                  <a:lnTo>
                    <a:pt x="3778" y="1993"/>
                  </a:lnTo>
                  <a:lnTo>
                    <a:pt x="3778" y="1982"/>
                  </a:lnTo>
                  <a:close/>
                  <a:moveTo>
                    <a:pt x="6259" y="2370"/>
                  </a:moveTo>
                  <a:cubicBezTo>
                    <a:pt x="6270" y="2403"/>
                    <a:pt x="6270" y="2447"/>
                    <a:pt x="6270" y="2480"/>
                  </a:cubicBezTo>
                  <a:lnTo>
                    <a:pt x="6259" y="2480"/>
                  </a:lnTo>
                  <a:lnTo>
                    <a:pt x="6259" y="2370"/>
                  </a:lnTo>
                  <a:close/>
                  <a:moveTo>
                    <a:pt x="4287" y="2514"/>
                  </a:moveTo>
                  <a:lnTo>
                    <a:pt x="4287" y="2514"/>
                  </a:lnTo>
                  <a:cubicBezTo>
                    <a:pt x="4298" y="2569"/>
                    <a:pt x="4287" y="2602"/>
                    <a:pt x="4254" y="2602"/>
                  </a:cubicBezTo>
                  <a:cubicBezTo>
                    <a:pt x="4265" y="2569"/>
                    <a:pt x="4276" y="2547"/>
                    <a:pt x="4287" y="2514"/>
                  </a:cubicBezTo>
                  <a:close/>
                  <a:moveTo>
                    <a:pt x="3135" y="3965"/>
                  </a:moveTo>
                  <a:cubicBezTo>
                    <a:pt x="3135" y="3976"/>
                    <a:pt x="3135" y="3987"/>
                    <a:pt x="3124" y="3998"/>
                  </a:cubicBezTo>
                  <a:cubicBezTo>
                    <a:pt x="3124" y="3987"/>
                    <a:pt x="3124" y="3976"/>
                    <a:pt x="3113" y="3965"/>
                  </a:cubicBezTo>
                  <a:close/>
                  <a:moveTo>
                    <a:pt x="5162" y="4607"/>
                  </a:moveTo>
                  <a:cubicBezTo>
                    <a:pt x="5173" y="4618"/>
                    <a:pt x="5196" y="4640"/>
                    <a:pt x="5218" y="4652"/>
                  </a:cubicBezTo>
                  <a:lnTo>
                    <a:pt x="5151" y="4652"/>
                  </a:lnTo>
                  <a:cubicBezTo>
                    <a:pt x="5162" y="4640"/>
                    <a:pt x="5162" y="4618"/>
                    <a:pt x="5162" y="4607"/>
                  </a:cubicBezTo>
                  <a:close/>
                  <a:moveTo>
                    <a:pt x="4476" y="4652"/>
                  </a:moveTo>
                  <a:lnTo>
                    <a:pt x="4453" y="4663"/>
                  </a:lnTo>
                  <a:cubicBezTo>
                    <a:pt x="4453" y="4663"/>
                    <a:pt x="4464" y="4652"/>
                    <a:pt x="4476" y="4652"/>
                  </a:cubicBezTo>
                  <a:close/>
                  <a:moveTo>
                    <a:pt x="3334" y="4762"/>
                  </a:moveTo>
                  <a:lnTo>
                    <a:pt x="3312" y="4784"/>
                  </a:lnTo>
                  <a:cubicBezTo>
                    <a:pt x="3312" y="4773"/>
                    <a:pt x="3312" y="4762"/>
                    <a:pt x="3312" y="4762"/>
                  </a:cubicBezTo>
                  <a:close/>
                  <a:moveTo>
                    <a:pt x="4631" y="5660"/>
                  </a:moveTo>
                  <a:lnTo>
                    <a:pt x="4631" y="5682"/>
                  </a:lnTo>
                  <a:cubicBezTo>
                    <a:pt x="4620" y="5671"/>
                    <a:pt x="4620" y="5671"/>
                    <a:pt x="4631" y="5660"/>
                  </a:cubicBezTo>
                  <a:close/>
                  <a:moveTo>
                    <a:pt x="3246" y="1"/>
                  </a:moveTo>
                  <a:cubicBezTo>
                    <a:pt x="3006" y="1"/>
                    <a:pt x="2767" y="37"/>
                    <a:pt x="2537" y="110"/>
                  </a:cubicBezTo>
                  <a:cubicBezTo>
                    <a:pt x="2504" y="110"/>
                    <a:pt x="2470" y="121"/>
                    <a:pt x="2448" y="132"/>
                  </a:cubicBezTo>
                  <a:cubicBezTo>
                    <a:pt x="2442" y="131"/>
                    <a:pt x="2437" y="131"/>
                    <a:pt x="2431" y="131"/>
                  </a:cubicBezTo>
                  <a:cubicBezTo>
                    <a:pt x="2341" y="131"/>
                    <a:pt x="2277" y="209"/>
                    <a:pt x="2193" y="209"/>
                  </a:cubicBezTo>
                  <a:cubicBezTo>
                    <a:pt x="1905" y="265"/>
                    <a:pt x="1629" y="409"/>
                    <a:pt x="1407" y="597"/>
                  </a:cubicBezTo>
                  <a:cubicBezTo>
                    <a:pt x="1374" y="608"/>
                    <a:pt x="1341" y="630"/>
                    <a:pt x="1352" y="664"/>
                  </a:cubicBezTo>
                  <a:cubicBezTo>
                    <a:pt x="1274" y="752"/>
                    <a:pt x="1108" y="719"/>
                    <a:pt x="1075" y="863"/>
                  </a:cubicBezTo>
                  <a:cubicBezTo>
                    <a:pt x="1019" y="885"/>
                    <a:pt x="975" y="940"/>
                    <a:pt x="942" y="996"/>
                  </a:cubicBezTo>
                  <a:cubicBezTo>
                    <a:pt x="908" y="996"/>
                    <a:pt x="875" y="1018"/>
                    <a:pt x="875" y="1051"/>
                  </a:cubicBezTo>
                  <a:cubicBezTo>
                    <a:pt x="798" y="1096"/>
                    <a:pt x="787" y="1184"/>
                    <a:pt x="731" y="1251"/>
                  </a:cubicBezTo>
                  <a:cubicBezTo>
                    <a:pt x="565" y="1350"/>
                    <a:pt x="565" y="1561"/>
                    <a:pt x="476" y="1716"/>
                  </a:cubicBezTo>
                  <a:cubicBezTo>
                    <a:pt x="355" y="1782"/>
                    <a:pt x="288" y="1915"/>
                    <a:pt x="288" y="2048"/>
                  </a:cubicBezTo>
                  <a:cubicBezTo>
                    <a:pt x="188" y="2181"/>
                    <a:pt x="144" y="2336"/>
                    <a:pt x="144" y="2502"/>
                  </a:cubicBezTo>
                  <a:cubicBezTo>
                    <a:pt x="67" y="2580"/>
                    <a:pt x="100" y="2680"/>
                    <a:pt x="89" y="2768"/>
                  </a:cubicBezTo>
                  <a:lnTo>
                    <a:pt x="78" y="2901"/>
                  </a:lnTo>
                  <a:cubicBezTo>
                    <a:pt x="0" y="3090"/>
                    <a:pt x="0" y="3311"/>
                    <a:pt x="78" y="3499"/>
                  </a:cubicBezTo>
                  <a:cubicBezTo>
                    <a:pt x="78" y="3610"/>
                    <a:pt x="89" y="3710"/>
                    <a:pt x="89" y="3821"/>
                  </a:cubicBezTo>
                  <a:cubicBezTo>
                    <a:pt x="133" y="3965"/>
                    <a:pt x="177" y="4087"/>
                    <a:pt x="222" y="4219"/>
                  </a:cubicBezTo>
                  <a:cubicBezTo>
                    <a:pt x="266" y="4408"/>
                    <a:pt x="344" y="4585"/>
                    <a:pt x="465" y="4740"/>
                  </a:cubicBezTo>
                  <a:cubicBezTo>
                    <a:pt x="532" y="4928"/>
                    <a:pt x="643" y="5084"/>
                    <a:pt x="787" y="5216"/>
                  </a:cubicBezTo>
                  <a:cubicBezTo>
                    <a:pt x="842" y="5349"/>
                    <a:pt x="942" y="5460"/>
                    <a:pt x="1064" y="5527"/>
                  </a:cubicBezTo>
                  <a:cubicBezTo>
                    <a:pt x="1185" y="5671"/>
                    <a:pt x="1341" y="5793"/>
                    <a:pt x="1518" y="5870"/>
                  </a:cubicBezTo>
                  <a:cubicBezTo>
                    <a:pt x="1662" y="5981"/>
                    <a:pt x="1817" y="6069"/>
                    <a:pt x="1983" y="6114"/>
                  </a:cubicBezTo>
                  <a:cubicBezTo>
                    <a:pt x="2038" y="6158"/>
                    <a:pt x="2116" y="6191"/>
                    <a:pt x="2182" y="6191"/>
                  </a:cubicBezTo>
                  <a:cubicBezTo>
                    <a:pt x="2260" y="6247"/>
                    <a:pt x="2349" y="6269"/>
                    <a:pt x="2437" y="6269"/>
                  </a:cubicBezTo>
                  <a:cubicBezTo>
                    <a:pt x="2520" y="6315"/>
                    <a:pt x="2611" y="6338"/>
                    <a:pt x="2703" y="6338"/>
                  </a:cubicBezTo>
                  <a:cubicBezTo>
                    <a:pt x="2722" y="6338"/>
                    <a:pt x="2740" y="6337"/>
                    <a:pt x="2758" y="6335"/>
                  </a:cubicBezTo>
                  <a:cubicBezTo>
                    <a:pt x="2908" y="6371"/>
                    <a:pt x="3062" y="6391"/>
                    <a:pt x="3214" y="6391"/>
                  </a:cubicBezTo>
                  <a:cubicBezTo>
                    <a:pt x="3344" y="6391"/>
                    <a:pt x="3473" y="6377"/>
                    <a:pt x="3600" y="6346"/>
                  </a:cubicBezTo>
                  <a:cubicBezTo>
                    <a:pt x="3645" y="6346"/>
                    <a:pt x="3678" y="6335"/>
                    <a:pt x="3711" y="6324"/>
                  </a:cubicBezTo>
                  <a:cubicBezTo>
                    <a:pt x="3726" y="6325"/>
                    <a:pt x="3741" y="6326"/>
                    <a:pt x="3756" y="6326"/>
                  </a:cubicBezTo>
                  <a:cubicBezTo>
                    <a:pt x="3918" y="6326"/>
                    <a:pt x="4079" y="6272"/>
                    <a:pt x="4221" y="6180"/>
                  </a:cubicBezTo>
                  <a:cubicBezTo>
                    <a:pt x="4234" y="6185"/>
                    <a:pt x="4246" y="6186"/>
                    <a:pt x="4258" y="6186"/>
                  </a:cubicBezTo>
                  <a:cubicBezTo>
                    <a:pt x="4334" y="6186"/>
                    <a:pt x="4392" y="6113"/>
                    <a:pt x="4463" y="6113"/>
                  </a:cubicBezTo>
                  <a:cubicBezTo>
                    <a:pt x="4467" y="6113"/>
                    <a:pt x="4471" y="6113"/>
                    <a:pt x="4476" y="6114"/>
                  </a:cubicBezTo>
                  <a:cubicBezTo>
                    <a:pt x="4620" y="6069"/>
                    <a:pt x="4752" y="5981"/>
                    <a:pt x="4830" y="5859"/>
                  </a:cubicBezTo>
                  <a:cubicBezTo>
                    <a:pt x="4841" y="5859"/>
                    <a:pt x="4863" y="5859"/>
                    <a:pt x="4874" y="5848"/>
                  </a:cubicBezTo>
                  <a:lnTo>
                    <a:pt x="5007" y="5793"/>
                  </a:lnTo>
                  <a:cubicBezTo>
                    <a:pt x="5240" y="5715"/>
                    <a:pt x="5428" y="5549"/>
                    <a:pt x="5550" y="5338"/>
                  </a:cubicBezTo>
                  <a:cubicBezTo>
                    <a:pt x="5605" y="5305"/>
                    <a:pt x="5650" y="5250"/>
                    <a:pt x="5672" y="5194"/>
                  </a:cubicBezTo>
                  <a:cubicBezTo>
                    <a:pt x="5816" y="5106"/>
                    <a:pt x="5849" y="4940"/>
                    <a:pt x="5938" y="4818"/>
                  </a:cubicBezTo>
                  <a:cubicBezTo>
                    <a:pt x="6049" y="4707"/>
                    <a:pt x="6115" y="4563"/>
                    <a:pt x="6137" y="4408"/>
                  </a:cubicBezTo>
                  <a:cubicBezTo>
                    <a:pt x="6181" y="4386"/>
                    <a:pt x="6204" y="4330"/>
                    <a:pt x="6193" y="4286"/>
                  </a:cubicBezTo>
                  <a:cubicBezTo>
                    <a:pt x="6281" y="4164"/>
                    <a:pt x="6337" y="4031"/>
                    <a:pt x="6337" y="3887"/>
                  </a:cubicBezTo>
                  <a:cubicBezTo>
                    <a:pt x="6348" y="3876"/>
                    <a:pt x="6348" y="3854"/>
                    <a:pt x="6348" y="3832"/>
                  </a:cubicBezTo>
                  <a:cubicBezTo>
                    <a:pt x="6481" y="3322"/>
                    <a:pt x="6458" y="2790"/>
                    <a:pt x="6281" y="2292"/>
                  </a:cubicBezTo>
                  <a:cubicBezTo>
                    <a:pt x="6270" y="2159"/>
                    <a:pt x="6226" y="2026"/>
                    <a:pt x="6148" y="1915"/>
                  </a:cubicBezTo>
                  <a:cubicBezTo>
                    <a:pt x="6082" y="1727"/>
                    <a:pt x="5971" y="1561"/>
                    <a:pt x="5816" y="1439"/>
                  </a:cubicBezTo>
                  <a:cubicBezTo>
                    <a:pt x="5805" y="1206"/>
                    <a:pt x="5628" y="1073"/>
                    <a:pt x="5472" y="929"/>
                  </a:cubicBezTo>
                  <a:cubicBezTo>
                    <a:pt x="5340" y="763"/>
                    <a:pt x="5162" y="619"/>
                    <a:pt x="4963" y="531"/>
                  </a:cubicBezTo>
                  <a:cubicBezTo>
                    <a:pt x="4819" y="353"/>
                    <a:pt x="4608" y="364"/>
                    <a:pt x="4431" y="276"/>
                  </a:cubicBezTo>
                  <a:cubicBezTo>
                    <a:pt x="4254" y="154"/>
                    <a:pt x="4055" y="87"/>
                    <a:pt x="3844" y="76"/>
                  </a:cubicBezTo>
                  <a:cubicBezTo>
                    <a:pt x="3648" y="26"/>
                    <a:pt x="3447" y="1"/>
                    <a:pt x="3246" y="1"/>
                  </a:cubicBezTo>
                  <a:close/>
                </a:path>
              </a:pathLst>
            </a:custGeom>
            <a:solidFill>
              <a:srgbClr val="679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274912" y="4032131"/>
              <a:ext cx="1591913" cy="1580738"/>
            </a:xfrm>
            <a:custGeom>
              <a:avLst/>
              <a:gdLst/>
              <a:ahLst/>
              <a:cxnLst/>
              <a:rect l="l" t="t" r="r" b="b"/>
              <a:pathLst>
                <a:path w="42451" h="42153" extrusionOk="0">
                  <a:moveTo>
                    <a:pt x="20998" y="379"/>
                  </a:moveTo>
                  <a:cubicBezTo>
                    <a:pt x="21360" y="379"/>
                    <a:pt x="21724" y="496"/>
                    <a:pt x="22079" y="733"/>
                  </a:cubicBezTo>
                  <a:cubicBezTo>
                    <a:pt x="22433" y="976"/>
                    <a:pt x="22755" y="1275"/>
                    <a:pt x="23043" y="1608"/>
                  </a:cubicBezTo>
                  <a:cubicBezTo>
                    <a:pt x="23497" y="2151"/>
                    <a:pt x="23884" y="2760"/>
                    <a:pt x="24173" y="3402"/>
                  </a:cubicBezTo>
                  <a:cubicBezTo>
                    <a:pt x="24959" y="4998"/>
                    <a:pt x="25458" y="6681"/>
                    <a:pt x="25878" y="8387"/>
                  </a:cubicBezTo>
                  <a:cubicBezTo>
                    <a:pt x="25890" y="8465"/>
                    <a:pt x="25890" y="8531"/>
                    <a:pt x="25890" y="8609"/>
                  </a:cubicBezTo>
                  <a:lnTo>
                    <a:pt x="21126" y="12198"/>
                  </a:lnTo>
                  <a:lnTo>
                    <a:pt x="16208" y="8609"/>
                  </a:lnTo>
                  <a:cubicBezTo>
                    <a:pt x="16329" y="8099"/>
                    <a:pt x="16451" y="7545"/>
                    <a:pt x="16606" y="6992"/>
                  </a:cubicBezTo>
                  <a:cubicBezTo>
                    <a:pt x="17016" y="5507"/>
                    <a:pt x="17493" y="4034"/>
                    <a:pt x="18268" y="2693"/>
                  </a:cubicBezTo>
                  <a:cubicBezTo>
                    <a:pt x="18534" y="2228"/>
                    <a:pt x="18844" y="1796"/>
                    <a:pt x="19188" y="1375"/>
                  </a:cubicBezTo>
                  <a:cubicBezTo>
                    <a:pt x="19387" y="1142"/>
                    <a:pt x="19608" y="943"/>
                    <a:pt x="19863" y="766"/>
                  </a:cubicBezTo>
                  <a:cubicBezTo>
                    <a:pt x="20233" y="510"/>
                    <a:pt x="20615" y="379"/>
                    <a:pt x="20998" y="379"/>
                  </a:cubicBezTo>
                  <a:close/>
                  <a:moveTo>
                    <a:pt x="21148" y="12763"/>
                  </a:moveTo>
                  <a:lnTo>
                    <a:pt x="23109" y="14458"/>
                  </a:lnTo>
                  <a:lnTo>
                    <a:pt x="23076" y="14535"/>
                  </a:lnTo>
                  <a:lnTo>
                    <a:pt x="19176" y="14535"/>
                  </a:lnTo>
                  <a:cubicBezTo>
                    <a:pt x="19309" y="14281"/>
                    <a:pt x="20594" y="13106"/>
                    <a:pt x="21148" y="12763"/>
                  </a:cubicBezTo>
                  <a:close/>
                  <a:moveTo>
                    <a:pt x="26011" y="9041"/>
                  </a:moveTo>
                  <a:cubicBezTo>
                    <a:pt x="26432" y="10913"/>
                    <a:pt x="26720" y="12807"/>
                    <a:pt x="26909" y="14724"/>
                  </a:cubicBezTo>
                  <a:lnTo>
                    <a:pt x="26576" y="14724"/>
                  </a:lnTo>
                  <a:cubicBezTo>
                    <a:pt x="25746" y="14668"/>
                    <a:pt x="24915" y="14624"/>
                    <a:pt x="24084" y="14580"/>
                  </a:cubicBezTo>
                  <a:cubicBezTo>
                    <a:pt x="23907" y="14580"/>
                    <a:pt x="23740" y="14524"/>
                    <a:pt x="23608" y="14414"/>
                  </a:cubicBezTo>
                  <a:cubicBezTo>
                    <a:pt x="22954" y="13826"/>
                    <a:pt x="22289" y="13262"/>
                    <a:pt x="21625" y="12685"/>
                  </a:cubicBezTo>
                  <a:cubicBezTo>
                    <a:pt x="21569" y="12630"/>
                    <a:pt x="21525" y="12575"/>
                    <a:pt x="21470" y="12519"/>
                  </a:cubicBezTo>
                  <a:cubicBezTo>
                    <a:pt x="21680" y="12132"/>
                    <a:pt x="25192" y="9429"/>
                    <a:pt x="26011" y="9041"/>
                  </a:cubicBezTo>
                  <a:close/>
                  <a:moveTo>
                    <a:pt x="16174" y="9096"/>
                  </a:moveTo>
                  <a:cubicBezTo>
                    <a:pt x="17792" y="10138"/>
                    <a:pt x="19343" y="11279"/>
                    <a:pt x="20827" y="12508"/>
                  </a:cubicBezTo>
                  <a:lnTo>
                    <a:pt x="19963" y="13273"/>
                  </a:lnTo>
                  <a:cubicBezTo>
                    <a:pt x="19542" y="13660"/>
                    <a:pt x="19132" y="14048"/>
                    <a:pt x="18700" y="14414"/>
                  </a:cubicBezTo>
                  <a:cubicBezTo>
                    <a:pt x="18589" y="14513"/>
                    <a:pt x="18445" y="14580"/>
                    <a:pt x="18301" y="14602"/>
                  </a:cubicBezTo>
                  <a:cubicBezTo>
                    <a:pt x="17360" y="14679"/>
                    <a:pt x="16418" y="14735"/>
                    <a:pt x="15476" y="14801"/>
                  </a:cubicBezTo>
                  <a:cubicBezTo>
                    <a:pt x="15432" y="14801"/>
                    <a:pt x="15399" y="14790"/>
                    <a:pt x="15355" y="14779"/>
                  </a:cubicBezTo>
                  <a:cubicBezTo>
                    <a:pt x="15266" y="14181"/>
                    <a:pt x="15897" y="9706"/>
                    <a:pt x="16174" y="9096"/>
                  </a:cubicBezTo>
                  <a:close/>
                  <a:moveTo>
                    <a:pt x="33934" y="5654"/>
                  </a:moveTo>
                  <a:cubicBezTo>
                    <a:pt x="34132" y="5654"/>
                    <a:pt x="34329" y="5669"/>
                    <a:pt x="34530" y="5695"/>
                  </a:cubicBezTo>
                  <a:cubicBezTo>
                    <a:pt x="35483" y="5817"/>
                    <a:pt x="36103" y="6438"/>
                    <a:pt x="36280" y="7390"/>
                  </a:cubicBezTo>
                  <a:cubicBezTo>
                    <a:pt x="36369" y="8055"/>
                    <a:pt x="36336" y="8731"/>
                    <a:pt x="36181" y="9373"/>
                  </a:cubicBezTo>
                  <a:cubicBezTo>
                    <a:pt x="35970" y="10304"/>
                    <a:pt x="35660" y="11212"/>
                    <a:pt x="35261" y="12076"/>
                  </a:cubicBezTo>
                  <a:cubicBezTo>
                    <a:pt x="34741" y="13217"/>
                    <a:pt x="34154" y="14314"/>
                    <a:pt x="33489" y="15377"/>
                  </a:cubicBezTo>
                  <a:cubicBezTo>
                    <a:pt x="33445" y="15444"/>
                    <a:pt x="33389" y="15510"/>
                    <a:pt x="33356" y="15566"/>
                  </a:cubicBezTo>
                  <a:lnTo>
                    <a:pt x="27274" y="14702"/>
                  </a:lnTo>
                  <a:cubicBezTo>
                    <a:pt x="27064" y="12730"/>
                    <a:pt x="26754" y="10758"/>
                    <a:pt x="26333" y="8808"/>
                  </a:cubicBezTo>
                  <a:cubicBezTo>
                    <a:pt x="26421" y="8742"/>
                    <a:pt x="26466" y="8698"/>
                    <a:pt x="26532" y="8653"/>
                  </a:cubicBezTo>
                  <a:cubicBezTo>
                    <a:pt x="27884" y="7767"/>
                    <a:pt x="29324" y="7003"/>
                    <a:pt x="30819" y="6382"/>
                  </a:cubicBezTo>
                  <a:cubicBezTo>
                    <a:pt x="31705" y="6028"/>
                    <a:pt x="32592" y="5740"/>
                    <a:pt x="33544" y="5673"/>
                  </a:cubicBezTo>
                  <a:cubicBezTo>
                    <a:pt x="33675" y="5660"/>
                    <a:pt x="33805" y="5654"/>
                    <a:pt x="33934" y="5654"/>
                  </a:cubicBezTo>
                  <a:close/>
                  <a:moveTo>
                    <a:pt x="8237" y="5849"/>
                  </a:moveTo>
                  <a:cubicBezTo>
                    <a:pt x="8631" y="5849"/>
                    <a:pt x="9024" y="5905"/>
                    <a:pt x="9417" y="5983"/>
                  </a:cubicBezTo>
                  <a:cubicBezTo>
                    <a:pt x="10613" y="6227"/>
                    <a:pt x="11777" y="6648"/>
                    <a:pt x="12862" y="7224"/>
                  </a:cubicBezTo>
                  <a:cubicBezTo>
                    <a:pt x="13748" y="7678"/>
                    <a:pt x="14612" y="8177"/>
                    <a:pt x="15488" y="8664"/>
                  </a:cubicBezTo>
                  <a:cubicBezTo>
                    <a:pt x="15576" y="8720"/>
                    <a:pt x="15665" y="8786"/>
                    <a:pt x="15776" y="8853"/>
                  </a:cubicBezTo>
                  <a:cubicBezTo>
                    <a:pt x="15377" y="10824"/>
                    <a:pt x="15100" y="12807"/>
                    <a:pt x="14923" y="14801"/>
                  </a:cubicBezTo>
                  <a:lnTo>
                    <a:pt x="8907" y="15743"/>
                  </a:lnTo>
                  <a:cubicBezTo>
                    <a:pt x="8874" y="15699"/>
                    <a:pt x="8830" y="15654"/>
                    <a:pt x="8797" y="15599"/>
                  </a:cubicBezTo>
                  <a:cubicBezTo>
                    <a:pt x="7866" y="14148"/>
                    <a:pt x="7035" y="12652"/>
                    <a:pt x="6426" y="11035"/>
                  </a:cubicBezTo>
                  <a:cubicBezTo>
                    <a:pt x="6149" y="10348"/>
                    <a:pt x="5961" y="9617"/>
                    <a:pt x="5872" y="8875"/>
                  </a:cubicBezTo>
                  <a:cubicBezTo>
                    <a:pt x="5828" y="8432"/>
                    <a:pt x="5828" y="7989"/>
                    <a:pt x="5894" y="7545"/>
                  </a:cubicBezTo>
                  <a:cubicBezTo>
                    <a:pt x="6038" y="6670"/>
                    <a:pt x="6570" y="6139"/>
                    <a:pt x="7423" y="5939"/>
                  </a:cubicBezTo>
                  <a:cubicBezTo>
                    <a:pt x="7694" y="5876"/>
                    <a:pt x="7966" y="5849"/>
                    <a:pt x="8237" y="5849"/>
                  </a:cubicBezTo>
                  <a:close/>
                  <a:moveTo>
                    <a:pt x="24372" y="14979"/>
                  </a:moveTo>
                  <a:cubicBezTo>
                    <a:pt x="25225" y="14990"/>
                    <a:pt x="26067" y="15056"/>
                    <a:pt x="26953" y="15134"/>
                  </a:cubicBezTo>
                  <a:cubicBezTo>
                    <a:pt x="27042" y="16020"/>
                    <a:pt x="27119" y="16873"/>
                    <a:pt x="27141" y="17726"/>
                  </a:cubicBezTo>
                  <a:lnTo>
                    <a:pt x="27075" y="17748"/>
                  </a:lnTo>
                  <a:lnTo>
                    <a:pt x="24350" y="15056"/>
                  </a:lnTo>
                  <a:cubicBezTo>
                    <a:pt x="24350" y="15034"/>
                    <a:pt x="24361" y="15012"/>
                    <a:pt x="24372" y="14990"/>
                  </a:cubicBezTo>
                  <a:lnTo>
                    <a:pt x="24372" y="14979"/>
                  </a:lnTo>
                  <a:close/>
                  <a:moveTo>
                    <a:pt x="17914" y="15034"/>
                  </a:moveTo>
                  <a:cubicBezTo>
                    <a:pt x="17936" y="15067"/>
                    <a:pt x="17947" y="15078"/>
                    <a:pt x="17947" y="15078"/>
                  </a:cubicBezTo>
                  <a:cubicBezTo>
                    <a:pt x="17947" y="15089"/>
                    <a:pt x="17947" y="15100"/>
                    <a:pt x="17947" y="15112"/>
                  </a:cubicBezTo>
                  <a:cubicBezTo>
                    <a:pt x="17925" y="15145"/>
                    <a:pt x="17914" y="15167"/>
                    <a:pt x="17891" y="15200"/>
                  </a:cubicBezTo>
                  <a:cubicBezTo>
                    <a:pt x="16994" y="16108"/>
                    <a:pt x="16086" y="17006"/>
                    <a:pt x="15188" y="17914"/>
                  </a:cubicBezTo>
                  <a:lnTo>
                    <a:pt x="15111" y="17903"/>
                  </a:lnTo>
                  <a:lnTo>
                    <a:pt x="15111" y="17892"/>
                  </a:lnTo>
                  <a:cubicBezTo>
                    <a:pt x="15155" y="17017"/>
                    <a:pt x="15211" y="16142"/>
                    <a:pt x="15266" y="15233"/>
                  </a:cubicBezTo>
                  <a:cubicBezTo>
                    <a:pt x="16174" y="15134"/>
                    <a:pt x="17050" y="15078"/>
                    <a:pt x="17914" y="15034"/>
                  </a:cubicBezTo>
                  <a:close/>
                  <a:moveTo>
                    <a:pt x="27341" y="15167"/>
                  </a:moveTo>
                  <a:cubicBezTo>
                    <a:pt x="29246" y="15322"/>
                    <a:pt x="31151" y="15588"/>
                    <a:pt x="33024" y="15964"/>
                  </a:cubicBezTo>
                  <a:cubicBezTo>
                    <a:pt x="32957" y="16397"/>
                    <a:pt x="30343" y="20019"/>
                    <a:pt x="29689" y="20606"/>
                  </a:cubicBezTo>
                  <a:cubicBezTo>
                    <a:pt x="29634" y="20562"/>
                    <a:pt x="29578" y="20517"/>
                    <a:pt x="29523" y="20462"/>
                  </a:cubicBezTo>
                  <a:cubicBezTo>
                    <a:pt x="28925" y="19797"/>
                    <a:pt x="28327" y="19122"/>
                    <a:pt x="27728" y="18457"/>
                  </a:cubicBezTo>
                  <a:cubicBezTo>
                    <a:pt x="27596" y="18324"/>
                    <a:pt x="27518" y="18147"/>
                    <a:pt x="27518" y="17970"/>
                  </a:cubicBezTo>
                  <a:cubicBezTo>
                    <a:pt x="27463" y="17161"/>
                    <a:pt x="27396" y="16352"/>
                    <a:pt x="27341" y="15544"/>
                  </a:cubicBezTo>
                  <a:lnTo>
                    <a:pt x="27341" y="15167"/>
                  </a:lnTo>
                  <a:close/>
                  <a:moveTo>
                    <a:pt x="14845" y="15267"/>
                  </a:moveTo>
                  <a:cubicBezTo>
                    <a:pt x="14845" y="15388"/>
                    <a:pt x="14856" y="15477"/>
                    <a:pt x="14856" y="15577"/>
                  </a:cubicBezTo>
                  <a:cubicBezTo>
                    <a:pt x="14812" y="16452"/>
                    <a:pt x="14756" y="17316"/>
                    <a:pt x="14712" y="18191"/>
                  </a:cubicBezTo>
                  <a:cubicBezTo>
                    <a:pt x="14712" y="18368"/>
                    <a:pt x="14646" y="18535"/>
                    <a:pt x="14524" y="18667"/>
                  </a:cubicBezTo>
                  <a:cubicBezTo>
                    <a:pt x="13992" y="19277"/>
                    <a:pt x="13471" y="19897"/>
                    <a:pt x="12940" y="20506"/>
                  </a:cubicBezTo>
                  <a:cubicBezTo>
                    <a:pt x="12864" y="20593"/>
                    <a:pt x="12777" y="20669"/>
                    <a:pt x="12701" y="20745"/>
                  </a:cubicBezTo>
                  <a:lnTo>
                    <a:pt x="12701" y="20745"/>
                  </a:lnTo>
                  <a:cubicBezTo>
                    <a:pt x="12185" y="20375"/>
                    <a:pt x="9416" y="16726"/>
                    <a:pt x="9206" y="16142"/>
                  </a:cubicBezTo>
                  <a:cubicBezTo>
                    <a:pt x="11068" y="15743"/>
                    <a:pt x="12951" y="15455"/>
                    <a:pt x="14845" y="15267"/>
                  </a:cubicBezTo>
                  <a:close/>
                  <a:moveTo>
                    <a:pt x="14590" y="19122"/>
                  </a:moveTo>
                  <a:lnTo>
                    <a:pt x="14679" y="19144"/>
                  </a:lnTo>
                  <a:lnTo>
                    <a:pt x="14668" y="22988"/>
                  </a:lnTo>
                  <a:cubicBezTo>
                    <a:pt x="14413" y="22866"/>
                    <a:pt x="13261" y="21592"/>
                    <a:pt x="12929" y="21060"/>
                  </a:cubicBezTo>
                  <a:cubicBezTo>
                    <a:pt x="13449" y="20396"/>
                    <a:pt x="14014" y="19753"/>
                    <a:pt x="14590" y="19122"/>
                  </a:cubicBezTo>
                  <a:close/>
                  <a:moveTo>
                    <a:pt x="27596" y="18955"/>
                  </a:moveTo>
                  <a:cubicBezTo>
                    <a:pt x="27895" y="19144"/>
                    <a:pt x="29191" y="20584"/>
                    <a:pt x="29412" y="20994"/>
                  </a:cubicBezTo>
                  <a:lnTo>
                    <a:pt x="27684" y="22999"/>
                  </a:lnTo>
                  <a:lnTo>
                    <a:pt x="27596" y="22966"/>
                  </a:lnTo>
                  <a:lnTo>
                    <a:pt x="27596" y="18955"/>
                  </a:lnTo>
                  <a:close/>
                  <a:moveTo>
                    <a:pt x="33594" y="16078"/>
                  </a:moveTo>
                  <a:cubicBezTo>
                    <a:pt x="33608" y="16078"/>
                    <a:pt x="33622" y="16081"/>
                    <a:pt x="33633" y="16086"/>
                  </a:cubicBezTo>
                  <a:cubicBezTo>
                    <a:pt x="35472" y="16485"/>
                    <a:pt x="37277" y="16984"/>
                    <a:pt x="38961" y="17814"/>
                  </a:cubicBezTo>
                  <a:cubicBezTo>
                    <a:pt x="39504" y="18091"/>
                    <a:pt x="40025" y="18413"/>
                    <a:pt x="40523" y="18778"/>
                  </a:cubicBezTo>
                  <a:cubicBezTo>
                    <a:pt x="40878" y="19033"/>
                    <a:pt x="41177" y="19354"/>
                    <a:pt x="41443" y="19698"/>
                  </a:cubicBezTo>
                  <a:cubicBezTo>
                    <a:pt x="41985" y="20429"/>
                    <a:pt x="41974" y="21204"/>
                    <a:pt x="41487" y="21969"/>
                  </a:cubicBezTo>
                  <a:cubicBezTo>
                    <a:pt x="41243" y="22345"/>
                    <a:pt x="40933" y="22678"/>
                    <a:pt x="40579" y="22943"/>
                  </a:cubicBezTo>
                  <a:cubicBezTo>
                    <a:pt x="39825" y="23519"/>
                    <a:pt x="39006" y="23996"/>
                    <a:pt x="38130" y="24350"/>
                  </a:cubicBezTo>
                  <a:cubicBezTo>
                    <a:pt x="36757" y="24937"/>
                    <a:pt x="35317" y="25392"/>
                    <a:pt x="33854" y="25724"/>
                  </a:cubicBezTo>
                  <a:cubicBezTo>
                    <a:pt x="33788" y="25735"/>
                    <a:pt x="33710" y="25746"/>
                    <a:pt x="33633" y="25757"/>
                  </a:cubicBezTo>
                  <a:lnTo>
                    <a:pt x="33622" y="25757"/>
                  </a:lnTo>
                  <a:cubicBezTo>
                    <a:pt x="32392" y="24118"/>
                    <a:pt x="31196" y="22534"/>
                    <a:pt x="30010" y="20938"/>
                  </a:cubicBezTo>
                  <a:lnTo>
                    <a:pt x="33555" y="16086"/>
                  </a:lnTo>
                  <a:cubicBezTo>
                    <a:pt x="33566" y="16081"/>
                    <a:pt x="33580" y="16078"/>
                    <a:pt x="33594" y="16078"/>
                  </a:cubicBezTo>
                  <a:close/>
                  <a:moveTo>
                    <a:pt x="8752" y="16264"/>
                  </a:moveTo>
                  <a:lnTo>
                    <a:pt x="12386" y="21082"/>
                  </a:lnTo>
                  <a:lnTo>
                    <a:pt x="8819" y="25990"/>
                  </a:lnTo>
                  <a:cubicBezTo>
                    <a:pt x="8498" y="25912"/>
                    <a:pt x="8132" y="25835"/>
                    <a:pt x="7777" y="25746"/>
                  </a:cubicBezTo>
                  <a:cubicBezTo>
                    <a:pt x="6371" y="25425"/>
                    <a:pt x="4997" y="24960"/>
                    <a:pt x="3679" y="24372"/>
                  </a:cubicBezTo>
                  <a:cubicBezTo>
                    <a:pt x="2970" y="24073"/>
                    <a:pt x="2305" y="23675"/>
                    <a:pt x="1707" y="23198"/>
                  </a:cubicBezTo>
                  <a:cubicBezTo>
                    <a:pt x="1386" y="22932"/>
                    <a:pt x="1098" y="22633"/>
                    <a:pt x="854" y="22301"/>
                  </a:cubicBezTo>
                  <a:cubicBezTo>
                    <a:pt x="378" y="21625"/>
                    <a:pt x="355" y="20894"/>
                    <a:pt x="765" y="20174"/>
                  </a:cubicBezTo>
                  <a:cubicBezTo>
                    <a:pt x="987" y="19797"/>
                    <a:pt x="1264" y="19476"/>
                    <a:pt x="1596" y="19199"/>
                  </a:cubicBezTo>
                  <a:cubicBezTo>
                    <a:pt x="2261" y="18645"/>
                    <a:pt x="3003" y="18191"/>
                    <a:pt x="3801" y="17848"/>
                  </a:cubicBezTo>
                  <a:cubicBezTo>
                    <a:pt x="5329" y="17139"/>
                    <a:pt x="6924" y="16673"/>
                    <a:pt x="8553" y="16286"/>
                  </a:cubicBezTo>
                  <a:cubicBezTo>
                    <a:pt x="8619" y="16264"/>
                    <a:pt x="8686" y="16264"/>
                    <a:pt x="8752" y="16264"/>
                  </a:cubicBezTo>
                  <a:close/>
                  <a:moveTo>
                    <a:pt x="29667" y="21304"/>
                  </a:moveTo>
                  <a:cubicBezTo>
                    <a:pt x="30154" y="21647"/>
                    <a:pt x="32913" y="25303"/>
                    <a:pt x="33134" y="25890"/>
                  </a:cubicBezTo>
                  <a:cubicBezTo>
                    <a:pt x="31262" y="26300"/>
                    <a:pt x="29368" y="26588"/>
                    <a:pt x="27463" y="26776"/>
                  </a:cubicBezTo>
                  <a:cubicBezTo>
                    <a:pt x="27440" y="26732"/>
                    <a:pt x="27429" y="26677"/>
                    <a:pt x="27418" y="26632"/>
                  </a:cubicBezTo>
                  <a:cubicBezTo>
                    <a:pt x="27474" y="25713"/>
                    <a:pt x="27518" y="24805"/>
                    <a:pt x="27584" y="23885"/>
                  </a:cubicBezTo>
                  <a:cubicBezTo>
                    <a:pt x="27596" y="23741"/>
                    <a:pt x="27651" y="23608"/>
                    <a:pt x="27740" y="23508"/>
                  </a:cubicBezTo>
                  <a:cubicBezTo>
                    <a:pt x="28327" y="22811"/>
                    <a:pt x="28936" y="22124"/>
                    <a:pt x="29534" y="21426"/>
                  </a:cubicBezTo>
                  <a:cubicBezTo>
                    <a:pt x="29578" y="21381"/>
                    <a:pt x="29623" y="21337"/>
                    <a:pt x="29667" y="21304"/>
                  </a:cubicBezTo>
                  <a:close/>
                  <a:moveTo>
                    <a:pt x="12696" y="21381"/>
                  </a:moveTo>
                  <a:lnTo>
                    <a:pt x="13427" y="22190"/>
                  </a:lnTo>
                  <a:cubicBezTo>
                    <a:pt x="13804" y="22611"/>
                    <a:pt x="14191" y="23032"/>
                    <a:pt x="14568" y="23464"/>
                  </a:cubicBezTo>
                  <a:cubicBezTo>
                    <a:pt x="14657" y="23564"/>
                    <a:pt x="14723" y="23697"/>
                    <a:pt x="14745" y="23841"/>
                  </a:cubicBezTo>
                  <a:cubicBezTo>
                    <a:pt x="14823" y="24793"/>
                    <a:pt x="14878" y="25757"/>
                    <a:pt x="14945" y="26721"/>
                  </a:cubicBezTo>
                  <a:cubicBezTo>
                    <a:pt x="14934" y="26743"/>
                    <a:pt x="14934" y="26776"/>
                    <a:pt x="14923" y="26810"/>
                  </a:cubicBezTo>
                  <a:cubicBezTo>
                    <a:pt x="14882" y="26820"/>
                    <a:pt x="14811" y="26825"/>
                    <a:pt x="14714" y="26825"/>
                  </a:cubicBezTo>
                  <a:cubicBezTo>
                    <a:pt x="13691" y="26825"/>
                    <a:pt x="9802" y="26278"/>
                    <a:pt x="9306" y="26045"/>
                  </a:cubicBezTo>
                  <a:cubicBezTo>
                    <a:pt x="9450" y="25569"/>
                    <a:pt x="12031" y="22002"/>
                    <a:pt x="12696" y="21381"/>
                  </a:cubicBezTo>
                  <a:close/>
                  <a:moveTo>
                    <a:pt x="27119" y="24206"/>
                  </a:moveTo>
                  <a:lnTo>
                    <a:pt x="27197" y="24228"/>
                  </a:lnTo>
                  <a:lnTo>
                    <a:pt x="27197" y="24228"/>
                  </a:lnTo>
                  <a:cubicBezTo>
                    <a:pt x="27196" y="25078"/>
                    <a:pt x="27130" y="25927"/>
                    <a:pt x="27053" y="26821"/>
                  </a:cubicBezTo>
                  <a:cubicBezTo>
                    <a:pt x="26167" y="26898"/>
                    <a:pt x="25302" y="26998"/>
                    <a:pt x="24438" y="27009"/>
                  </a:cubicBezTo>
                  <a:cubicBezTo>
                    <a:pt x="24427" y="26987"/>
                    <a:pt x="24427" y="26965"/>
                    <a:pt x="24416" y="26943"/>
                  </a:cubicBezTo>
                  <a:cubicBezTo>
                    <a:pt x="25314" y="26023"/>
                    <a:pt x="26211" y="25115"/>
                    <a:pt x="27119" y="24206"/>
                  </a:cubicBezTo>
                  <a:close/>
                  <a:moveTo>
                    <a:pt x="15233" y="24184"/>
                  </a:moveTo>
                  <a:lnTo>
                    <a:pt x="18069" y="26987"/>
                  </a:lnTo>
                  <a:cubicBezTo>
                    <a:pt x="18069" y="27009"/>
                    <a:pt x="18058" y="27031"/>
                    <a:pt x="18058" y="27064"/>
                  </a:cubicBezTo>
                  <a:cubicBezTo>
                    <a:pt x="17160" y="27064"/>
                    <a:pt x="16274" y="26976"/>
                    <a:pt x="15366" y="26909"/>
                  </a:cubicBezTo>
                  <a:cubicBezTo>
                    <a:pt x="15266" y="25990"/>
                    <a:pt x="15200" y="25104"/>
                    <a:pt x="15166" y="24217"/>
                  </a:cubicBezTo>
                  <a:lnTo>
                    <a:pt x="15233" y="24184"/>
                  </a:lnTo>
                  <a:close/>
                  <a:moveTo>
                    <a:pt x="23419" y="14934"/>
                  </a:moveTo>
                  <a:cubicBezTo>
                    <a:pt x="23585" y="14934"/>
                    <a:pt x="23729" y="15001"/>
                    <a:pt x="23840" y="15112"/>
                  </a:cubicBezTo>
                  <a:lnTo>
                    <a:pt x="27019" y="18235"/>
                  </a:lnTo>
                  <a:cubicBezTo>
                    <a:pt x="27141" y="18346"/>
                    <a:pt x="27208" y="18512"/>
                    <a:pt x="27208" y="18679"/>
                  </a:cubicBezTo>
                  <a:cubicBezTo>
                    <a:pt x="27230" y="19432"/>
                    <a:pt x="27252" y="20185"/>
                    <a:pt x="27285" y="20938"/>
                  </a:cubicBezTo>
                  <a:lnTo>
                    <a:pt x="27252" y="20938"/>
                  </a:lnTo>
                  <a:cubicBezTo>
                    <a:pt x="27252" y="21658"/>
                    <a:pt x="27252" y="22367"/>
                    <a:pt x="27263" y="23076"/>
                  </a:cubicBezTo>
                  <a:cubicBezTo>
                    <a:pt x="27274" y="23331"/>
                    <a:pt x="27163" y="23597"/>
                    <a:pt x="26975" y="23774"/>
                  </a:cubicBezTo>
                  <a:cubicBezTo>
                    <a:pt x="25978" y="24793"/>
                    <a:pt x="24970" y="25802"/>
                    <a:pt x="23984" y="26821"/>
                  </a:cubicBezTo>
                  <a:cubicBezTo>
                    <a:pt x="23840" y="26976"/>
                    <a:pt x="23641" y="27064"/>
                    <a:pt x="23430" y="27064"/>
                  </a:cubicBezTo>
                  <a:cubicBezTo>
                    <a:pt x="21990" y="27064"/>
                    <a:pt x="20561" y="27087"/>
                    <a:pt x="19121" y="27109"/>
                  </a:cubicBezTo>
                  <a:cubicBezTo>
                    <a:pt x="19108" y="27109"/>
                    <a:pt x="19095" y="27110"/>
                    <a:pt x="19083" y="27110"/>
                  </a:cubicBezTo>
                  <a:cubicBezTo>
                    <a:pt x="18841" y="27110"/>
                    <a:pt x="18602" y="27011"/>
                    <a:pt x="18423" y="26832"/>
                  </a:cubicBezTo>
                  <a:cubicBezTo>
                    <a:pt x="17404" y="25813"/>
                    <a:pt x="16385" y="24816"/>
                    <a:pt x="15355" y="23819"/>
                  </a:cubicBezTo>
                  <a:cubicBezTo>
                    <a:pt x="15188" y="23664"/>
                    <a:pt x="15100" y="23453"/>
                    <a:pt x="15111" y="23231"/>
                  </a:cubicBezTo>
                  <a:cubicBezTo>
                    <a:pt x="15100" y="21769"/>
                    <a:pt x="15089" y="20296"/>
                    <a:pt x="15078" y="18834"/>
                  </a:cubicBezTo>
                  <a:cubicBezTo>
                    <a:pt x="15078" y="18645"/>
                    <a:pt x="15144" y="18468"/>
                    <a:pt x="15288" y="18335"/>
                  </a:cubicBezTo>
                  <a:cubicBezTo>
                    <a:pt x="16318" y="17294"/>
                    <a:pt x="17338" y="16241"/>
                    <a:pt x="18357" y="15189"/>
                  </a:cubicBezTo>
                  <a:cubicBezTo>
                    <a:pt x="18482" y="15064"/>
                    <a:pt x="18647" y="14978"/>
                    <a:pt x="18823" y="14978"/>
                  </a:cubicBezTo>
                  <a:cubicBezTo>
                    <a:pt x="18834" y="14978"/>
                    <a:pt x="18845" y="14978"/>
                    <a:pt x="18855" y="14979"/>
                  </a:cubicBezTo>
                  <a:lnTo>
                    <a:pt x="23419" y="14934"/>
                  </a:lnTo>
                  <a:close/>
                  <a:moveTo>
                    <a:pt x="23176" y="27463"/>
                  </a:moveTo>
                  <a:cubicBezTo>
                    <a:pt x="23087" y="27696"/>
                    <a:pt x="21758" y="28914"/>
                    <a:pt x="21215" y="29247"/>
                  </a:cubicBezTo>
                  <a:cubicBezTo>
                    <a:pt x="20528" y="28715"/>
                    <a:pt x="19863" y="28139"/>
                    <a:pt x="19221" y="27541"/>
                  </a:cubicBezTo>
                  <a:cubicBezTo>
                    <a:pt x="19232" y="27519"/>
                    <a:pt x="19243" y="27485"/>
                    <a:pt x="19254" y="27463"/>
                  </a:cubicBezTo>
                  <a:close/>
                  <a:moveTo>
                    <a:pt x="27019" y="27197"/>
                  </a:moveTo>
                  <a:cubicBezTo>
                    <a:pt x="26875" y="29125"/>
                    <a:pt x="26610" y="31052"/>
                    <a:pt x="26222" y="32947"/>
                  </a:cubicBezTo>
                  <a:cubicBezTo>
                    <a:pt x="24605" y="31905"/>
                    <a:pt x="23043" y="30775"/>
                    <a:pt x="21558" y="29546"/>
                  </a:cubicBezTo>
                  <a:lnTo>
                    <a:pt x="21558" y="29535"/>
                  </a:lnTo>
                  <a:cubicBezTo>
                    <a:pt x="21636" y="29446"/>
                    <a:pt x="21680" y="29391"/>
                    <a:pt x="21735" y="29346"/>
                  </a:cubicBezTo>
                  <a:cubicBezTo>
                    <a:pt x="22389" y="28759"/>
                    <a:pt x="23043" y="28172"/>
                    <a:pt x="23696" y="27585"/>
                  </a:cubicBezTo>
                  <a:cubicBezTo>
                    <a:pt x="23829" y="27463"/>
                    <a:pt x="24006" y="27386"/>
                    <a:pt x="24195" y="27375"/>
                  </a:cubicBezTo>
                  <a:cubicBezTo>
                    <a:pt x="25014" y="27330"/>
                    <a:pt x="25834" y="27264"/>
                    <a:pt x="26643" y="27197"/>
                  </a:cubicBezTo>
                  <a:close/>
                  <a:moveTo>
                    <a:pt x="15388" y="27275"/>
                  </a:moveTo>
                  <a:cubicBezTo>
                    <a:pt x="15632" y="27286"/>
                    <a:pt x="15820" y="27297"/>
                    <a:pt x="16019" y="27308"/>
                  </a:cubicBezTo>
                  <a:cubicBezTo>
                    <a:pt x="16784" y="27352"/>
                    <a:pt x="17548" y="27397"/>
                    <a:pt x="18312" y="27430"/>
                  </a:cubicBezTo>
                  <a:cubicBezTo>
                    <a:pt x="18467" y="27430"/>
                    <a:pt x="18634" y="27485"/>
                    <a:pt x="18756" y="27596"/>
                  </a:cubicBezTo>
                  <a:cubicBezTo>
                    <a:pt x="19398" y="28150"/>
                    <a:pt x="20052" y="28715"/>
                    <a:pt x="20694" y="29269"/>
                  </a:cubicBezTo>
                  <a:cubicBezTo>
                    <a:pt x="20772" y="29324"/>
                    <a:pt x="20849" y="29369"/>
                    <a:pt x="20927" y="29413"/>
                  </a:cubicBezTo>
                  <a:cubicBezTo>
                    <a:pt x="20650" y="29889"/>
                    <a:pt x="16928" y="32725"/>
                    <a:pt x="16274" y="32980"/>
                  </a:cubicBezTo>
                  <a:lnTo>
                    <a:pt x="16274" y="32969"/>
                  </a:lnTo>
                  <a:cubicBezTo>
                    <a:pt x="15875" y="31086"/>
                    <a:pt x="15576" y="29191"/>
                    <a:pt x="15388" y="27275"/>
                  </a:cubicBezTo>
                  <a:close/>
                  <a:moveTo>
                    <a:pt x="33400" y="26256"/>
                  </a:moveTo>
                  <a:cubicBezTo>
                    <a:pt x="33445" y="26300"/>
                    <a:pt x="33489" y="26344"/>
                    <a:pt x="33522" y="26389"/>
                  </a:cubicBezTo>
                  <a:cubicBezTo>
                    <a:pt x="34442" y="27829"/>
                    <a:pt x="35272" y="29302"/>
                    <a:pt x="35871" y="30897"/>
                  </a:cubicBezTo>
                  <a:cubicBezTo>
                    <a:pt x="36192" y="31750"/>
                    <a:pt x="36458" y="32614"/>
                    <a:pt x="36491" y="33545"/>
                  </a:cubicBezTo>
                  <a:cubicBezTo>
                    <a:pt x="36502" y="33877"/>
                    <a:pt x="36469" y="34221"/>
                    <a:pt x="36413" y="34553"/>
                  </a:cubicBezTo>
                  <a:cubicBezTo>
                    <a:pt x="36247" y="35317"/>
                    <a:pt x="35771" y="35794"/>
                    <a:pt x="35018" y="36004"/>
                  </a:cubicBezTo>
                  <a:cubicBezTo>
                    <a:pt x="34697" y="36097"/>
                    <a:pt x="34376" y="36133"/>
                    <a:pt x="34057" y="36133"/>
                  </a:cubicBezTo>
                  <a:cubicBezTo>
                    <a:pt x="33725" y="36133"/>
                    <a:pt x="33395" y="36094"/>
                    <a:pt x="33068" y="36037"/>
                  </a:cubicBezTo>
                  <a:cubicBezTo>
                    <a:pt x="32126" y="35860"/>
                    <a:pt x="31218" y="35572"/>
                    <a:pt x="30343" y="35184"/>
                  </a:cubicBezTo>
                  <a:cubicBezTo>
                    <a:pt x="29102" y="34642"/>
                    <a:pt x="27917" y="34010"/>
                    <a:pt x="26776" y="33301"/>
                  </a:cubicBezTo>
                  <a:cubicBezTo>
                    <a:pt x="26698" y="33257"/>
                    <a:pt x="26632" y="33201"/>
                    <a:pt x="26543" y="33124"/>
                  </a:cubicBezTo>
                  <a:lnTo>
                    <a:pt x="26543" y="33113"/>
                  </a:lnTo>
                  <a:cubicBezTo>
                    <a:pt x="26920" y="31174"/>
                    <a:pt x="27197" y="29225"/>
                    <a:pt x="27385" y="27253"/>
                  </a:cubicBezTo>
                  <a:cubicBezTo>
                    <a:pt x="27385" y="27231"/>
                    <a:pt x="27396" y="27208"/>
                    <a:pt x="27407" y="27197"/>
                  </a:cubicBezTo>
                  <a:lnTo>
                    <a:pt x="33400" y="26256"/>
                  </a:lnTo>
                  <a:close/>
                  <a:moveTo>
                    <a:pt x="9062" y="26389"/>
                  </a:moveTo>
                  <a:cubicBezTo>
                    <a:pt x="11001" y="26776"/>
                    <a:pt x="12962" y="27053"/>
                    <a:pt x="14934" y="27219"/>
                  </a:cubicBezTo>
                  <a:cubicBezTo>
                    <a:pt x="15255" y="29258"/>
                    <a:pt x="15565" y="31252"/>
                    <a:pt x="15875" y="33268"/>
                  </a:cubicBezTo>
                  <a:cubicBezTo>
                    <a:pt x="15853" y="33290"/>
                    <a:pt x="15831" y="33323"/>
                    <a:pt x="15798" y="33334"/>
                  </a:cubicBezTo>
                  <a:cubicBezTo>
                    <a:pt x="14258" y="34320"/>
                    <a:pt x="12663" y="35218"/>
                    <a:pt x="10935" y="35827"/>
                  </a:cubicBezTo>
                  <a:cubicBezTo>
                    <a:pt x="10303" y="36059"/>
                    <a:pt x="9650" y="36215"/>
                    <a:pt x="8996" y="36281"/>
                  </a:cubicBezTo>
                  <a:cubicBezTo>
                    <a:pt x="8834" y="36293"/>
                    <a:pt x="8674" y="36300"/>
                    <a:pt x="8514" y="36300"/>
                  </a:cubicBezTo>
                  <a:cubicBezTo>
                    <a:pt x="8248" y="36300"/>
                    <a:pt x="7985" y="36282"/>
                    <a:pt x="7722" y="36248"/>
                  </a:cubicBezTo>
                  <a:cubicBezTo>
                    <a:pt x="6891" y="36104"/>
                    <a:pt x="6382" y="35594"/>
                    <a:pt x="6171" y="34786"/>
                  </a:cubicBezTo>
                  <a:cubicBezTo>
                    <a:pt x="6038" y="34221"/>
                    <a:pt x="6027" y="33645"/>
                    <a:pt x="6127" y="33091"/>
                  </a:cubicBezTo>
                  <a:cubicBezTo>
                    <a:pt x="6293" y="32105"/>
                    <a:pt x="6581" y="31141"/>
                    <a:pt x="6991" y="30233"/>
                  </a:cubicBezTo>
                  <a:cubicBezTo>
                    <a:pt x="7523" y="28992"/>
                    <a:pt x="8165" y="27784"/>
                    <a:pt x="8885" y="26632"/>
                  </a:cubicBezTo>
                  <a:cubicBezTo>
                    <a:pt x="8930" y="26555"/>
                    <a:pt x="8996" y="26477"/>
                    <a:pt x="9062" y="26389"/>
                  </a:cubicBezTo>
                  <a:close/>
                  <a:moveTo>
                    <a:pt x="21270" y="29812"/>
                  </a:moveTo>
                  <a:lnTo>
                    <a:pt x="26111" y="33345"/>
                  </a:lnTo>
                  <a:cubicBezTo>
                    <a:pt x="26111" y="33390"/>
                    <a:pt x="26111" y="33445"/>
                    <a:pt x="26111" y="33489"/>
                  </a:cubicBezTo>
                  <a:cubicBezTo>
                    <a:pt x="25746" y="35184"/>
                    <a:pt x="25280" y="36846"/>
                    <a:pt x="24571" y="38430"/>
                  </a:cubicBezTo>
                  <a:cubicBezTo>
                    <a:pt x="24261" y="39172"/>
                    <a:pt x="23851" y="39859"/>
                    <a:pt x="23353" y="40491"/>
                  </a:cubicBezTo>
                  <a:cubicBezTo>
                    <a:pt x="23098" y="40801"/>
                    <a:pt x="22810" y="41089"/>
                    <a:pt x="22489" y="41332"/>
                  </a:cubicBezTo>
                  <a:cubicBezTo>
                    <a:pt x="22121" y="41614"/>
                    <a:pt x="21726" y="41750"/>
                    <a:pt x="21325" y="41750"/>
                  </a:cubicBezTo>
                  <a:cubicBezTo>
                    <a:pt x="20955" y="41750"/>
                    <a:pt x="20580" y="41634"/>
                    <a:pt x="20218" y="41410"/>
                  </a:cubicBezTo>
                  <a:cubicBezTo>
                    <a:pt x="19830" y="41144"/>
                    <a:pt x="19476" y="40823"/>
                    <a:pt x="19199" y="40446"/>
                  </a:cubicBezTo>
                  <a:cubicBezTo>
                    <a:pt x="18623" y="39682"/>
                    <a:pt x="18146" y="38851"/>
                    <a:pt x="17792" y="37965"/>
                  </a:cubicBezTo>
                  <a:cubicBezTo>
                    <a:pt x="17216" y="36580"/>
                    <a:pt x="16762" y="35151"/>
                    <a:pt x="16429" y="33689"/>
                  </a:cubicBezTo>
                  <a:cubicBezTo>
                    <a:pt x="16418" y="33611"/>
                    <a:pt x="16407" y="33545"/>
                    <a:pt x="16407" y="33467"/>
                  </a:cubicBezTo>
                  <a:lnTo>
                    <a:pt x="21270" y="29812"/>
                  </a:lnTo>
                  <a:close/>
                  <a:moveTo>
                    <a:pt x="20997" y="0"/>
                  </a:moveTo>
                  <a:cubicBezTo>
                    <a:pt x="20457" y="0"/>
                    <a:pt x="19920" y="216"/>
                    <a:pt x="19409" y="655"/>
                  </a:cubicBezTo>
                  <a:cubicBezTo>
                    <a:pt x="19032" y="998"/>
                    <a:pt x="18700" y="1375"/>
                    <a:pt x="18401" y="1785"/>
                  </a:cubicBezTo>
                  <a:cubicBezTo>
                    <a:pt x="17836" y="2549"/>
                    <a:pt x="17448" y="3425"/>
                    <a:pt x="17094" y="4311"/>
                  </a:cubicBezTo>
                  <a:cubicBezTo>
                    <a:pt x="16629" y="5518"/>
                    <a:pt x="16252" y="6748"/>
                    <a:pt x="15975" y="8011"/>
                  </a:cubicBezTo>
                  <a:cubicBezTo>
                    <a:pt x="15942" y="8144"/>
                    <a:pt x="15897" y="8277"/>
                    <a:pt x="15853" y="8432"/>
                  </a:cubicBezTo>
                  <a:cubicBezTo>
                    <a:pt x="15676" y="8332"/>
                    <a:pt x="15554" y="8265"/>
                    <a:pt x="15432" y="8199"/>
                  </a:cubicBezTo>
                  <a:cubicBezTo>
                    <a:pt x="14369" y="7545"/>
                    <a:pt x="13250" y="6969"/>
                    <a:pt x="12109" y="6471"/>
                  </a:cubicBezTo>
                  <a:cubicBezTo>
                    <a:pt x="11112" y="6050"/>
                    <a:pt x="10104" y="5695"/>
                    <a:pt x="9040" y="5551"/>
                  </a:cubicBezTo>
                  <a:cubicBezTo>
                    <a:pt x="8752" y="5512"/>
                    <a:pt x="8467" y="5486"/>
                    <a:pt x="8183" y="5486"/>
                  </a:cubicBezTo>
                  <a:cubicBezTo>
                    <a:pt x="7823" y="5486"/>
                    <a:pt x="7466" y="5528"/>
                    <a:pt x="7113" y="5640"/>
                  </a:cubicBezTo>
                  <a:cubicBezTo>
                    <a:pt x="6415" y="5828"/>
                    <a:pt x="5861" y="6371"/>
                    <a:pt x="5651" y="7069"/>
                  </a:cubicBezTo>
                  <a:cubicBezTo>
                    <a:pt x="5507" y="7534"/>
                    <a:pt x="5451" y="8033"/>
                    <a:pt x="5484" y="8531"/>
                  </a:cubicBezTo>
                  <a:cubicBezTo>
                    <a:pt x="5551" y="9340"/>
                    <a:pt x="5739" y="10127"/>
                    <a:pt x="6016" y="10891"/>
                  </a:cubicBezTo>
                  <a:cubicBezTo>
                    <a:pt x="6570" y="12442"/>
                    <a:pt x="7345" y="13871"/>
                    <a:pt x="8198" y="15267"/>
                  </a:cubicBezTo>
                  <a:lnTo>
                    <a:pt x="8564" y="15876"/>
                  </a:lnTo>
                  <a:cubicBezTo>
                    <a:pt x="8342" y="15931"/>
                    <a:pt x="8176" y="15987"/>
                    <a:pt x="8021" y="16031"/>
                  </a:cubicBezTo>
                  <a:cubicBezTo>
                    <a:pt x="6448" y="16419"/>
                    <a:pt x="4897" y="16906"/>
                    <a:pt x="3435" y="17604"/>
                  </a:cubicBezTo>
                  <a:cubicBezTo>
                    <a:pt x="2549" y="18025"/>
                    <a:pt x="1707" y="18512"/>
                    <a:pt x="1020" y="19232"/>
                  </a:cubicBezTo>
                  <a:cubicBezTo>
                    <a:pt x="754" y="19509"/>
                    <a:pt x="522" y="19831"/>
                    <a:pt x="333" y="20174"/>
                  </a:cubicBezTo>
                  <a:cubicBezTo>
                    <a:pt x="1" y="20772"/>
                    <a:pt x="1" y="21503"/>
                    <a:pt x="322" y="22102"/>
                  </a:cubicBezTo>
                  <a:cubicBezTo>
                    <a:pt x="610" y="22655"/>
                    <a:pt x="1031" y="23143"/>
                    <a:pt x="1530" y="23508"/>
                  </a:cubicBezTo>
                  <a:cubicBezTo>
                    <a:pt x="2272" y="24073"/>
                    <a:pt x="3092" y="24528"/>
                    <a:pt x="3956" y="24871"/>
                  </a:cubicBezTo>
                  <a:cubicBezTo>
                    <a:pt x="5396" y="25458"/>
                    <a:pt x="6880" y="25923"/>
                    <a:pt x="8398" y="26245"/>
                  </a:cubicBezTo>
                  <a:cubicBezTo>
                    <a:pt x="8498" y="26278"/>
                    <a:pt x="8575" y="26300"/>
                    <a:pt x="8664" y="26333"/>
                  </a:cubicBezTo>
                  <a:cubicBezTo>
                    <a:pt x="8586" y="26477"/>
                    <a:pt x="8531" y="26577"/>
                    <a:pt x="8464" y="26677"/>
                  </a:cubicBezTo>
                  <a:cubicBezTo>
                    <a:pt x="7844" y="27685"/>
                    <a:pt x="7290" y="28737"/>
                    <a:pt x="6803" y="29812"/>
                  </a:cubicBezTo>
                  <a:cubicBezTo>
                    <a:pt x="6348" y="30786"/>
                    <a:pt x="6016" y="31817"/>
                    <a:pt x="5817" y="32869"/>
                  </a:cubicBezTo>
                  <a:cubicBezTo>
                    <a:pt x="5706" y="33567"/>
                    <a:pt x="5651" y="34265"/>
                    <a:pt x="5839" y="34952"/>
                  </a:cubicBezTo>
                  <a:cubicBezTo>
                    <a:pt x="6027" y="35738"/>
                    <a:pt x="6648" y="36359"/>
                    <a:pt x="7434" y="36547"/>
                  </a:cubicBezTo>
                  <a:cubicBezTo>
                    <a:pt x="7765" y="36638"/>
                    <a:pt x="8107" y="36686"/>
                    <a:pt x="8449" y="36686"/>
                  </a:cubicBezTo>
                  <a:cubicBezTo>
                    <a:pt x="8565" y="36686"/>
                    <a:pt x="8681" y="36680"/>
                    <a:pt x="8797" y="36669"/>
                  </a:cubicBezTo>
                  <a:cubicBezTo>
                    <a:pt x="9904" y="36580"/>
                    <a:pt x="10957" y="36237"/>
                    <a:pt x="11987" y="35805"/>
                  </a:cubicBezTo>
                  <a:cubicBezTo>
                    <a:pt x="13261" y="35262"/>
                    <a:pt x="14502" y="34619"/>
                    <a:pt x="15676" y="33866"/>
                  </a:cubicBezTo>
                  <a:cubicBezTo>
                    <a:pt x="15776" y="33811"/>
                    <a:pt x="15897" y="33744"/>
                    <a:pt x="16030" y="33667"/>
                  </a:cubicBezTo>
                  <a:cubicBezTo>
                    <a:pt x="16130" y="34054"/>
                    <a:pt x="16219" y="34398"/>
                    <a:pt x="16307" y="34730"/>
                  </a:cubicBezTo>
                  <a:cubicBezTo>
                    <a:pt x="16728" y="36303"/>
                    <a:pt x="17238" y="37854"/>
                    <a:pt x="18013" y="39294"/>
                  </a:cubicBezTo>
                  <a:cubicBezTo>
                    <a:pt x="18390" y="40014"/>
                    <a:pt x="18811" y="40690"/>
                    <a:pt x="19409" y="41233"/>
                  </a:cubicBezTo>
                  <a:cubicBezTo>
                    <a:pt x="19697" y="41510"/>
                    <a:pt x="20018" y="41731"/>
                    <a:pt x="20362" y="41920"/>
                  </a:cubicBezTo>
                  <a:cubicBezTo>
                    <a:pt x="20655" y="42075"/>
                    <a:pt x="20977" y="42152"/>
                    <a:pt x="21296" y="42152"/>
                  </a:cubicBezTo>
                  <a:cubicBezTo>
                    <a:pt x="21616" y="42152"/>
                    <a:pt x="21935" y="42075"/>
                    <a:pt x="22223" y="41920"/>
                  </a:cubicBezTo>
                  <a:cubicBezTo>
                    <a:pt x="22799" y="41620"/>
                    <a:pt x="23297" y="41188"/>
                    <a:pt x="23685" y="40668"/>
                  </a:cubicBezTo>
                  <a:cubicBezTo>
                    <a:pt x="24239" y="39937"/>
                    <a:pt x="24682" y="39128"/>
                    <a:pt x="25025" y="38275"/>
                  </a:cubicBezTo>
                  <a:cubicBezTo>
                    <a:pt x="25635" y="36835"/>
                    <a:pt x="26045" y="35339"/>
                    <a:pt x="26399" y="33822"/>
                  </a:cubicBezTo>
                  <a:cubicBezTo>
                    <a:pt x="26421" y="33733"/>
                    <a:pt x="26455" y="33645"/>
                    <a:pt x="26488" y="33523"/>
                  </a:cubicBezTo>
                  <a:lnTo>
                    <a:pt x="26842" y="33722"/>
                  </a:lnTo>
                  <a:cubicBezTo>
                    <a:pt x="27418" y="34043"/>
                    <a:pt x="27994" y="34387"/>
                    <a:pt x="28581" y="34697"/>
                  </a:cubicBezTo>
                  <a:cubicBezTo>
                    <a:pt x="29833" y="35362"/>
                    <a:pt x="31129" y="35938"/>
                    <a:pt x="32514" y="36270"/>
                  </a:cubicBezTo>
                  <a:cubicBezTo>
                    <a:pt x="33032" y="36408"/>
                    <a:pt x="33562" y="36474"/>
                    <a:pt x="34099" y="36474"/>
                  </a:cubicBezTo>
                  <a:cubicBezTo>
                    <a:pt x="34297" y="36474"/>
                    <a:pt x="34496" y="36465"/>
                    <a:pt x="34696" y="36447"/>
                  </a:cubicBezTo>
                  <a:cubicBezTo>
                    <a:pt x="35848" y="36303"/>
                    <a:pt x="36613" y="35616"/>
                    <a:pt x="36790" y="34475"/>
                  </a:cubicBezTo>
                  <a:cubicBezTo>
                    <a:pt x="36857" y="33999"/>
                    <a:pt x="36857" y="33512"/>
                    <a:pt x="36812" y="33035"/>
                  </a:cubicBezTo>
                  <a:cubicBezTo>
                    <a:pt x="36735" y="32204"/>
                    <a:pt x="36469" y="31407"/>
                    <a:pt x="36170" y="30631"/>
                  </a:cubicBezTo>
                  <a:cubicBezTo>
                    <a:pt x="35583" y="29180"/>
                    <a:pt x="34851" y="27784"/>
                    <a:pt x="34010" y="26466"/>
                  </a:cubicBezTo>
                  <a:cubicBezTo>
                    <a:pt x="33954" y="26355"/>
                    <a:pt x="33888" y="26245"/>
                    <a:pt x="33810" y="26101"/>
                  </a:cubicBezTo>
                  <a:cubicBezTo>
                    <a:pt x="33976" y="26067"/>
                    <a:pt x="34087" y="26034"/>
                    <a:pt x="34209" y="26001"/>
                  </a:cubicBezTo>
                  <a:cubicBezTo>
                    <a:pt x="35228" y="25691"/>
                    <a:pt x="36269" y="25414"/>
                    <a:pt x="37277" y="25059"/>
                  </a:cubicBezTo>
                  <a:cubicBezTo>
                    <a:pt x="38341" y="24716"/>
                    <a:pt x="39349" y="24228"/>
                    <a:pt x="40291" y="23608"/>
                  </a:cubicBezTo>
                  <a:cubicBezTo>
                    <a:pt x="40789" y="23287"/>
                    <a:pt x="41232" y="22899"/>
                    <a:pt x="41609" y="22434"/>
                  </a:cubicBezTo>
                  <a:cubicBezTo>
                    <a:pt x="42440" y="21393"/>
                    <a:pt x="42451" y="20285"/>
                    <a:pt x="41587" y="19266"/>
                  </a:cubicBezTo>
                  <a:cubicBezTo>
                    <a:pt x="41243" y="18900"/>
                    <a:pt x="40878" y="18557"/>
                    <a:pt x="40468" y="18258"/>
                  </a:cubicBezTo>
                  <a:cubicBezTo>
                    <a:pt x="39781" y="17770"/>
                    <a:pt x="39028" y="17371"/>
                    <a:pt x="38241" y="17072"/>
                  </a:cubicBezTo>
                  <a:cubicBezTo>
                    <a:pt x="36934" y="16541"/>
                    <a:pt x="35583" y="16131"/>
                    <a:pt x="34209" y="15820"/>
                  </a:cubicBezTo>
                  <a:cubicBezTo>
                    <a:pt x="34065" y="15776"/>
                    <a:pt x="33921" y="15732"/>
                    <a:pt x="33744" y="15676"/>
                  </a:cubicBezTo>
                  <a:cubicBezTo>
                    <a:pt x="33832" y="15544"/>
                    <a:pt x="33888" y="15433"/>
                    <a:pt x="33954" y="15333"/>
                  </a:cubicBezTo>
                  <a:cubicBezTo>
                    <a:pt x="34486" y="14314"/>
                    <a:pt x="35062" y="13317"/>
                    <a:pt x="35560" y="12287"/>
                  </a:cubicBezTo>
                  <a:cubicBezTo>
                    <a:pt x="36070" y="11268"/>
                    <a:pt x="36424" y="10171"/>
                    <a:pt x="36624" y="9052"/>
                  </a:cubicBezTo>
                  <a:cubicBezTo>
                    <a:pt x="36735" y="8365"/>
                    <a:pt x="36779" y="7678"/>
                    <a:pt x="36580" y="6992"/>
                  </a:cubicBezTo>
                  <a:cubicBezTo>
                    <a:pt x="36358" y="6249"/>
                    <a:pt x="35893" y="5718"/>
                    <a:pt x="35128" y="5474"/>
                  </a:cubicBezTo>
                  <a:cubicBezTo>
                    <a:pt x="34747" y="5359"/>
                    <a:pt x="34352" y="5300"/>
                    <a:pt x="33955" y="5300"/>
                  </a:cubicBezTo>
                  <a:cubicBezTo>
                    <a:pt x="33741" y="5300"/>
                    <a:pt x="33525" y="5317"/>
                    <a:pt x="33312" y="5352"/>
                  </a:cubicBezTo>
                  <a:cubicBezTo>
                    <a:pt x="32359" y="5485"/>
                    <a:pt x="31428" y="5751"/>
                    <a:pt x="30542" y="6139"/>
                  </a:cubicBezTo>
                  <a:cubicBezTo>
                    <a:pt x="29191" y="6715"/>
                    <a:pt x="27895" y="7401"/>
                    <a:pt x="26654" y="8199"/>
                  </a:cubicBezTo>
                  <a:cubicBezTo>
                    <a:pt x="26543" y="8265"/>
                    <a:pt x="26421" y="8332"/>
                    <a:pt x="26266" y="8432"/>
                  </a:cubicBezTo>
                  <a:cubicBezTo>
                    <a:pt x="26211" y="8254"/>
                    <a:pt x="26178" y="8133"/>
                    <a:pt x="26144" y="8011"/>
                  </a:cubicBezTo>
                  <a:cubicBezTo>
                    <a:pt x="25834" y="6992"/>
                    <a:pt x="25557" y="5972"/>
                    <a:pt x="25225" y="4964"/>
                  </a:cubicBezTo>
                  <a:cubicBezTo>
                    <a:pt x="24859" y="3879"/>
                    <a:pt x="24361" y="2848"/>
                    <a:pt x="23729" y="1907"/>
                  </a:cubicBezTo>
                  <a:cubicBezTo>
                    <a:pt x="23419" y="1419"/>
                    <a:pt x="23043" y="998"/>
                    <a:pt x="22599" y="633"/>
                  </a:cubicBezTo>
                  <a:cubicBezTo>
                    <a:pt x="22075" y="213"/>
                    <a:pt x="21534" y="0"/>
                    <a:pt x="20997"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358838" y="4702219"/>
              <a:ext cx="277988" cy="237900"/>
            </a:xfrm>
            <a:custGeom>
              <a:avLst/>
              <a:gdLst/>
              <a:ahLst/>
              <a:cxnLst/>
              <a:rect l="l" t="t" r="r" b="b"/>
              <a:pathLst>
                <a:path w="7413" h="6344" extrusionOk="0">
                  <a:moveTo>
                    <a:pt x="4230" y="344"/>
                  </a:moveTo>
                  <a:cubicBezTo>
                    <a:pt x="4243" y="344"/>
                    <a:pt x="4257" y="344"/>
                    <a:pt x="4270" y="344"/>
                  </a:cubicBezTo>
                  <a:cubicBezTo>
                    <a:pt x="4277" y="344"/>
                    <a:pt x="4284" y="344"/>
                    <a:pt x="4291" y="344"/>
                  </a:cubicBezTo>
                  <a:cubicBezTo>
                    <a:pt x="5854" y="344"/>
                    <a:pt x="7117" y="1625"/>
                    <a:pt x="7095" y="3180"/>
                  </a:cubicBezTo>
                  <a:cubicBezTo>
                    <a:pt x="7074" y="4720"/>
                    <a:pt x="5821" y="5951"/>
                    <a:pt x="4304" y="5951"/>
                  </a:cubicBezTo>
                  <a:cubicBezTo>
                    <a:pt x="4271" y="5951"/>
                    <a:pt x="4237" y="5951"/>
                    <a:pt x="4204" y="5950"/>
                  </a:cubicBezTo>
                  <a:cubicBezTo>
                    <a:pt x="2653" y="5927"/>
                    <a:pt x="1423" y="4653"/>
                    <a:pt x="1457" y="3114"/>
                  </a:cubicBezTo>
                  <a:cubicBezTo>
                    <a:pt x="1457" y="1576"/>
                    <a:pt x="2708" y="344"/>
                    <a:pt x="4230" y="344"/>
                  </a:cubicBezTo>
                  <a:close/>
                  <a:moveTo>
                    <a:pt x="4232" y="1"/>
                  </a:moveTo>
                  <a:cubicBezTo>
                    <a:pt x="1414" y="1"/>
                    <a:pt x="1" y="3408"/>
                    <a:pt x="2000" y="5407"/>
                  </a:cubicBezTo>
                  <a:cubicBezTo>
                    <a:pt x="2643" y="6054"/>
                    <a:pt x="3436" y="6344"/>
                    <a:pt x="4214" y="6344"/>
                  </a:cubicBezTo>
                  <a:cubicBezTo>
                    <a:pt x="5846" y="6344"/>
                    <a:pt x="7413" y="5071"/>
                    <a:pt x="7405" y="3158"/>
                  </a:cubicBezTo>
                  <a:cubicBezTo>
                    <a:pt x="7405" y="1419"/>
                    <a:pt x="5999" y="1"/>
                    <a:pt x="4259" y="1"/>
                  </a:cubicBezTo>
                  <a:cubicBezTo>
                    <a:pt x="4250" y="1"/>
                    <a:pt x="4241" y="1"/>
                    <a:pt x="4232"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514388" y="4744294"/>
              <a:ext cx="90188" cy="97388"/>
            </a:xfrm>
            <a:custGeom>
              <a:avLst/>
              <a:gdLst/>
              <a:ahLst/>
              <a:cxnLst/>
              <a:rect l="l" t="t" r="r" b="b"/>
              <a:pathLst>
                <a:path w="2405" h="2597" extrusionOk="0">
                  <a:moveTo>
                    <a:pt x="217" y="0"/>
                  </a:moveTo>
                  <a:cubicBezTo>
                    <a:pt x="145" y="0"/>
                    <a:pt x="73" y="3"/>
                    <a:pt x="1" y="9"/>
                  </a:cubicBezTo>
                  <a:lnTo>
                    <a:pt x="1" y="97"/>
                  </a:lnTo>
                  <a:lnTo>
                    <a:pt x="410" y="230"/>
                  </a:lnTo>
                  <a:cubicBezTo>
                    <a:pt x="1241" y="518"/>
                    <a:pt x="1740" y="1083"/>
                    <a:pt x="1895" y="1947"/>
                  </a:cubicBezTo>
                  <a:cubicBezTo>
                    <a:pt x="1917" y="2102"/>
                    <a:pt x="1928" y="2246"/>
                    <a:pt x="1939" y="2402"/>
                  </a:cubicBezTo>
                  <a:cubicBezTo>
                    <a:pt x="1949" y="2507"/>
                    <a:pt x="1967" y="2596"/>
                    <a:pt x="2087" y="2596"/>
                  </a:cubicBezTo>
                  <a:cubicBezTo>
                    <a:pt x="2105" y="2596"/>
                    <a:pt x="2126" y="2594"/>
                    <a:pt x="2150" y="2590"/>
                  </a:cubicBezTo>
                  <a:cubicBezTo>
                    <a:pt x="2172" y="2557"/>
                    <a:pt x="2183" y="2546"/>
                    <a:pt x="2194" y="2535"/>
                  </a:cubicBezTo>
                  <a:cubicBezTo>
                    <a:pt x="2404" y="1449"/>
                    <a:pt x="1518" y="175"/>
                    <a:pt x="433" y="9"/>
                  </a:cubicBezTo>
                  <a:cubicBezTo>
                    <a:pt x="361" y="3"/>
                    <a:pt x="289" y="0"/>
                    <a:pt x="217"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549300" y="4826044"/>
              <a:ext cx="27450" cy="51525"/>
            </a:xfrm>
            <a:custGeom>
              <a:avLst/>
              <a:gdLst/>
              <a:ahLst/>
              <a:cxnLst/>
              <a:rect l="l" t="t" r="r" b="b"/>
              <a:pathLst>
                <a:path w="732" h="1374" extrusionOk="0">
                  <a:moveTo>
                    <a:pt x="543" y="0"/>
                  </a:moveTo>
                  <a:cubicBezTo>
                    <a:pt x="476" y="233"/>
                    <a:pt x="399" y="476"/>
                    <a:pt x="344" y="709"/>
                  </a:cubicBezTo>
                  <a:cubicBezTo>
                    <a:pt x="277" y="931"/>
                    <a:pt x="0" y="1063"/>
                    <a:pt x="44" y="1374"/>
                  </a:cubicBezTo>
                  <a:cubicBezTo>
                    <a:pt x="377" y="1318"/>
                    <a:pt x="476" y="1075"/>
                    <a:pt x="576" y="842"/>
                  </a:cubicBezTo>
                  <a:cubicBezTo>
                    <a:pt x="709" y="587"/>
                    <a:pt x="731" y="277"/>
                    <a:pt x="632" y="11"/>
                  </a:cubicBezTo>
                  <a:lnTo>
                    <a:pt x="543" y="0"/>
                  </a:ln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8222250" y="4669256"/>
              <a:ext cx="370575" cy="636338"/>
            </a:xfrm>
            <a:custGeom>
              <a:avLst/>
              <a:gdLst/>
              <a:ahLst/>
              <a:cxnLst/>
              <a:rect l="l" t="t" r="r" b="b"/>
              <a:pathLst>
                <a:path w="9882" h="16969" extrusionOk="0">
                  <a:moveTo>
                    <a:pt x="2049" y="104"/>
                  </a:moveTo>
                  <a:lnTo>
                    <a:pt x="2038" y="138"/>
                  </a:lnTo>
                  <a:cubicBezTo>
                    <a:pt x="2027" y="127"/>
                    <a:pt x="2027" y="115"/>
                    <a:pt x="2016" y="104"/>
                  </a:cubicBezTo>
                  <a:close/>
                  <a:moveTo>
                    <a:pt x="7317" y="2686"/>
                  </a:moveTo>
                  <a:lnTo>
                    <a:pt x="7311" y="2697"/>
                  </a:lnTo>
                  <a:lnTo>
                    <a:pt x="7300" y="2686"/>
                  </a:lnTo>
                  <a:close/>
                  <a:moveTo>
                    <a:pt x="6829" y="2708"/>
                  </a:moveTo>
                  <a:lnTo>
                    <a:pt x="6824" y="2719"/>
                  </a:lnTo>
                  <a:cubicBezTo>
                    <a:pt x="6824" y="2708"/>
                    <a:pt x="6824" y="2708"/>
                    <a:pt x="6824" y="2708"/>
                  </a:cubicBezTo>
                  <a:close/>
                  <a:moveTo>
                    <a:pt x="8408" y="4990"/>
                  </a:moveTo>
                  <a:lnTo>
                    <a:pt x="8408" y="4990"/>
                  </a:lnTo>
                  <a:cubicBezTo>
                    <a:pt x="8428" y="5000"/>
                    <a:pt x="8430" y="5019"/>
                    <a:pt x="8380" y="5031"/>
                  </a:cubicBezTo>
                  <a:lnTo>
                    <a:pt x="8380" y="5031"/>
                  </a:lnTo>
                  <a:cubicBezTo>
                    <a:pt x="8390" y="5017"/>
                    <a:pt x="8401" y="5003"/>
                    <a:pt x="8408" y="4990"/>
                  </a:cubicBezTo>
                  <a:close/>
                  <a:moveTo>
                    <a:pt x="1795" y="5688"/>
                  </a:moveTo>
                  <a:lnTo>
                    <a:pt x="1795" y="5699"/>
                  </a:lnTo>
                  <a:cubicBezTo>
                    <a:pt x="1773" y="5721"/>
                    <a:pt x="1761" y="5732"/>
                    <a:pt x="1739" y="5754"/>
                  </a:cubicBezTo>
                  <a:cubicBezTo>
                    <a:pt x="1728" y="5710"/>
                    <a:pt x="1750" y="5688"/>
                    <a:pt x="1795" y="5688"/>
                  </a:cubicBezTo>
                  <a:close/>
                  <a:moveTo>
                    <a:pt x="3844" y="7682"/>
                  </a:moveTo>
                  <a:lnTo>
                    <a:pt x="3844" y="7682"/>
                  </a:lnTo>
                  <a:cubicBezTo>
                    <a:pt x="3844" y="7703"/>
                    <a:pt x="3834" y="7724"/>
                    <a:pt x="3823" y="7736"/>
                  </a:cubicBezTo>
                  <a:lnTo>
                    <a:pt x="3823" y="7736"/>
                  </a:lnTo>
                  <a:cubicBezTo>
                    <a:pt x="3826" y="7718"/>
                    <a:pt x="3835" y="7700"/>
                    <a:pt x="3844" y="7682"/>
                  </a:cubicBezTo>
                  <a:close/>
                  <a:moveTo>
                    <a:pt x="4608" y="7892"/>
                  </a:moveTo>
                  <a:lnTo>
                    <a:pt x="4597" y="7914"/>
                  </a:lnTo>
                  <a:lnTo>
                    <a:pt x="4597" y="7903"/>
                  </a:lnTo>
                  <a:cubicBezTo>
                    <a:pt x="4597" y="7903"/>
                    <a:pt x="4608" y="7892"/>
                    <a:pt x="4608" y="7892"/>
                  </a:cubicBezTo>
                  <a:close/>
                  <a:moveTo>
                    <a:pt x="4154" y="9066"/>
                  </a:moveTo>
                  <a:lnTo>
                    <a:pt x="4154" y="9077"/>
                  </a:lnTo>
                  <a:lnTo>
                    <a:pt x="4132" y="9066"/>
                  </a:lnTo>
                  <a:close/>
                  <a:moveTo>
                    <a:pt x="4752" y="10606"/>
                  </a:moveTo>
                  <a:cubicBezTo>
                    <a:pt x="4763" y="10617"/>
                    <a:pt x="4763" y="10617"/>
                    <a:pt x="4763" y="10628"/>
                  </a:cubicBezTo>
                  <a:lnTo>
                    <a:pt x="4741" y="10606"/>
                  </a:lnTo>
                  <a:close/>
                  <a:moveTo>
                    <a:pt x="4763" y="10994"/>
                  </a:moveTo>
                  <a:cubicBezTo>
                    <a:pt x="4775" y="10994"/>
                    <a:pt x="4775" y="11005"/>
                    <a:pt x="4775" y="11016"/>
                  </a:cubicBezTo>
                  <a:lnTo>
                    <a:pt x="4775" y="11027"/>
                  </a:lnTo>
                  <a:cubicBezTo>
                    <a:pt x="4763" y="11027"/>
                    <a:pt x="4752" y="11016"/>
                    <a:pt x="4752" y="11016"/>
                  </a:cubicBezTo>
                  <a:cubicBezTo>
                    <a:pt x="4752" y="11005"/>
                    <a:pt x="4763" y="11005"/>
                    <a:pt x="4763" y="10994"/>
                  </a:cubicBezTo>
                  <a:close/>
                  <a:moveTo>
                    <a:pt x="6378" y="11166"/>
                  </a:moveTo>
                  <a:cubicBezTo>
                    <a:pt x="6380" y="11166"/>
                    <a:pt x="6381" y="11167"/>
                    <a:pt x="6381" y="11171"/>
                  </a:cubicBezTo>
                  <a:lnTo>
                    <a:pt x="6370" y="11182"/>
                  </a:lnTo>
                  <a:lnTo>
                    <a:pt x="6359" y="11171"/>
                  </a:lnTo>
                  <a:lnTo>
                    <a:pt x="6370" y="11171"/>
                  </a:lnTo>
                  <a:cubicBezTo>
                    <a:pt x="6370" y="11171"/>
                    <a:pt x="6375" y="11166"/>
                    <a:pt x="6378" y="11166"/>
                  </a:cubicBezTo>
                  <a:close/>
                  <a:moveTo>
                    <a:pt x="6898" y="11310"/>
                  </a:moveTo>
                  <a:cubicBezTo>
                    <a:pt x="6933" y="11325"/>
                    <a:pt x="6960" y="11355"/>
                    <a:pt x="6979" y="11393"/>
                  </a:cubicBezTo>
                  <a:cubicBezTo>
                    <a:pt x="6942" y="11365"/>
                    <a:pt x="6913" y="11338"/>
                    <a:pt x="6898" y="11310"/>
                  </a:cubicBezTo>
                  <a:close/>
                  <a:moveTo>
                    <a:pt x="8519" y="11581"/>
                  </a:moveTo>
                  <a:cubicBezTo>
                    <a:pt x="8530" y="11581"/>
                    <a:pt x="8530" y="11592"/>
                    <a:pt x="8541" y="11603"/>
                  </a:cubicBezTo>
                  <a:lnTo>
                    <a:pt x="8530" y="11625"/>
                  </a:lnTo>
                  <a:lnTo>
                    <a:pt x="8486" y="11603"/>
                  </a:lnTo>
                  <a:lnTo>
                    <a:pt x="8519" y="11581"/>
                  </a:lnTo>
                  <a:close/>
                  <a:moveTo>
                    <a:pt x="7821" y="11758"/>
                  </a:moveTo>
                  <a:cubicBezTo>
                    <a:pt x="7821" y="11769"/>
                    <a:pt x="7821" y="11769"/>
                    <a:pt x="7821" y="11769"/>
                  </a:cubicBezTo>
                  <a:lnTo>
                    <a:pt x="7821" y="11791"/>
                  </a:lnTo>
                  <a:cubicBezTo>
                    <a:pt x="7810" y="11780"/>
                    <a:pt x="7799" y="11769"/>
                    <a:pt x="7821" y="11758"/>
                  </a:cubicBezTo>
                  <a:close/>
                  <a:moveTo>
                    <a:pt x="9006" y="12644"/>
                  </a:moveTo>
                  <a:lnTo>
                    <a:pt x="9017" y="12667"/>
                  </a:lnTo>
                  <a:lnTo>
                    <a:pt x="9006" y="12667"/>
                  </a:lnTo>
                  <a:lnTo>
                    <a:pt x="9006" y="12644"/>
                  </a:lnTo>
                  <a:close/>
                  <a:moveTo>
                    <a:pt x="5738" y="13863"/>
                  </a:moveTo>
                  <a:cubicBezTo>
                    <a:pt x="5738" y="13863"/>
                    <a:pt x="5738" y="13863"/>
                    <a:pt x="5738" y="13874"/>
                  </a:cubicBezTo>
                  <a:cubicBezTo>
                    <a:pt x="5727" y="13885"/>
                    <a:pt x="5716" y="13896"/>
                    <a:pt x="5716" y="13907"/>
                  </a:cubicBezTo>
                  <a:lnTo>
                    <a:pt x="5716" y="13907"/>
                  </a:lnTo>
                  <a:cubicBezTo>
                    <a:pt x="5716" y="13896"/>
                    <a:pt x="5727" y="13874"/>
                    <a:pt x="5738" y="13863"/>
                  </a:cubicBezTo>
                  <a:close/>
                  <a:moveTo>
                    <a:pt x="6204" y="14871"/>
                  </a:moveTo>
                  <a:cubicBezTo>
                    <a:pt x="6170" y="14893"/>
                    <a:pt x="6148" y="14893"/>
                    <a:pt x="6115" y="14904"/>
                  </a:cubicBezTo>
                  <a:cubicBezTo>
                    <a:pt x="6137" y="14882"/>
                    <a:pt x="6170" y="14871"/>
                    <a:pt x="6204" y="14871"/>
                  </a:cubicBezTo>
                  <a:close/>
                  <a:moveTo>
                    <a:pt x="5616" y="15093"/>
                  </a:moveTo>
                  <a:lnTo>
                    <a:pt x="5628" y="15104"/>
                  </a:lnTo>
                  <a:lnTo>
                    <a:pt x="5616" y="15115"/>
                  </a:lnTo>
                  <a:lnTo>
                    <a:pt x="5616" y="15093"/>
                  </a:lnTo>
                  <a:close/>
                  <a:moveTo>
                    <a:pt x="1867" y="0"/>
                  </a:moveTo>
                  <a:cubicBezTo>
                    <a:pt x="1618" y="0"/>
                    <a:pt x="1369" y="37"/>
                    <a:pt x="1130" y="104"/>
                  </a:cubicBezTo>
                  <a:cubicBezTo>
                    <a:pt x="931" y="127"/>
                    <a:pt x="731" y="171"/>
                    <a:pt x="554" y="248"/>
                  </a:cubicBezTo>
                  <a:cubicBezTo>
                    <a:pt x="0" y="437"/>
                    <a:pt x="0" y="437"/>
                    <a:pt x="122" y="1024"/>
                  </a:cubicBezTo>
                  <a:lnTo>
                    <a:pt x="299" y="2021"/>
                  </a:lnTo>
                  <a:lnTo>
                    <a:pt x="355" y="2353"/>
                  </a:lnTo>
                  <a:lnTo>
                    <a:pt x="554" y="3472"/>
                  </a:lnTo>
                  <a:cubicBezTo>
                    <a:pt x="609" y="3804"/>
                    <a:pt x="665" y="4137"/>
                    <a:pt x="720" y="4469"/>
                  </a:cubicBezTo>
                  <a:cubicBezTo>
                    <a:pt x="764" y="4923"/>
                    <a:pt x="853" y="5355"/>
                    <a:pt x="942" y="5798"/>
                  </a:cubicBezTo>
                  <a:cubicBezTo>
                    <a:pt x="997" y="5865"/>
                    <a:pt x="1030" y="5953"/>
                    <a:pt x="1041" y="6053"/>
                  </a:cubicBezTo>
                  <a:cubicBezTo>
                    <a:pt x="942" y="6186"/>
                    <a:pt x="1030" y="6330"/>
                    <a:pt x="1052" y="6463"/>
                  </a:cubicBezTo>
                  <a:cubicBezTo>
                    <a:pt x="1451" y="8845"/>
                    <a:pt x="1861" y="11226"/>
                    <a:pt x="2282" y="13619"/>
                  </a:cubicBezTo>
                  <a:cubicBezTo>
                    <a:pt x="2304" y="13730"/>
                    <a:pt x="2282" y="13863"/>
                    <a:pt x="2393" y="13963"/>
                  </a:cubicBezTo>
                  <a:cubicBezTo>
                    <a:pt x="2404" y="14018"/>
                    <a:pt x="2426" y="14085"/>
                    <a:pt x="2437" y="14151"/>
                  </a:cubicBezTo>
                  <a:cubicBezTo>
                    <a:pt x="2548" y="14605"/>
                    <a:pt x="2758" y="15037"/>
                    <a:pt x="3058" y="15403"/>
                  </a:cubicBezTo>
                  <a:cubicBezTo>
                    <a:pt x="3246" y="15713"/>
                    <a:pt x="3490" y="15968"/>
                    <a:pt x="3789" y="16167"/>
                  </a:cubicBezTo>
                  <a:cubicBezTo>
                    <a:pt x="4032" y="16389"/>
                    <a:pt x="4309" y="16555"/>
                    <a:pt x="4619" y="16655"/>
                  </a:cubicBezTo>
                  <a:cubicBezTo>
                    <a:pt x="4908" y="16799"/>
                    <a:pt x="5229" y="16876"/>
                    <a:pt x="5550" y="16898"/>
                  </a:cubicBezTo>
                  <a:cubicBezTo>
                    <a:pt x="5670" y="16936"/>
                    <a:pt x="5796" y="16958"/>
                    <a:pt x="5923" y="16958"/>
                  </a:cubicBezTo>
                  <a:cubicBezTo>
                    <a:pt x="5983" y="16958"/>
                    <a:pt x="6044" y="16953"/>
                    <a:pt x="6104" y="16943"/>
                  </a:cubicBezTo>
                  <a:cubicBezTo>
                    <a:pt x="6115" y="16943"/>
                    <a:pt x="6126" y="16954"/>
                    <a:pt x="6137" y="16954"/>
                  </a:cubicBezTo>
                  <a:cubicBezTo>
                    <a:pt x="6180" y="16964"/>
                    <a:pt x="6222" y="16969"/>
                    <a:pt x="6263" y="16969"/>
                  </a:cubicBezTo>
                  <a:cubicBezTo>
                    <a:pt x="6395" y="16969"/>
                    <a:pt x="6523" y="16926"/>
                    <a:pt x="6658" y="16909"/>
                  </a:cubicBezTo>
                  <a:cubicBezTo>
                    <a:pt x="7068" y="16876"/>
                    <a:pt x="7466" y="16732"/>
                    <a:pt x="7821" y="16511"/>
                  </a:cubicBezTo>
                  <a:cubicBezTo>
                    <a:pt x="8076" y="16444"/>
                    <a:pt x="8264" y="16267"/>
                    <a:pt x="8463" y="16112"/>
                  </a:cubicBezTo>
                  <a:cubicBezTo>
                    <a:pt x="8596" y="16012"/>
                    <a:pt x="8763" y="15934"/>
                    <a:pt x="8785" y="15735"/>
                  </a:cubicBezTo>
                  <a:cubicBezTo>
                    <a:pt x="9039" y="15502"/>
                    <a:pt x="9294" y="15292"/>
                    <a:pt x="9405" y="14960"/>
                  </a:cubicBezTo>
                  <a:cubicBezTo>
                    <a:pt x="9460" y="14893"/>
                    <a:pt x="9505" y="14816"/>
                    <a:pt x="9516" y="14727"/>
                  </a:cubicBezTo>
                  <a:cubicBezTo>
                    <a:pt x="9616" y="14572"/>
                    <a:pt x="9671" y="14395"/>
                    <a:pt x="9704" y="14217"/>
                  </a:cubicBezTo>
                  <a:cubicBezTo>
                    <a:pt x="9760" y="14129"/>
                    <a:pt x="9793" y="14029"/>
                    <a:pt x="9793" y="13929"/>
                  </a:cubicBezTo>
                  <a:cubicBezTo>
                    <a:pt x="9859" y="13719"/>
                    <a:pt x="9881" y="13508"/>
                    <a:pt x="9848" y="13298"/>
                  </a:cubicBezTo>
                  <a:cubicBezTo>
                    <a:pt x="9881" y="13099"/>
                    <a:pt x="9881" y="12899"/>
                    <a:pt x="9837" y="12700"/>
                  </a:cubicBezTo>
                  <a:cubicBezTo>
                    <a:pt x="9870" y="12578"/>
                    <a:pt x="9870" y="12456"/>
                    <a:pt x="9826" y="12334"/>
                  </a:cubicBezTo>
                  <a:cubicBezTo>
                    <a:pt x="9494" y="10373"/>
                    <a:pt x="9150" y="8413"/>
                    <a:pt x="8807" y="6452"/>
                  </a:cubicBezTo>
                  <a:cubicBezTo>
                    <a:pt x="8807" y="6352"/>
                    <a:pt x="8785" y="6253"/>
                    <a:pt x="8729" y="6175"/>
                  </a:cubicBezTo>
                  <a:cubicBezTo>
                    <a:pt x="8729" y="6153"/>
                    <a:pt x="8729" y="6131"/>
                    <a:pt x="8718" y="6120"/>
                  </a:cubicBezTo>
                  <a:cubicBezTo>
                    <a:pt x="8685" y="6142"/>
                    <a:pt x="8652" y="6142"/>
                    <a:pt x="8630" y="6142"/>
                  </a:cubicBezTo>
                  <a:cubicBezTo>
                    <a:pt x="8652" y="6131"/>
                    <a:pt x="8685" y="6120"/>
                    <a:pt x="8718" y="6120"/>
                  </a:cubicBezTo>
                  <a:cubicBezTo>
                    <a:pt x="8685" y="6042"/>
                    <a:pt x="8607" y="5976"/>
                    <a:pt x="8619" y="5876"/>
                  </a:cubicBezTo>
                  <a:cubicBezTo>
                    <a:pt x="8674" y="5477"/>
                    <a:pt x="8541" y="5112"/>
                    <a:pt x="8486" y="4724"/>
                  </a:cubicBezTo>
                  <a:cubicBezTo>
                    <a:pt x="8475" y="4657"/>
                    <a:pt x="8463" y="4591"/>
                    <a:pt x="8452" y="4524"/>
                  </a:cubicBezTo>
                  <a:lnTo>
                    <a:pt x="8308" y="3727"/>
                  </a:lnTo>
                  <a:cubicBezTo>
                    <a:pt x="8297" y="3660"/>
                    <a:pt x="8286" y="3594"/>
                    <a:pt x="8275" y="3527"/>
                  </a:cubicBezTo>
                  <a:lnTo>
                    <a:pt x="8187" y="3007"/>
                  </a:lnTo>
                  <a:cubicBezTo>
                    <a:pt x="8175" y="2863"/>
                    <a:pt x="8153" y="2730"/>
                    <a:pt x="8120" y="2608"/>
                  </a:cubicBezTo>
                  <a:lnTo>
                    <a:pt x="8109" y="2542"/>
                  </a:lnTo>
                  <a:cubicBezTo>
                    <a:pt x="8076" y="2342"/>
                    <a:pt x="8042" y="2143"/>
                    <a:pt x="7998" y="1943"/>
                  </a:cubicBezTo>
                  <a:cubicBezTo>
                    <a:pt x="7965" y="1700"/>
                    <a:pt x="7921" y="1456"/>
                    <a:pt x="7876" y="1212"/>
                  </a:cubicBezTo>
                  <a:cubicBezTo>
                    <a:pt x="7865" y="1124"/>
                    <a:pt x="7843" y="1035"/>
                    <a:pt x="7832" y="946"/>
                  </a:cubicBezTo>
                  <a:cubicBezTo>
                    <a:pt x="7876" y="847"/>
                    <a:pt x="7821" y="769"/>
                    <a:pt x="7788" y="680"/>
                  </a:cubicBezTo>
                  <a:cubicBezTo>
                    <a:pt x="7788" y="625"/>
                    <a:pt x="7766" y="570"/>
                    <a:pt x="7710" y="536"/>
                  </a:cubicBezTo>
                  <a:cubicBezTo>
                    <a:pt x="7444" y="437"/>
                    <a:pt x="7201" y="293"/>
                    <a:pt x="6901" y="282"/>
                  </a:cubicBezTo>
                  <a:cubicBezTo>
                    <a:pt x="6852" y="257"/>
                    <a:pt x="6802" y="244"/>
                    <a:pt x="6747" y="244"/>
                  </a:cubicBezTo>
                  <a:cubicBezTo>
                    <a:pt x="6729" y="244"/>
                    <a:pt x="6710" y="246"/>
                    <a:pt x="6691" y="248"/>
                  </a:cubicBezTo>
                  <a:cubicBezTo>
                    <a:pt x="6648" y="211"/>
                    <a:pt x="6602" y="199"/>
                    <a:pt x="6554" y="199"/>
                  </a:cubicBezTo>
                  <a:cubicBezTo>
                    <a:pt x="6489" y="199"/>
                    <a:pt x="6422" y="220"/>
                    <a:pt x="6359" y="226"/>
                  </a:cubicBezTo>
                  <a:cubicBezTo>
                    <a:pt x="6232" y="196"/>
                    <a:pt x="6102" y="182"/>
                    <a:pt x="5974" y="182"/>
                  </a:cubicBezTo>
                  <a:cubicBezTo>
                    <a:pt x="5822" y="182"/>
                    <a:pt x="5672" y="201"/>
                    <a:pt x="5528" y="237"/>
                  </a:cubicBezTo>
                  <a:lnTo>
                    <a:pt x="5074" y="315"/>
                  </a:lnTo>
                  <a:cubicBezTo>
                    <a:pt x="5017" y="305"/>
                    <a:pt x="4959" y="301"/>
                    <a:pt x="4902" y="301"/>
                  </a:cubicBezTo>
                  <a:cubicBezTo>
                    <a:pt x="4685" y="301"/>
                    <a:pt x="4467" y="357"/>
                    <a:pt x="4245" y="357"/>
                  </a:cubicBezTo>
                  <a:cubicBezTo>
                    <a:pt x="4197" y="357"/>
                    <a:pt x="4148" y="355"/>
                    <a:pt x="4099" y="348"/>
                  </a:cubicBezTo>
                  <a:cubicBezTo>
                    <a:pt x="4099" y="381"/>
                    <a:pt x="4099" y="415"/>
                    <a:pt x="4099" y="448"/>
                  </a:cubicBezTo>
                  <a:cubicBezTo>
                    <a:pt x="4088" y="426"/>
                    <a:pt x="4099" y="381"/>
                    <a:pt x="4099" y="348"/>
                  </a:cubicBezTo>
                  <a:lnTo>
                    <a:pt x="4043" y="348"/>
                  </a:lnTo>
                  <a:cubicBezTo>
                    <a:pt x="3933" y="302"/>
                    <a:pt x="3814" y="279"/>
                    <a:pt x="3694" y="279"/>
                  </a:cubicBezTo>
                  <a:cubicBezTo>
                    <a:pt x="3670" y="279"/>
                    <a:pt x="3646" y="280"/>
                    <a:pt x="3622" y="282"/>
                  </a:cubicBezTo>
                  <a:cubicBezTo>
                    <a:pt x="3606" y="257"/>
                    <a:pt x="3583" y="244"/>
                    <a:pt x="3559" y="244"/>
                  </a:cubicBezTo>
                  <a:cubicBezTo>
                    <a:pt x="3550" y="244"/>
                    <a:pt x="3542" y="246"/>
                    <a:pt x="3534" y="248"/>
                  </a:cubicBezTo>
                  <a:cubicBezTo>
                    <a:pt x="3124" y="171"/>
                    <a:pt x="2714" y="38"/>
                    <a:pt x="2293" y="38"/>
                  </a:cubicBezTo>
                  <a:cubicBezTo>
                    <a:pt x="2271" y="27"/>
                    <a:pt x="2249" y="27"/>
                    <a:pt x="2227" y="27"/>
                  </a:cubicBezTo>
                  <a:cubicBezTo>
                    <a:pt x="2108" y="9"/>
                    <a:pt x="1987" y="0"/>
                    <a:pt x="1867" y="0"/>
                  </a:cubicBezTo>
                  <a:close/>
                </a:path>
              </a:pathLst>
            </a:custGeom>
            <a:solidFill>
              <a:srgbClr val="5E9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769338" y="4277156"/>
              <a:ext cx="395513" cy="927675"/>
            </a:xfrm>
            <a:custGeom>
              <a:avLst/>
              <a:gdLst/>
              <a:ahLst/>
              <a:cxnLst/>
              <a:rect l="l" t="t" r="r" b="b"/>
              <a:pathLst>
                <a:path w="10547" h="24738" extrusionOk="0">
                  <a:moveTo>
                    <a:pt x="3966" y="1709"/>
                  </a:moveTo>
                  <a:lnTo>
                    <a:pt x="3966" y="1709"/>
                  </a:lnTo>
                  <a:cubicBezTo>
                    <a:pt x="3966" y="1765"/>
                    <a:pt x="3977" y="1820"/>
                    <a:pt x="4011" y="1864"/>
                  </a:cubicBezTo>
                  <a:cubicBezTo>
                    <a:pt x="4005" y="1865"/>
                    <a:pt x="4001" y="1865"/>
                    <a:pt x="3997" y="1865"/>
                  </a:cubicBezTo>
                  <a:cubicBezTo>
                    <a:pt x="3926" y="1865"/>
                    <a:pt x="3956" y="1782"/>
                    <a:pt x="3966" y="1709"/>
                  </a:cubicBezTo>
                  <a:close/>
                  <a:moveTo>
                    <a:pt x="2438" y="3194"/>
                  </a:moveTo>
                  <a:lnTo>
                    <a:pt x="2438" y="3205"/>
                  </a:lnTo>
                  <a:lnTo>
                    <a:pt x="2404" y="3205"/>
                  </a:lnTo>
                  <a:cubicBezTo>
                    <a:pt x="2415" y="3205"/>
                    <a:pt x="2426" y="3194"/>
                    <a:pt x="2438" y="3194"/>
                  </a:cubicBezTo>
                  <a:close/>
                  <a:moveTo>
                    <a:pt x="7766" y="6639"/>
                  </a:moveTo>
                  <a:cubicBezTo>
                    <a:pt x="7799" y="6661"/>
                    <a:pt x="7821" y="6683"/>
                    <a:pt x="7855" y="6694"/>
                  </a:cubicBezTo>
                  <a:lnTo>
                    <a:pt x="7855" y="6705"/>
                  </a:lnTo>
                  <a:cubicBezTo>
                    <a:pt x="7821" y="6694"/>
                    <a:pt x="7788" y="6672"/>
                    <a:pt x="7766" y="6639"/>
                  </a:cubicBezTo>
                  <a:close/>
                  <a:moveTo>
                    <a:pt x="5251" y="9286"/>
                  </a:moveTo>
                  <a:lnTo>
                    <a:pt x="5240" y="9298"/>
                  </a:lnTo>
                  <a:cubicBezTo>
                    <a:pt x="5240" y="9286"/>
                    <a:pt x="5240" y="9286"/>
                    <a:pt x="5240" y="9286"/>
                  </a:cubicBezTo>
                  <a:close/>
                  <a:moveTo>
                    <a:pt x="5794" y="10084"/>
                  </a:moveTo>
                  <a:lnTo>
                    <a:pt x="5761" y="10095"/>
                  </a:lnTo>
                  <a:lnTo>
                    <a:pt x="5750" y="10095"/>
                  </a:lnTo>
                  <a:lnTo>
                    <a:pt x="5794" y="10084"/>
                  </a:lnTo>
                  <a:close/>
                  <a:moveTo>
                    <a:pt x="6968" y="10815"/>
                  </a:moveTo>
                  <a:lnTo>
                    <a:pt x="7002" y="10837"/>
                  </a:lnTo>
                  <a:cubicBezTo>
                    <a:pt x="6990" y="10837"/>
                    <a:pt x="6990" y="10848"/>
                    <a:pt x="6979" y="10848"/>
                  </a:cubicBezTo>
                  <a:lnTo>
                    <a:pt x="6968" y="10815"/>
                  </a:lnTo>
                  <a:close/>
                  <a:moveTo>
                    <a:pt x="7024" y="12964"/>
                  </a:moveTo>
                  <a:lnTo>
                    <a:pt x="7024" y="12964"/>
                  </a:lnTo>
                  <a:cubicBezTo>
                    <a:pt x="7013" y="12975"/>
                    <a:pt x="7013" y="12986"/>
                    <a:pt x="7002" y="12998"/>
                  </a:cubicBezTo>
                  <a:lnTo>
                    <a:pt x="6990" y="12998"/>
                  </a:lnTo>
                  <a:cubicBezTo>
                    <a:pt x="7002" y="12986"/>
                    <a:pt x="7013" y="12975"/>
                    <a:pt x="7024" y="12964"/>
                  </a:cubicBezTo>
                  <a:close/>
                  <a:moveTo>
                    <a:pt x="3335" y="13031"/>
                  </a:moveTo>
                  <a:cubicBezTo>
                    <a:pt x="3335" y="13040"/>
                    <a:pt x="3335" y="13049"/>
                    <a:pt x="3335" y="13064"/>
                  </a:cubicBezTo>
                  <a:lnTo>
                    <a:pt x="3302" y="13042"/>
                  </a:lnTo>
                  <a:lnTo>
                    <a:pt x="3335" y="13031"/>
                  </a:lnTo>
                  <a:close/>
                  <a:moveTo>
                    <a:pt x="2548" y="13219"/>
                  </a:moveTo>
                  <a:cubicBezTo>
                    <a:pt x="2548" y="13263"/>
                    <a:pt x="2526" y="13297"/>
                    <a:pt x="2471" y="13297"/>
                  </a:cubicBezTo>
                  <a:lnTo>
                    <a:pt x="2471" y="13286"/>
                  </a:lnTo>
                  <a:cubicBezTo>
                    <a:pt x="2493" y="13263"/>
                    <a:pt x="2526" y="13241"/>
                    <a:pt x="2548" y="13219"/>
                  </a:cubicBezTo>
                  <a:close/>
                  <a:moveTo>
                    <a:pt x="8087" y="18625"/>
                  </a:moveTo>
                  <a:lnTo>
                    <a:pt x="8098" y="18636"/>
                  </a:lnTo>
                  <a:lnTo>
                    <a:pt x="8076" y="18636"/>
                  </a:lnTo>
                  <a:lnTo>
                    <a:pt x="8087" y="18625"/>
                  </a:lnTo>
                  <a:close/>
                  <a:moveTo>
                    <a:pt x="5063" y="19567"/>
                  </a:moveTo>
                  <a:lnTo>
                    <a:pt x="5074" y="19578"/>
                  </a:lnTo>
                  <a:lnTo>
                    <a:pt x="5063" y="19578"/>
                  </a:lnTo>
                  <a:lnTo>
                    <a:pt x="5063" y="19567"/>
                  </a:lnTo>
                  <a:close/>
                  <a:moveTo>
                    <a:pt x="7821" y="21095"/>
                  </a:moveTo>
                  <a:cubicBezTo>
                    <a:pt x="7821" y="21106"/>
                    <a:pt x="7821" y="21117"/>
                    <a:pt x="7821" y="21129"/>
                  </a:cubicBezTo>
                  <a:lnTo>
                    <a:pt x="7788" y="21129"/>
                  </a:lnTo>
                  <a:lnTo>
                    <a:pt x="7821" y="21095"/>
                  </a:lnTo>
                  <a:close/>
                  <a:moveTo>
                    <a:pt x="6824" y="21173"/>
                  </a:moveTo>
                  <a:lnTo>
                    <a:pt x="6846" y="21195"/>
                  </a:lnTo>
                  <a:lnTo>
                    <a:pt x="6824" y="21217"/>
                  </a:lnTo>
                  <a:lnTo>
                    <a:pt x="6824" y="21173"/>
                  </a:lnTo>
                  <a:close/>
                  <a:moveTo>
                    <a:pt x="9527" y="21417"/>
                  </a:moveTo>
                  <a:lnTo>
                    <a:pt x="9483" y="21450"/>
                  </a:lnTo>
                  <a:cubicBezTo>
                    <a:pt x="9483" y="21428"/>
                    <a:pt x="9505" y="21417"/>
                    <a:pt x="9527" y="21417"/>
                  </a:cubicBezTo>
                  <a:close/>
                  <a:moveTo>
                    <a:pt x="8696" y="21771"/>
                  </a:moveTo>
                  <a:cubicBezTo>
                    <a:pt x="8680" y="21787"/>
                    <a:pt x="8664" y="21798"/>
                    <a:pt x="8652" y="21798"/>
                  </a:cubicBezTo>
                  <a:cubicBezTo>
                    <a:pt x="8648" y="21798"/>
                    <a:pt x="8644" y="21796"/>
                    <a:pt x="8641" y="21793"/>
                  </a:cubicBezTo>
                  <a:lnTo>
                    <a:pt x="8652" y="21793"/>
                  </a:lnTo>
                  <a:lnTo>
                    <a:pt x="8696" y="21771"/>
                  </a:lnTo>
                  <a:close/>
                  <a:moveTo>
                    <a:pt x="7843" y="21993"/>
                  </a:moveTo>
                  <a:cubicBezTo>
                    <a:pt x="7832" y="22015"/>
                    <a:pt x="7832" y="22037"/>
                    <a:pt x="7821" y="22059"/>
                  </a:cubicBezTo>
                  <a:cubicBezTo>
                    <a:pt x="7810" y="22048"/>
                    <a:pt x="7799" y="22037"/>
                    <a:pt x="7788" y="22026"/>
                  </a:cubicBezTo>
                  <a:lnTo>
                    <a:pt x="7843" y="21993"/>
                  </a:lnTo>
                  <a:close/>
                  <a:moveTo>
                    <a:pt x="6805" y="0"/>
                  </a:moveTo>
                  <a:cubicBezTo>
                    <a:pt x="6739" y="0"/>
                    <a:pt x="6675" y="17"/>
                    <a:pt x="6614" y="48"/>
                  </a:cubicBezTo>
                  <a:cubicBezTo>
                    <a:pt x="6293" y="114"/>
                    <a:pt x="5993" y="258"/>
                    <a:pt x="5728" y="446"/>
                  </a:cubicBezTo>
                  <a:lnTo>
                    <a:pt x="5661" y="469"/>
                  </a:lnTo>
                  <a:cubicBezTo>
                    <a:pt x="5329" y="635"/>
                    <a:pt x="5019" y="845"/>
                    <a:pt x="4753" y="1100"/>
                  </a:cubicBezTo>
                  <a:cubicBezTo>
                    <a:pt x="4653" y="1144"/>
                    <a:pt x="4576" y="1211"/>
                    <a:pt x="4509" y="1288"/>
                  </a:cubicBezTo>
                  <a:cubicBezTo>
                    <a:pt x="4398" y="1355"/>
                    <a:pt x="4288" y="1432"/>
                    <a:pt x="4210" y="1532"/>
                  </a:cubicBezTo>
                  <a:cubicBezTo>
                    <a:pt x="4110" y="1565"/>
                    <a:pt x="4022" y="1621"/>
                    <a:pt x="3966" y="1709"/>
                  </a:cubicBezTo>
                  <a:cubicBezTo>
                    <a:pt x="3966" y="1709"/>
                    <a:pt x="3966" y="1709"/>
                    <a:pt x="3966" y="1709"/>
                  </a:cubicBezTo>
                  <a:lnTo>
                    <a:pt x="3966" y="1709"/>
                  </a:lnTo>
                  <a:cubicBezTo>
                    <a:pt x="3900" y="1731"/>
                    <a:pt x="3833" y="1765"/>
                    <a:pt x="3789" y="1820"/>
                  </a:cubicBezTo>
                  <a:cubicBezTo>
                    <a:pt x="3700" y="1853"/>
                    <a:pt x="3634" y="1898"/>
                    <a:pt x="3590" y="1964"/>
                  </a:cubicBezTo>
                  <a:cubicBezTo>
                    <a:pt x="3468" y="2008"/>
                    <a:pt x="3368" y="2075"/>
                    <a:pt x="3279" y="2152"/>
                  </a:cubicBezTo>
                  <a:lnTo>
                    <a:pt x="2349" y="2651"/>
                  </a:lnTo>
                  <a:cubicBezTo>
                    <a:pt x="2327" y="2651"/>
                    <a:pt x="2305" y="2651"/>
                    <a:pt x="2282" y="2673"/>
                  </a:cubicBezTo>
                  <a:cubicBezTo>
                    <a:pt x="2050" y="2762"/>
                    <a:pt x="1817" y="2861"/>
                    <a:pt x="1596" y="2994"/>
                  </a:cubicBezTo>
                  <a:cubicBezTo>
                    <a:pt x="1385" y="3050"/>
                    <a:pt x="1197" y="3149"/>
                    <a:pt x="1031" y="3293"/>
                  </a:cubicBezTo>
                  <a:cubicBezTo>
                    <a:pt x="853" y="3393"/>
                    <a:pt x="654" y="3460"/>
                    <a:pt x="532" y="3637"/>
                  </a:cubicBezTo>
                  <a:cubicBezTo>
                    <a:pt x="444" y="3670"/>
                    <a:pt x="355" y="3748"/>
                    <a:pt x="311" y="3825"/>
                  </a:cubicBezTo>
                  <a:cubicBezTo>
                    <a:pt x="211" y="3914"/>
                    <a:pt x="133" y="4025"/>
                    <a:pt x="89" y="4146"/>
                  </a:cubicBezTo>
                  <a:cubicBezTo>
                    <a:pt x="0" y="4224"/>
                    <a:pt x="45" y="4313"/>
                    <a:pt x="56" y="4401"/>
                  </a:cubicBezTo>
                  <a:cubicBezTo>
                    <a:pt x="189" y="5177"/>
                    <a:pt x="322" y="5963"/>
                    <a:pt x="466" y="6739"/>
                  </a:cubicBezTo>
                  <a:cubicBezTo>
                    <a:pt x="477" y="6827"/>
                    <a:pt x="499" y="6916"/>
                    <a:pt x="510" y="7004"/>
                  </a:cubicBezTo>
                  <a:cubicBezTo>
                    <a:pt x="532" y="7115"/>
                    <a:pt x="543" y="7226"/>
                    <a:pt x="565" y="7337"/>
                  </a:cubicBezTo>
                  <a:cubicBezTo>
                    <a:pt x="588" y="7492"/>
                    <a:pt x="621" y="7647"/>
                    <a:pt x="643" y="7802"/>
                  </a:cubicBezTo>
                  <a:lnTo>
                    <a:pt x="743" y="8400"/>
                  </a:lnTo>
                  <a:cubicBezTo>
                    <a:pt x="765" y="8511"/>
                    <a:pt x="776" y="8622"/>
                    <a:pt x="798" y="8733"/>
                  </a:cubicBezTo>
                  <a:cubicBezTo>
                    <a:pt x="831" y="9043"/>
                    <a:pt x="887" y="9353"/>
                    <a:pt x="953" y="9663"/>
                  </a:cubicBezTo>
                  <a:cubicBezTo>
                    <a:pt x="964" y="9719"/>
                    <a:pt x="975" y="9785"/>
                    <a:pt x="997" y="9851"/>
                  </a:cubicBezTo>
                  <a:cubicBezTo>
                    <a:pt x="986" y="9951"/>
                    <a:pt x="997" y="10040"/>
                    <a:pt x="1042" y="10117"/>
                  </a:cubicBezTo>
                  <a:cubicBezTo>
                    <a:pt x="1075" y="10461"/>
                    <a:pt x="1130" y="10793"/>
                    <a:pt x="1208" y="11114"/>
                  </a:cubicBezTo>
                  <a:cubicBezTo>
                    <a:pt x="1252" y="11524"/>
                    <a:pt x="1319" y="11912"/>
                    <a:pt x="1407" y="12311"/>
                  </a:cubicBezTo>
                  <a:cubicBezTo>
                    <a:pt x="1496" y="12975"/>
                    <a:pt x="1607" y="13640"/>
                    <a:pt x="1740" y="14305"/>
                  </a:cubicBezTo>
                  <a:cubicBezTo>
                    <a:pt x="1751" y="14482"/>
                    <a:pt x="1784" y="14659"/>
                    <a:pt x="1828" y="14836"/>
                  </a:cubicBezTo>
                  <a:cubicBezTo>
                    <a:pt x="1895" y="15324"/>
                    <a:pt x="1961" y="15800"/>
                    <a:pt x="2039" y="16288"/>
                  </a:cubicBezTo>
                  <a:cubicBezTo>
                    <a:pt x="2316" y="17971"/>
                    <a:pt x="2593" y="19644"/>
                    <a:pt x="2881" y="21317"/>
                  </a:cubicBezTo>
                  <a:cubicBezTo>
                    <a:pt x="2881" y="21450"/>
                    <a:pt x="2925" y="21583"/>
                    <a:pt x="3003" y="21694"/>
                  </a:cubicBezTo>
                  <a:cubicBezTo>
                    <a:pt x="3180" y="22702"/>
                    <a:pt x="3778" y="23588"/>
                    <a:pt x="4653" y="24120"/>
                  </a:cubicBezTo>
                  <a:cubicBezTo>
                    <a:pt x="5210" y="24522"/>
                    <a:pt x="5883" y="24732"/>
                    <a:pt x="6573" y="24732"/>
                  </a:cubicBezTo>
                  <a:cubicBezTo>
                    <a:pt x="6623" y="24732"/>
                    <a:pt x="6674" y="24731"/>
                    <a:pt x="6725" y="24729"/>
                  </a:cubicBezTo>
                  <a:cubicBezTo>
                    <a:pt x="6795" y="24734"/>
                    <a:pt x="6865" y="24737"/>
                    <a:pt x="6934" y="24737"/>
                  </a:cubicBezTo>
                  <a:cubicBezTo>
                    <a:pt x="7282" y="24737"/>
                    <a:pt x="7620" y="24668"/>
                    <a:pt x="7943" y="24529"/>
                  </a:cubicBezTo>
                  <a:cubicBezTo>
                    <a:pt x="8187" y="24474"/>
                    <a:pt x="8420" y="24363"/>
                    <a:pt x="8619" y="24208"/>
                  </a:cubicBezTo>
                  <a:cubicBezTo>
                    <a:pt x="8674" y="24197"/>
                    <a:pt x="8719" y="24175"/>
                    <a:pt x="8752" y="24120"/>
                  </a:cubicBezTo>
                  <a:cubicBezTo>
                    <a:pt x="8907" y="24053"/>
                    <a:pt x="9051" y="23942"/>
                    <a:pt x="9162" y="23820"/>
                  </a:cubicBezTo>
                  <a:cubicBezTo>
                    <a:pt x="9361" y="23688"/>
                    <a:pt x="9527" y="23499"/>
                    <a:pt x="9627" y="23278"/>
                  </a:cubicBezTo>
                  <a:cubicBezTo>
                    <a:pt x="9904" y="23134"/>
                    <a:pt x="9970" y="22835"/>
                    <a:pt x="10103" y="22580"/>
                  </a:cubicBezTo>
                  <a:cubicBezTo>
                    <a:pt x="10247" y="22314"/>
                    <a:pt x="10347" y="22026"/>
                    <a:pt x="10391" y="21727"/>
                  </a:cubicBezTo>
                  <a:cubicBezTo>
                    <a:pt x="10347" y="21705"/>
                    <a:pt x="10314" y="21682"/>
                    <a:pt x="10281" y="21649"/>
                  </a:cubicBezTo>
                  <a:lnTo>
                    <a:pt x="10281" y="21649"/>
                  </a:lnTo>
                  <a:cubicBezTo>
                    <a:pt x="10325" y="21671"/>
                    <a:pt x="10358" y="21694"/>
                    <a:pt x="10391" y="21727"/>
                  </a:cubicBezTo>
                  <a:cubicBezTo>
                    <a:pt x="10546" y="21295"/>
                    <a:pt x="10513" y="20863"/>
                    <a:pt x="10436" y="20420"/>
                  </a:cubicBezTo>
                  <a:cubicBezTo>
                    <a:pt x="10469" y="20187"/>
                    <a:pt x="10425" y="19954"/>
                    <a:pt x="10325" y="19755"/>
                  </a:cubicBezTo>
                  <a:cubicBezTo>
                    <a:pt x="10358" y="19633"/>
                    <a:pt x="10347" y="19511"/>
                    <a:pt x="10303" y="19389"/>
                  </a:cubicBezTo>
                  <a:cubicBezTo>
                    <a:pt x="10059" y="17927"/>
                    <a:pt x="9815" y="16454"/>
                    <a:pt x="9572" y="14980"/>
                  </a:cubicBezTo>
                  <a:cubicBezTo>
                    <a:pt x="9250" y="13086"/>
                    <a:pt x="8929" y="11203"/>
                    <a:pt x="8597" y="9309"/>
                  </a:cubicBezTo>
                  <a:cubicBezTo>
                    <a:pt x="8530" y="8910"/>
                    <a:pt x="8464" y="8511"/>
                    <a:pt x="8397" y="8123"/>
                  </a:cubicBezTo>
                  <a:cubicBezTo>
                    <a:pt x="8309" y="7492"/>
                    <a:pt x="8209" y="6872"/>
                    <a:pt x="8087" y="6262"/>
                  </a:cubicBezTo>
                  <a:cubicBezTo>
                    <a:pt x="8065" y="6030"/>
                    <a:pt x="8021" y="5808"/>
                    <a:pt x="7976" y="5598"/>
                  </a:cubicBezTo>
                  <a:cubicBezTo>
                    <a:pt x="7965" y="5553"/>
                    <a:pt x="7954" y="5509"/>
                    <a:pt x="7943" y="5454"/>
                  </a:cubicBezTo>
                  <a:cubicBezTo>
                    <a:pt x="7943" y="5409"/>
                    <a:pt x="7932" y="5365"/>
                    <a:pt x="7921" y="5321"/>
                  </a:cubicBezTo>
                  <a:cubicBezTo>
                    <a:pt x="7899" y="5177"/>
                    <a:pt x="7877" y="5055"/>
                    <a:pt x="7855" y="4922"/>
                  </a:cubicBezTo>
                  <a:cubicBezTo>
                    <a:pt x="7843" y="4700"/>
                    <a:pt x="7799" y="4479"/>
                    <a:pt x="7744" y="4257"/>
                  </a:cubicBezTo>
                  <a:cubicBezTo>
                    <a:pt x="7711" y="3925"/>
                    <a:pt x="7655" y="3593"/>
                    <a:pt x="7578" y="3260"/>
                  </a:cubicBezTo>
                  <a:cubicBezTo>
                    <a:pt x="7567" y="3216"/>
                    <a:pt x="7567" y="3172"/>
                    <a:pt x="7555" y="3116"/>
                  </a:cubicBezTo>
                  <a:cubicBezTo>
                    <a:pt x="7555" y="3094"/>
                    <a:pt x="7555" y="3072"/>
                    <a:pt x="7544" y="3061"/>
                  </a:cubicBezTo>
                  <a:cubicBezTo>
                    <a:pt x="7522" y="2917"/>
                    <a:pt x="7500" y="2784"/>
                    <a:pt x="7478" y="2651"/>
                  </a:cubicBezTo>
                  <a:cubicBezTo>
                    <a:pt x="7478" y="2540"/>
                    <a:pt x="7456" y="2429"/>
                    <a:pt x="7423" y="2319"/>
                  </a:cubicBezTo>
                  <a:cubicBezTo>
                    <a:pt x="7411" y="2230"/>
                    <a:pt x="7389" y="2141"/>
                    <a:pt x="7378" y="2053"/>
                  </a:cubicBezTo>
                  <a:cubicBezTo>
                    <a:pt x="7367" y="2008"/>
                    <a:pt x="7367" y="1964"/>
                    <a:pt x="7356" y="1920"/>
                  </a:cubicBezTo>
                  <a:cubicBezTo>
                    <a:pt x="7334" y="1676"/>
                    <a:pt x="7290" y="1432"/>
                    <a:pt x="7234" y="1189"/>
                  </a:cubicBezTo>
                  <a:cubicBezTo>
                    <a:pt x="7168" y="801"/>
                    <a:pt x="7179" y="391"/>
                    <a:pt x="7024" y="14"/>
                  </a:cubicBezTo>
                  <a:cubicBezTo>
                    <a:pt x="7018" y="11"/>
                    <a:pt x="7012" y="10"/>
                    <a:pt x="7006" y="10"/>
                  </a:cubicBezTo>
                  <a:cubicBezTo>
                    <a:pt x="6990" y="10"/>
                    <a:pt x="6976" y="20"/>
                    <a:pt x="6968" y="37"/>
                  </a:cubicBezTo>
                  <a:cubicBezTo>
                    <a:pt x="6913" y="12"/>
                    <a:pt x="6859" y="0"/>
                    <a:pt x="6805" y="0"/>
                  </a:cubicBezTo>
                  <a:close/>
                </a:path>
              </a:pathLst>
            </a:custGeom>
            <a:solidFill>
              <a:srgbClr val="5E9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7229813" y="3779681"/>
              <a:ext cx="2556488" cy="2105325"/>
            </a:xfrm>
            <a:custGeom>
              <a:avLst/>
              <a:gdLst/>
              <a:ahLst/>
              <a:cxnLst/>
              <a:rect l="l" t="t" r="r" b="b"/>
              <a:pathLst>
                <a:path w="68173" h="56142" extrusionOk="0">
                  <a:moveTo>
                    <a:pt x="43157" y="330"/>
                  </a:moveTo>
                  <a:cubicBezTo>
                    <a:pt x="43383" y="330"/>
                    <a:pt x="43609" y="337"/>
                    <a:pt x="43835" y="353"/>
                  </a:cubicBezTo>
                  <a:cubicBezTo>
                    <a:pt x="44167" y="386"/>
                    <a:pt x="44500" y="441"/>
                    <a:pt x="44821" y="530"/>
                  </a:cubicBezTo>
                  <a:cubicBezTo>
                    <a:pt x="44998" y="574"/>
                    <a:pt x="45164" y="652"/>
                    <a:pt x="45308" y="752"/>
                  </a:cubicBezTo>
                  <a:cubicBezTo>
                    <a:pt x="45585" y="940"/>
                    <a:pt x="45641" y="1195"/>
                    <a:pt x="45408" y="1438"/>
                  </a:cubicBezTo>
                  <a:cubicBezTo>
                    <a:pt x="45175" y="1682"/>
                    <a:pt x="44921" y="1893"/>
                    <a:pt x="44621" y="2059"/>
                  </a:cubicBezTo>
                  <a:cubicBezTo>
                    <a:pt x="44057" y="2380"/>
                    <a:pt x="43425" y="2624"/>
                    <a:pt x="42783" y="2768"/>
                  </a:cubicBezTo>
                  <a:cubicBezTo>
                    <a:pt x="41912" y="2985"/>
                    <a:pt x="41034" y="3135"/>
                    <a:pt x="40144" y="3135"/>
                  </a:cubicBezTo>
                  <a:cubicBezTo>
                    <a:pt x="39902" y="3135"/>
                    <a:pt x="39659" y="3124"/>
                    <a:pt x="39415" y="3100"/>
                  </a:cubicBezTo>
                  <a:cubicBezTo>
                    <a:pt x="39072" y="3045"/>
                    <a:pt x="38739" y="2978"/>
                    <a:pt x="38396" y="2890"/>
                  </a:cubicBezTo>
                  <a:cubicBezTo>
                    <a:pt x="38285" y="2856"/>
                    <a:pt x="38174" y="2801"/>
                    <a:pt x="38075" y="2746"/>
                  </a:cubicBezTo>
                  <a:lnTo>
                    <a:pt x="38063" y="2646"/>
                  </a:lnTo>
                  <a:cubicBezTo>
                    <a:pt x="38252" y="2513"/>
                    <a:pt x="38451" y="2358"/>
                    <a:pt x="38662" y="2247"/>
                  </a:cubicBezTo>
                  <a:cubicBezTo>
                    <a:pt x="39448" y="1859"/>
                    <a:pt x="40290" y="1582"/>
                    <a:pt x="41143" y="1427"/>
                  </a:cubicBezTo>
                  <a:cubicBezTo>
                    <a:pt x="41365" y="1383"/>
                    <a:pt x="41586" y="1361"/>
                    <a:pt x="41808" y="1316"/>
                  </a:cubicBezTo>
                  <a:cubicBezTo>
                    <a:pt x="41907" y="1283"/>
                    <a:pt x="42007" y="1250"/>
                    <a:pt x="42107" y="1206"/>
                  </a:cubicBezTo>
                  <a:lnTo>
                    <a:pt x="42096" y="1128"/>
                  </a:lnTo>
                  <a:cubicBezTo>
                    <a:pt x="42029" y="1106"/>
                    <a:pt x="41963" y="1095"/>
                    <a:pt x="41896" y="1084"/>
                  </a:cubicBezTo>
                  <a:cubicBezTo>
                    <a:pt x="41475" y="1106"/>
                    <a:pt x="41066" y="1161"/>
                    <a:pt x="40667" y="1250"/>
                  </a:cubicBezTo>
                  <a:cubicBezTo>
                    <a:pt x="40013" y="1438"/>
                    <a:pt x="39360" y="1649"/>
                    <a:pt x="38728" y="1904"/>
                  </a:cubicBezTo>
                  <a:cubicBezTo>
                    <a:pt x="38407" y="2025"/>
                    <a:pt x="38130" y="2236"/>
                    <a:pt x="37809" y="2413"/>
                  </a:cubicBezTo>
                  <a:cubicBezTo>
                    <a:pt x="37742" y="2269"/>
                    <a:pt x="37787" y="2103"/>
                    <a:pt x="37908" y="2003"/>
                  </a:cubicBezTo>
                  <a:cubicBezTo>
                    <a:pt x="38086" y="1793"/>
                    <a:pt x="38307" y="1616"/>
                    <a:pt x="38540" y="1472"/>
                  </a:cubicBezTo>
                  <a:cubicBezTo>
                    <a:pt x="39016" y="1217"/>
                    <a:pt x="39515" y="1006"/>
                    <a:pt x="40024" y="840"/>
                  </a:cubicBezTo>
                  <a:cubicBezTo>
                    <a:pt x="41039" y="502"/>
                    <a:pt x="42092" y="330"/>
                    <a:pt x="43157" y="330"/>
                  </a:cubicBezTo>
                  <a:close/>
                  <a:moveTo>
                    <a:pt x="27742" y="3036"/>
                  </a:moveTo>
                  <a:cubicBezTo>
                    <a:pt x="27955" y="3036"/>
                    <a:pt x="28168" y="3043"/>
                    <a:pt x="28382" y="3056"/>
                  </a:cubicBezTo>
                  <a:cubicBezTo>
                    <a:pt x="28791" y="3089"/>
                    <a:pt x="29201" y="3178"/>
                    <a:pt x="29589" y="3310"/>
                  </a:cubicBezTo>
                  <a:cubicBezTo>
                    <a:pt x="30132" y="3499"/>
                    <a:pt x="30353" y="3853"/>
                    <a:pt x="29755" y="4374"/>
                  </a:cubicBezTo>
                  <a:cubicBezTo>
                    <a:pt x="29212" y="4861"/>
                    <a:pt x="28537" y="5138"/>
                    <a:pt x="27850" y="5338"/>
                  </a:cubicBezTo>
                  <a:cubicBezTo>
                    <a:pt x="27385" y="5460"/>
                    <a:pt x="26908" y="5570"/>
                    <a:pt x="26443" y="5681"/>
                  </a:cubicBezTo>
                  <a:cubicBezTo>
                    <a:pt x="25913" y="5774"/>
                    <a:pt x="25375" y="5819"/>
                    <a:pt x="24838" y="5819"/>
                  </a:cubicBezTo>
                  <a:cubicBezTo>
                    <a:pt x="24478" y="5819"/>
                    <a:pt x="24118" y="5799"/>
                    <a:pt x="23762" y="5759"/>
                  </a:cubicBezTo>
                  <a:cubicBezTo>
                    <a:pt x="23474" y="5714"/>
                    <a:pt x="23186" y="5648"/>
                    <a:pt x="22909" y="5570"/>
                  </a:cubicBezTo>
                  <a:cubicBezTo>
                    <a:pt x="22765" y="5526"/>
                    <a:pt x="22643" y="5448"/>
                    <a:pt x="22521" y="5360"/>
                  </a:cubicBezTo>
                  <a:cubicBezTo>
                    <a:pt x="22311" y="5205"/>
                    <a:pt x="22256" y="4994"/>
                    <a:pt x="22422" y="4773"/>
                  </a:cubicBezTo>
                  <a:cubicBezTo>
                    <a:pt x="22577" y="4573"/>
                    <a:pt x="22765" y="4396"/>
                    <a:pt x="22976" y="4252"/>
                  </a:cubicBezTo>
                  <a:cubicBezTo>
                    <a:pt x="23474" y="3909"/>
                    <a:pt x="24039" y="3665"/>
                    <a:pt x="24626" y="3510"/>
                  </a:cubicBezTo>
                  <a:cubicBezTo>
                    <a:pt x="25632" y="3196"/>
                    <a:pt x="26683" y="3036"/>
                    <a:pt x="27742" y="3036"/>
                  </a:cubicBezTo>
                  <a:close/>
                  <a:moveTo>
                    <a:pt x="45718" y="1616"/>
                  </a:moveTo>
                  <a:lnTo>
                    <a:pt x="45718" y="1616"/>
                  </a:lnTo>
                  <a:cubicBezTo>
                    <a:pt x="45762" y="2092"/>
                    <a:pt x="45618" y="2413"/>
                    <a:pt x="45308" y="2624"/>
                  </a:cubicBezTo>
                  <a:cubicBezTo>
                    <a:pt x="44965" y="2856"/>
                    <a:pt x="44610" y="3056"/>
                    <a:pt x="44223" y="3222"/>
                  </a:cubicBezTo>
                  <a:cubicBezTo>
                    <a:pt x="43735" y="3432"/>
                    <a:pt x="43215" y="3576"/>
                    <a:pt x="42705" y="3754"/>
                  </a:cubicBezTo>
                  <a:cubicBezTo>
                    <a:pt x="42594" y="3798"/>
                    <a:pt x="42495" y="3853"/>
                    <a:pt x="42362" y="3920"/>
                  </a:cubicBezTo>
                  <a:cubicBezTo>
                    <a:pt x="42459" y="4000"/>
                    <a:pt x="42547" y="4024"/>
                    <a:pt x="42629" y="4024"/>
                  </a:cubicBezTo>
                  <a:cubicBezTo>
                    <a:pt x="42707" y="4024"/>
                    <a:pt x="42779" y="4002"/>
                    <a:pt x="42849" y="3986"/>
                  </a:cubicBezTo>
                  <a:cubicBezTo>
                    <a:pt x="43658" y="3809"/>
                    <a:pt x="44455" y="3576"/>
                    <a:pt x="45175" y="3144"/>
                  </a:cubicBezTo>
                  <a:cubicBezTo>
                    <a:pt x="45231" y="3122"/>
                    <a:pt x="45297" y="3089"/>
                    <a:pt x="45353" y="3067"/>
                  </a:cubicBezTo>
                  <a:cubicBezTo>
                    <a:pt x="45541" y="4186"/>
                    <a:pt x="45729" y="5271"/>
                    <a:pt x="45906" y="6346"/>
                  </a:cubicBezTo>
                  <a:cubicBezTo>
                    <a:pt x="45696" y="6468"/>
                    <a:pt x="39570" y="7598"/>
                    <a:pt x="39105" y="7609"/>
                  </a:cubicBezTo>
                  <a:cubicBezTo>
                    <a:pt x="38916" y="6490"/>
                    <a:pt x="38728" y="5371"/>
                    <a:pt x="38529" y="4241"/>
                  </a:cubicBezTo>
                  <a:lnTo>
                    <a:pt x="38529" y="4241"/>
                  </a:lnTo>
                  <a:cubicBezTo>
                    <a:pt x="39299" y="4365"/>
                    <a:pt x="39896" y="4429"/>
                    <a:pt x="40347" y="4429"/>
                  </a:cubicBezTo>
                  <a:cubicBezTo>
                    <a:pt x="40862" y="4429"/>
                    <a:pt x="41187" y="4346"/>
                    <a:pt x="41365" y="4175"/>
                  </a:cubicBezTo>
                  <a:lnTo>
                    <a:pt x="40368" y="4175"/>
                  </a:lnTo>
                  <a:cubicBezTo>
                    <a:pt x="39659" y="4175"/>
                    <a:pt x="38983" y="4086"/>
                    <a:pt x="38351" y="3731"/>
                  </a:cubicBezTo>
                  <a:cubicBezTo>
                    <a:pt x="38052" y="3576"/>
                    <a:pt x="37798" y="3366"/>
                    <a:pt x="37720" y="3011"/>
                  </a:cubicBezTo>
                  <a:cubicBezTo>
                    <a:pt x="37753" y="2989"/>
                    <a:pt x="37775" y="2978"/>
                    <a:pt x="37787" y="2978"/>
                  </a:cubicBezTo>
                  <a:cubicBezTo>
                    <a:pt x="38329" y="3299"/>
                    <a:pt x="38939" y="3399"/>
                    <a:pt x="39559" y="3421"/>
                  </a:cubicBezTo>
                  <a:cubicBezTo>
                    <a:pt x="39753" y="3432"/>
                    <a:pt x="39948" y="3437"/>
                    <a:pt x="40142" y="3437"/>
                  </a:cubicBezTo>
                  <a:cubicBezTo>
                    <a:pt x="41597" y="3437"/>
                    <a:pt x="43039" y="3145"/>
                    <a:pt x="44378" y="2568"/>
                  </a:cubicBezTo>
                  <a:cubicBezTo>
                    <a:pt x="44898" y="2358"/>
                    <a:pt x="45353" y="2037"/>
                    <a:pt x="45718" y="1616"/>
                  </a:cubicBezTo>
                  <a:close/>
                  <a:moveTo>
                    <a:pt x="12314" y="5516"/>
                  </a:moveTo>
                  <a:cubicBezTo>
                    <a:pt x="12663" y="5516"/>
                    <a:pt x="13012" y="5534"/>
                    <a:pt x="13360" y="5570"/>
                  </a:cubicBezTo>
                  <a:cubicBezTo>
                    <a:pt x="13726" y="5626"/>
                    <a:pt x="14080" y="5725"/>
                    <a:pt x="14412" y="5869"/>
                  </a:cubicBezTo>
                  <a:cubicBezTo>
                    <a:pt x="14612" y="5936"/>
                    <a:pt x="14745" y="6124"/>
                    <a:pt x="14745" y="6324"/>
                  </a:cubicBezTo>
                  <a:lnTo>
                    <a:pt x="14734" y="6324"/>
                  </a:lnTo>
                  <a:cubicBezTo>
                    <a:pt x="14162" y="6116"/>
                    <a:pt x="13589" y="6056"/>
                    <a:pt x="13020" y="6056"/>
                  </a:cubicBezTo>
                  <a:cubicBezTo>
                    <a:pt x="12618" y="6056"/>
                    <a:pt x="12218" y="6086"/>
                    <a:pt x="11820" y="6113"/>
                  </a:cubicBezTo>
                  <a:cubicBezTo>
                    <a:pt x="11388" y="6169"/>
                    <a:pt x="10956" y="6246"/>
                    <a:pt x="10535" y="6346"/>
                  </a:cubicBezTo>
                  <a:cubicBezTo>
                    <a:pt x="10425" y="6379"/>
                    <a:pt x="10314" y="6434"/>
                    <a:pt x="10214" y="6490"/>
                  </a:cubicBezTo>
                  <a:cubicBezTo>
                    <a:pt x="10325" y="6545"/>
                    <a:pt x="10369" y="6589"/>
                    <a:pt x="10425" y="6589"/>
                  </a:cubicBezTo>
                  <a:cubicBezTo>
                    <a:pt x="10613" y="6567"/>
                    <a:pt x="10801" y="6534"/>
                    <a:pt x="10989" y="6501"/>
                  </a:cubicBezTo>
                  <a:cubicBezTo>
                    <a:pt x="11576" y="6391"/>
                    <a:pt x="12176" y="6339"/>
                    <a:pt x="12779" y="6339"/>
                  </a:cubicBezTo>
                  <a:cubicBezTo>
                    <a:pt x="13087" y="6339"/>
                    <a:pt x="13396" y="6353"/>
                    <a:pt x="13704" y="6379"/>
                  </a:cubicBezTo>
                  <a:cubicBezTo>
                    <a:pt x="14025" y="6390"/>
                    <a:pt x="14335" y="6479"/>
                    <a:pt x="14612" y="6645"/>
                  </a:cubicBezTo>
                  <a:cubicBezTo>
                    <a:pt x="14512" y="6756"/>
                    <a:pt x="14390" y="6866"/>
                    <a:pt x="14280" y="6966"/>
                  </a:cubicBezTo>
                  <a:cubicBezTo>
                    <a:pt x="13803" y="7310"/>
                    <a:pt x="13283" y="7564"/>
                    <a:pt x="12718" y="7742"/>
                  </a:cubicBezTo>
                  <a:cubicBezTo>
                    <a:pt x="11638" y="8101"/>
                    <a:pt x="10505" y="8284"/>
                    <a:pt x="9369" y="8284"/>
                  </a:cubicBezTo>
                  <a:cubicBezTo>
                    <a:pt x="9141" y="8284"/>
                    <a:pt x="8913" y="8277"/>
                    <a:pt x="8685" y="8262"/>
                  </a:cubicBezTo>
                  <a:cubicBezTo>
                    <a:pt x="8353" y="8229"/>
                    <a:pt x="8021" y="8163"/>
                    <a:pt x="7688" y="8085"/>
                  </a:cubicBezTo>
                  <a:cubicBezTo>
                    <a:pt x="7578" y="8063"/>
                    <a:pt x="7478" y="8019"/>
                    <a:pt x="7378" y="7974"/>
                  </a:cubicBezTo>
                  <a:cubicBezTo>
                    <a:pt x="6924" y="7742"/>
                    <a:pt x="6846" y="7409"/>
                    <a:pt x="7212" y="7077"/>
                  </a:cubicBezTo>
                  <a:cubicBezTo>
                    <a:pt x="7478" y="6811"/>
                    <a:pt x="7788" y="6601"/>
                    <a:pt x="8120" y="6445"/>
                  </a:cubicBezTo>
                  <a:cubicBezTo>
                    <a:pt x="9433" y="5829"/>
                    <a:pt x="10868" y="5516"/>
                    <a:pt x="12314" y="5516"/>
                  </a:cubicBezTo>
                  <a:close/>
                  <a:moveTo>
                    <a:pt x="30331" y="4307"/>
                  </a:moveTo>
                  <a:lnTo>
                    <a:pt x="30331" y="4307"/>
                  </a:lnTo>
                  <a:cubicBezTo>
                    <a:pt x="30409" y="4562"/>
                    <a:pt x="30342" y="4850"/>
                    <a:pt x="30143" y="5050"/>
                  </a:cubicBezTo>
                  <a:cubicBezTo>
                    <a:pt x="29888" y="5316"/>
                    <a:pt x="29622" y="5570"/>
                    <a:pt x="29345" y="5814"/>
                  </a:cubicBezTo>
                  <a:cubicBezTo>
                    <a:pt x="29234" y="5903"/>
                    <a:pt x="29135" y="6002"/>
                    <a:pt x="29046" y="6113"/>
                  </a:cubicBezTo>
                  <a:cubicBezTo>
                    <a:pt x="29103" y="6127"/>
                    <a:pt x="29156" y="6134"/>
                    <a:pt x="29206" y="6134"/>
                  </a:cubicBezTo>
                  <a:cubicBezTo>
                    <a:pt x="29513" y="6134"/>
                    <a:pt x="29723" y="5900"/>
                    <a:pt x="29999" y="5748"/>
                  </a:cubicBezTo>
                  <a:cubicBezTo>
                    <a:pt x="30187" y="6900"/>
                    <a:pt x="30376" y="8007"/>
                    <a:pt x="30575" y="9182"/>
                  </a:cubicBezTo>
                  <a:lnTo>
                    <a:pt x="23762" y="10334"/>
                  </a:lnTo>
                  <a:cubicBezTo>
                    <a:pt x="23563" y="9215"/>
                    <a:pt x="23374" y="8085"/>
                    <a:pt x="23186" y="6944"/>
                  </a:cubicBezTo>
                  <a:cubicBezTo>
                    <a:pt x="23206" y="6941"/>
                    <a:pt x="23226" y="6939"/>
                    <a:pt x="23247" y="6939"/>
                  </a:cubicBezTo>
                  <a:cubicBezTo>
                    <a:pt x="23298" y="6939"/>
                    <a:pt x="23353" y="6947"/>
                    <a:pt x="23408" y="6955"/>
                  </a:cubicBezTo>
                  <a:cubicBezTo>
                    <a:pt x="23817" y="7016"/>
                    <a:pt x="24233" y="7046"/>
                    <a:pt x="24648" y="7046"/>
                  </a:cubicBezTo>
                  <a:cubicBezTo>
                    <a:pt x="25064" y="7046"/>
                    <a:pt x="25479" y="7016"/>
                    <a:pt x="25889" y="6955"/>
                  </a:cubicBezTo>
                  <a:cubicBezTo>
                    <a:pt x="26022" y="6922"/>
                    <a:pt x="26155" y="6877"/>
                    <a:pt x="26288" y="6833"/>
                  </a:cubicBezTo>
                  <a:cubicBezTo>
                    <a:pt x="26200" y="6702"/>
                    <a:pt x="26106" y="6688"/>
                    <a:pt x="26010" y="6688"/>
                  </a:cubicBezTo>
                  <a:cubicBezTo>
                    <a:pt x="25985" y="6688"/>
                    <a:pt x="25959" y="6689"/>
                    <a:pt x="25933" y="6689"/>
                  </a:cubicBezTo>
                  <a:cubicBezTo>
                    <a:pt x="25571" y="6689"/>
                    <a:pt x="25210" y="6704"/>
                    <a:pt x="24844" y="6704"/>
                  </a:cubicBezTo>
                  <a:cubicBezTo>
                    <a:pt x="24662" y="6704"/>
                    <a:pt x="24478" y="6700"/>
                    <a:pt x="24294" y="6689"/>
                  </a:cubicBezTo>
                  <a:cubicBezTo>
                    <a:pt x="23873" y="6667"/>
                    <a:pt x="23474" y="6589"/>
                    <a:pt x="23075" y="6490"/>
                  </a:cubicBezTo>
                  <a:cubicBezTo>
                    <a:pt x="22710" y="6390"/>
                    <a:pt x="22444" y="6102"/>
                    <a:pt x="22366" y="5748"/>
                  </a:cubicBezTo>
                  <a:cubicBezTo>
                    <a:pt x="22411" y="5736"/>
                    <a:pt x="22433" y="5725"/>
                    <a:pt x="22444" y="5725"/>
                  </a:cubicBezTo>
                  <a:cubicBezTo>
                    <a:pt x="23109" y="6072"/>
                    <a:pt x="23824" y="6151"/>
                    <a:pt x="24546" y="6151"/>
                  </a:cubicBezTo>
                  <a:cubicBezTo>
                    <a:pt x="24654" y="6151"/>
                    <a:pt x="24762" y="6149"/>
                    <a:pt x="24870" y="6146"/>
                  </a:cubicBezTo>
                  <a:cubicBezTo>
                    <a:pt x="26221" y="6113"/>
                    <a:pt x="27551" y="5836"/>
                    <a:pt x="28791" y="5316"/>
                  </a:cubicBezTo>
                  <a:cubicBezTo>
                    <a:pt x="29079" y="5194"/>
                    <a:pt x="29356" y="5050"/>
                    <a:pt x="29622" y="4884"/>
                  </a:cubicBezTo>
                  <a:cubicBezTo>
                    <a:pt x="29877" y="4706"/>
                    <a:pt x="30110" y="4507"/>
                    <a:pt x="30331" y="4307"/>
                  </a:cubicBezTo>
                  <a:close/>
                  <a:moveTo>
                    <a:pt x="15000" y="6789"/>
                  </a:moveTo>
                  <a:cubicBezTo>
                    <a:pt x="15011" y="6900"/>
                    <a:pt x="15011" y="7010"/>
                    <a:pt x="14977" y="7121"/>
                  </a:cubicBezTo>
                  <a:cubicBezTo>
                    <a:pt x="14900" y="7332"/>
                    <a:pt x="14789" y="7520"/>
                    <a:pt x="14645" y="7697"/>
                  </a:cubicBezTo>
                  <a:cubicBezTo>
                    <a:pt x="14435" y="7908"/>
                    <a:pt x="14213" y="8107"/>
                    <a:pt x="13980" y="8295"/>
                  </a:cubicBezTo>
                  <a:cubicBezTo>
                    <a:pt x="13881" y="8384"/>
                    <a:pt x="13781" y="8462"/>
                    <a:pt x="13670" y="8561"/>
                  </a:cubicBezTo>
                  <a:cubicBezTo>
                    <a:pt x="13750" y="8599"/>
                    <a:pt x="13802" y="8624"/>
                    <a:pt x="13864" y="8624"/>
                  </a:cubicBezTo>
                  <a:cubicBezTo>
                    <a:pt x="13983" y="8624"/>
                    <a:pt x="14138" y="8532"/>
                    <a:pt x="14590" y="8262"/>
                  </a:cubicBezTo>
                  <a:cubicBezTo>
                    <a:pt x="14701" y="8439"/>
                    <a:pt x="15232" y="11309"/>
                    <a:pt x="15265" y="11829"/>
                  </a:cubicBezTo>
                  <a:cubicBezTo>
                    <a:pt x="15055" y="11951"/>
                    <a:pt x="9140" y="13037"/>
                    <a:pt x="8453" y="13059"/>
                  </a:cubicBezTo>
                  <a:cubicBezTo>
                    <a:pt x="8198" y="11862"/>
                    <a:pt x="8021" y="10644"/>
                    <a:pt x="7788" y="9381"/>
                  </a:cubicBezTo>
                  <a:lnTo>
                    <a:pt x="7788" y="9381"/>
                  </a:lnTo>
                  <a:cubicBezTo>
                    <a:pt x="8296" y="9476"/>
                    <a:pt x="8807" y="9523"/>
                    <a:pt x="9318" y="9523"/>
                  </a:cubicBezTo>
                  <a:cubicBezTo>
                    <a:pt x="9766" y="9523"/>
                    <a:pt x="10213" y="9487"/>
                    <a:pt x="10657" y="9414"/>
                  </a:cubicBezTo>
                  <a:cubicBezTo>
                    <a:pt x="10713" y="9403"/>
                    <a:pt x="10757" y="9381"/>
                    <a:pt x="10812" y="9359"/>
                  </a:cubicBezTo>
                  <a:cubicBezTo>
                    <a:pt x="10857" y="9315"/>
                    <a:pt x="10901" y="9270"/>
                    <a:pt x="10945" y="9215"/>
                  </a:cubicBezTo>
                  <a:cubicBezTo>
                    <a:pt x="10812" y="9193"/>
                    <a:pt x="10690" y="9182"/>
                    <a:pt x="10557" y="9171"/>
                  </a:cubicBezTo>
                  <a:cubicBezTo>
                    <a:pt x="10400" y="9168"/>
                    <a:pt x="10242" y="9167"/>
                    <a:pt x="10084" y="9167"/>
                  </a:cubicBezTo>
                  <a:cubicBezTo>
                    <a:pt x="9926" y="9167"/>
                    <a:pt x="9769" y="9168"/>
                    <a:pt x="9612" y="9168"/>
                  </a:cubicBezTo>
                  <a:cubicBezTo>
                    <a:pt x="9297" y="9168"/>
                    <a:pt x="8984" y="9165"/>
                    <a:pt x="8674" y="9148"/>
                  </a:cubicBezTo>
                  <a:cubicBezTo>
                    <a:pt x="8342" y="9126"/>
                    <a:pt x="8010" y="9060"/>
                    <a:pt x="7688" y="8949"/>
                  </a:cubicBezTo>
                  <a:cubicBezTo>
                    <a:pt x="7345" y="8849"/>
                    <a:pt x="7101" y="8595"/>
                    <a:pt x="6990" y="8163"/>
                  </a:cubicBezTo>
                  <a:lnTo>
                    <a:pt x="6990" y="8163"/>
                  </a:lnTo>
                  <a:cubicBezTo>
                    <a:pt x="7712" y="8527"/>
                    <a:pt x="8437" y="8633"/>
                    <a:pt x="9165" y="8633"/>
                  </a:cubicBezTo>
                  <a:cubicBezTo>
                    <a:pt x="9566" y="8633"/>
                    <a:pt x="9967" y="8601"/>
                    <a:pt x="10369" y="8561"/>
                  </a:cubicBezTo>
                  <a:cubicBezTo>
                    <a:pt x="11543" y="8462"/>
                    <a:pt x="12695" y="8151"/>
                    <a:pt x="13770" y="7653"/>
                  </a:cubicBezTo>
                  <a:cubicBezTo>
                    <a:pt x="14224" y="7442"/>
                    <a:pt x="14645" y="7154"/>
                    <a:pt x="15000" y="6789"/>
                  </a:cubicBezTo>
                  <a:close/>
                  <a:moveTo>
                    <a:pt x="46206" y="8506"/>
                  </a:moveTo>
                  <a:cubicBezTo>
                    <a:pt x="46350" y="8794"/>
                    <a:pt x="46826" y="11608"/>
                    <a:pt x="46826" y="12051"/>
                  </a:cubicBezTo>
                  <a:cubicBezTo>
                    <a:pt x="46737" y="12095"/>
                    <a:pt x="46660" y="12139"/>
                    <a:pt x="46560" y="12173"/>
                  </a:cubicBezTo>
                  <a:cubicBezTo>
                    <a:pt x="45951" y="12416"/>
                    <a:pt x="45375" y="12760"/>
                    <a:pt x="44865" y="13192"/>
                  </a:cubicBezTo>
                  <a:cubicBezTo>
                    <a:pt x="44090" y="13845"/>
                    <a:pt x="43215" y="14388"/>
                    <a:pt x="42284" y="14798"/>
                  </a:cubicBezTo>
                  <a:cubicBezTo>
                    <a:pt x="41664" y="15075"/>
                    <a:pt x="41043" y="15363"/>
                    <a:pt x="40478" y="15862"/>
                  </a:cubicBezTo>
                  <a:cubicBezTo>
                    <a:pt x="40135" y="13779"/>
                    <a:pt x="39792" y="11774"/>
                    <a:pt x="39448" y="9724"/>
                  </a:cubicBezTo>
                  <a:lnTo>
                    <a:pt x="46206" y="8506"/>
                  </a:lnTo>
                  <a:close/>
                  <a:moveTo>
                    <a:pt x="43636" y="14510"/>
                  </a:moveTo>
                  <a:lnTo>
                    <a:pt x="43636" y="14510"/>
                  </a:lnTo>
                  <a:cubicBezTo>
                    <a:pt x="42838" y="15496"/>
                    <a:pt x="41797" y="16138"/>
                    <a:pt x="40645" y="16648"/>
                  </a:cubicBezTo>
                  <a:cubicBezTo>
                    <a:pt x="40512" y="16438"/>
                    <a:pt x="40545" y="16282"/>
                    <a:pt x="40678" y="16172"/>
                  </a:cubicBezTo>
                  <a:cubicBezTo>
                    <a:pt x="40822" y="16017"/>
                    <a:pt x="40977" y="15895"/>
                    <a:pt x="41143" y="15784"/>
                  </a:cubicBezTo>
                  <a:cubicBezTo>
                    <a:pt x="41963" y="15341"/>
                    <a:pt x="42794" y="14920"/>
                    <a:pt x="43636" y="14510"/>
                  </a:cubicBezTo>
                  <a:close/>
                  <a:moveTo>
                    <a:pt x="30918" y="11275"/>
                  </a:moveTo>
                  <a:cubicBezTo>
                    <a:pt x="31029" y="11497"/>
                    <a:pt x="32934" y="22353"/>
                    <a:pt x="32946" y="22885"/>
                  </a:cubicBezTo>
                  <a:cubicBezTo>
                    <a:pt x="32879" y="22874"/>
                    <a:pt x="32813" y="22874"/>
                    <a:pt x="32757" y="22863"/>
                  </a:cubicBezTo>
                  <a:cubicBezTo>
                    <a:pt x="32422" y="22751"/>
                    <a:pt x="32078" y="22696"/>
                    <a:pt x="31733" y="22696"/>
                  </a:cubicBezTo>
                  <a:cubicBezTo>
                    <a:pt x="31531" y="22696"/>
                    <a:pt x="31329" y="22715"/>
                    <a:pt x="31129" y="22752"/>
                  </a:cubicBezTo>
                  <a:cubicBezTo>
                    <a:pt x="30781" y="22814"/>
                    <a:pt x="30429" y="22844"/>
                    <a:pt x="30078" y="22844"/>
                  </a:cubicBezTo>
                  <a:cubicBezTo>
                    <a:pt x="29545" y="22844"/>
                    <a:pt x="29013" y="22775"/>
                    <a:pt x="28492" y="22641"/>
                  </a:cubicBezTo>
                  <a:cubicBezTo>
                    <a:pt x="28175" y="22557"/>
                    <a:pt x="27850" y="22516"/>
                    <a:pt x="27525" y="22516"/>
                  </a:cubicBezTo>
                  <a:cubicBezTo>
                    <a:pt x="27079" y="22516"/>
                    <a:pt x="26633" y="22593"/>
                    <a:pt x="26210" y="22741"/>
                  </a:cubicBezTo>
                  <a:cubicBezTo>
                    <a:pt x="26133" y="22763"/>
                    <a:pt x="26055" y="22774"/>
                    <a:pt x="25978" y="22785"/>
                  </a:cubicBezTo>
                  <a:cubicBezTo>
                    <a:pt x="25867" y="22586"/>
                    <a:pt x="24150" y="12871"/>
                    <a:pt x="24150" y="12505"/>
                  </a:cubicBezTo>
                  <a:cubicBezTo>
                    <a:pt x="24416" y="12372"/>
                    <a:pt x="30486" y="11275"/>
                    <a:pt x="30918" y="11275"/>
                  </a:cubicBezTo>
                  <a:close/>
                  <a:moveTo>
                    <a:pt x="31836" y="23041"/>
                  </a:moveTo>
                  <a:cubicBezTo>
                    <a:pt x="32238" y="23041"/>
                    <a:pt x="32640" y="23104"/>
                    <a:pt x="33045" y="23295"/>
                  </a:cubicBezTo>
                  <a:lnTo>
                    <a:pt x="33034" y="23295"/>
                  </a:lnTo>
                  <a:cubicBezTo>
                    <a:pt x="33078" y="23505"/>
                    <a:pt x="33101" y="23682"/>
                    <a:pt x="33145" y="23882"/>
                  </a:cubicBezTo>
                  <a:cubicBezTo>
                    <a:pt x="33056" y="23915"/>
                    <a:pt x="32979" y="23937"/>
                    <a:pt x="32890" y="23948"/>
                  </a:cubicBezTo>
                  <a:cubicBezTo>
                    <a:pt x="32825" y="23952"/>
                    <a:pt x="32760" y="23954"/>
                    <a:pt x="32695" y="23954"/>
                  </a:cubicBezTo>
                  <a:cubicBezTo>
                    <a:pt x="31811" y="23954"/>
                    <a:pt x="31017" y="23610"/>
                    <a:pt x="30243" y="23228"/>
                  </a:cubicBezTo>
                  <a:cubicBezTo>
                    <a:pt x="30773" y="23152"/>
                    <a:pt x="31304" y="23041"/>
                    <a:pt x="31836" y="23041"/>
                  </a:cubicBezTo>
                  <a:close/>
                  <a:moveTo>
                    <a:pt x="15653" y="13956"/>
                  </a:moveTo>
                  <a:cubicBezTo>
                    <a:pt x="16517" y="18997"/>
                    <a:pt x="17359" y="23982"/>
                    <a:pt x="18223" y="29033"/>
                  </a:cubicBezTo>
                  <a:cubicBezTo>
                    <a:pt x="18090" y="29188"/>
                    <a:pt x="17946" y="29332"/>
                    <a:pt x="17802" y="29454"/>
                  </a:cubicBezTo>
                  <a:cubicBezTo>
                    <a:pt x="16883" y="30119"/>
                    <a:pt x="15797" y="30506"/>
                    <a:pt x="14667" y="30562"/>
                  </a:cubicBezTo>
                  <a:cubicBezTo>
                    <a:pt x="14465" y="30571"/>
                    <a:pt x="14262" y="30574"/>
                    <a:pt x="14058" y="30574"/>
                  </a:cubicBezTo>
                  <a:cubicBezTo>
                    <a:pt x="13514" y="30574"/>
                    <a:pt x="12966" y="30551"/>
                    <a:pt x="12419" y="30551"/>
                  </a:cubicBezTo>
                  <a:cubicBezTo>
                    <a:pt x="12119" y="30551"/>
                    <a:pt x="11820" y="30584"/>
                    <a:pt x="11488" y="30606"/>
                  </a:cubicBezTo>
                  <a:cubicBezTo>
                    <a:pt x="10591" y="25466"/>
                    <a:pt x="9704" y="20348"/>
                    <a:pt x="8807" y="15175"/>
                  </a:cubicBezTo>
                  <a:cubicBezTo>
                    <a:pt x="11089" y="14732"/>
                    <a:pt x="13349" y="14377"/>
                    <a:pt x="15653" y="13956"/>
                  </a:cubicBezTo>
                  <a:close/>
                  <a:moveTo>
                    <a:pt x="46903" y="12383"/>
                  </a:moveTo>
                  <a:cubicBezTo>
                    <a:pt x="46937" y="12516"/>
                    <a:pt x="46970" y="12616"/>
                    <a:pt x="46981" y="12704"/>
                  </a:cubicBezTo>
                  <a:cubicBezTo>
                    <a:pt x="47967" y="18598"/>
                    <a:pt x="48964" y="24491"/>
                    <a:pt x="49950" y="30396"/>
                  </a:cubicBezTo>
                  <a:cubicBezTo>
                    <a:pt x="50061" y="31104"/>
                    <a:pt x="50194" y="31813"/>
                    <a:pt x="50260" y="32522"/>
                  </a:cubicBezTo>
                  <a:cubicBezTo>
                    <a:pt x="50448" y="34262"/>
                    <a:pt x="49440" y="35801"/>
                    <a:pt x="47812" y="36278"/>
                  </a:cubicBezTo>
                  <a:cubicBezTo>
                    <a:pt x="47495" y="36370"/>
                    <a:pt x="47174" y="36415"/>
                    <a:pt x="46858" y="36415"/>
                  </a:cubicBezTo>
                  <a:cubicBezTo>
                    <a:pt x="45582" y="36415"/>
                    <a:pt x="44379" y="35693"/>
                    <a:pt x="43802" y="34494"/>
                  </a:cubicBezTo>
                  <a:cubicBezTo>
                    <a:pt x="43480" y="33819"/>
                    <a:pt x="43348" y="33110"/>
                    <a:pt x="43226" y="32389"/>
                  </a:cubicBezTo>
                  <a:cubicBezTo>
                    <a:pt x="42771" y="29742"/>
                    <a:pt x="42339" y="27083"/>
                    <a:pt x="41896" y="24425"/>
                  </a:cubicBezTo>
                  <a:cubicBezTo>
                    <a:pt x="41509" y="22109"/>
                    <a:pt x="41110" y="19805"/>
                    <a:pt x="40722" y="17490"/>
                  </a:cubicBezTo>
                  <a:cubicBezTo>
                    <a:pt x="40700" y="17346"/>
                    <a:pt x="40678" y="17213"/>
                    <a:pt x="40656" y="17058"/>
                  </a:cubicBezTo>
                  <a:cubicBezTo>
                    <a:pt x="40789" y="16980"/>
                    <a:pt x="40899" y="16925"/>
                    <a:pt x="41010" y="16881"/>
                  </a:cubicBezTo>
                  <a:cubicBezTo>
                    <a:pt x="42284" y="16305"/>
                    <a:pt x="43414" y="15441"/>
                    <a:pt x="44289" y="14366"/>
                  </a:cubicBezTo>
                  <a:cubicBezTo>
                    <a:pt x="44898" y="13624"/>
                    <a:pt x="45574" y="12992"/>
                    <a:pt x="46449" y="12571"/>
                  </a:cubicBezTo>
                  <a:cubicBezTo>
                    <a:pt x="46582" y="12505"/>
                    <a:pt x="46726" y="12461"/>
                    <a:pt x="46903" y="12383"/>
                  </a:cubicBezTo>
                  <a:close/>
                  <a:moveTo>
                    <a:pt x="27419" y="22868"/>
                  </a:moveTo>
                  <a:cubicBezTo>
                    <a:pt x="27607" y="22868"/>
                    <a:pt x="27796" y="22884"/>
                    <a:pt x="27983" y="22918"/>
                  </a:cubicBezTo>
                  <a:cubicBezTo>
                    <a:pt x="28559" y="23040"/>
                    <a:pt x="29113" y="23206"/>
                    <a:pt x="29655" y="23417"/>
                  </a:cubicBezTo>
                  <a:cubicBezTo>
                    <a:pt x="30121" y="23572"/>
                    <a:pt x="30553" y="23782"/>
                    <a:pt x="31007" y="23948"/>
                  </a:cubicBezTo>
                  <a:cubicBezTo>
                    <a:pt x="31487" y="24130"/>
                    <a:pt x="31979" y="24263"/>
                    <a:pt x="32489" y="24263"/>
                  </a:cubicBezTo>
                  <a:cubicBezTo>
                    <a:pt x="32661" y="24263"/>
                    <a:pt x="32835" y="24248"/>
                    <a:pt x="33012" y="24214"/>
                  </a:cubicBezTo>
                  <a:cubicBezTo>
                    <a:pt x="33078" y="24214"/>
                    <a:pt x="33145" y="24225"/>
                    <a:pt x="33211" y="24236"/>
                  </a:cubicBezTo>
                  <a:cubicBezTo>
                    <a:pt x="33234" y="24347"/>
                    <a:pt x="33245" y="24447"/>
                    <a:pt x="33267" y="24558"/>
                  </a:cubicBezTo>
                  <a:cubicBezTo>
                    <a:pt x="33765" y="27371"/>
                    <a:pt x="34264" y="30196"/>
                    <a:pt x="34751" y="33010"/>
                  </a:cubicBezTo>
                  <a:cubicBezTo>
                    <a:pt x="34862" y="33663"/>
                    <a:pt x="34962" y="34317"/>
                    <a:pt x="35039" y="34982"/>
                  </a:cubicBezTo>
                  <a:cubicBezTo>
                    <a:pt x="35128" y="35824"/>
                    <a:pt x="35039" y="36643"/>
                    <a:pt x="34596" y="37386"/>
                  </a:cubicBezTo>
                  <a:cubicBezTo>
                    <a:pt x="33923" y="38489"/>
                    <a:pt x="32921" y="39074"/>
                    <a:pt x="31675" y="39074"/>
                  </a:cubicBezTo>
                  <a:cubicBezTo>
                    <a:pt x="31608" y="39074"/>
                    <a:pt x="31541" y="39073"/>
                    <a:pt x="31472" y="39069"/>
                  </a:cubicBezTo>
                  <a:cubicBezTo>
                    <a:pt x="30132" y="38992"/>
                    <a:pt x="29168" y="38294"/>
                    <a:pt x="28570" y="37086"/>
                  </a:cubicBezTo>
                  <a:cubicBezTo>
                    <a:pt x="28415" y="36787"/>
                    <a:pt x="28315" y="36466"/>
                    <a:pt x="28260" y="36134"/>
                  </a:cubicBezTo>
                  <a:cubicBezTo>
                    <a:pt x="27517" y="31935"/>
                    <a:pt x="26775" y="27737"/>
                    <a:pt x="26044" y="23538"/>
                  </a:cubicBezTo>
                  <a:cubicBezTo>
                    <a:pt x="26022" y="23439"/>
                    <a:pt x="26022" y="23339"/>
                    <a:pt x="26000" y="23206"/>
                  </a:cubicBezTo>
                  <a:cubicBezTo>
                    <a:pt x="26440" y="22982"/>
                    <a:pt x="26927" y="22868"/>
                    <a:pt x="27419" y="22868"/>
                  </a:cubicBezTo>
                  <a:close/>
                  <a:moveTo>
                    <a:pt x="18312" y="29487"/>
                  </a:moveTo>
                  <a:cubicBezTo>
                    <a:pt x="18334" y="29554"/>
                    <a:pt x="18356" y="29631"/>
                    <a:pt x="18378" y="29698"/>
                  </a:cubicBezTo>
                  <a:cubicBezTo>
                    <a:pt x="18766" y="31924"/>
                    <a:pt x="19165" y="34151"/>
                    <a:pt x="19541" y="36366"/>
                  </a:cubicBezTo>
                  <a:cubicBezTo>
                    <a:pt x="19652" y="37075"/>
                    <a:pt x="19774" y="37795"/>
                    <a:pt x="19674" y="38538"/>
                  </a:cubicBezTo>
                  <a:cubicBezTo>
                    <a:pt x="19475" y="39933"/>
                    <a:pt x="18700" y="40919"/>
                    <a:pt x="17370" y="41362"/>
                  </a:cubicBezTo>
                  <a:cubicBezTo>
                    <a:pt x="16977" y="41493"/>
                    <a:pt x="16596" y="41558"/>
                    <a:pt x="16228" y="41558"/>
                  </a:cubicBezTo>
                  <a:cubicBezTo>
                    <a:pt x="15351" y="41558"/>
                    <a:pt x="14550" y="41193"/>
                    <a:pt x="13848" y="40498"/>
                  </a:cubicBezTo>
                  <a:cubicBezTo>
                    <a:pt x="13360" y="40000"/>
                    <a:pt x="13028" y="39368"/>
                    <a:pt x="12906" y="38671"/>
                  </a:cubicBezTo>
                  <a:cubicBezTo>
                    <a:pt x="12474" y="36233"/>
                    <a:pt x="12042" y="33796"/>
                    <a:pt x="11610" y="31359"/>
                  </a:cubicBezTo>
                  <a:cubicBezTo>
                    <a:pt x="11588" y="31248"/>
                    <a:pt x="11588" y="31138"/>
                    <a:pt x="11566" y="31005"/>
                  </a:cubicBezTo>
                  <a:cubicBezTo>
                    <a:pt x="11850" y="30921"/>
                    <a:pt x="12141" y="30882"/>
                    <a:pt x="12428" y="30882"/>
                  </a:cubicBezTo>
                  <a:cubicBezTo>
                    <a:pt x="12521" y="30882"/>
                    <a:pt x="12614" y="30886"/>
                    <a:pt x="12707" y="30894"/>
                  </a:cubicBezTo>
                  <a:cubicBezTo>
                    <a:pt x="13141" y="30917"/>
                    <a:pt x="13576" y="30940"/>
                    <a:pt x="14009" y="30940"/>
                  </a:cubicBezTo>
                  <a:cubicBezTo>
                    <a:pt x="14415" y="30940"/>
                    <a:pt x="14819" y="30920"/>
                    <a:pt x="15221" y="30861"/>
                  </a:cubicBezTo>
                  <a:cubicBezTo>
                    <a:pt x="16107" y="30728"/>
                    <a:pt x="16949" y="30407"/>
                    <a:pt x="17692" y="29930"/>
                  </a:cubicBezTo>
                  <a:cubicBezTo>
                    <a:pt x="17902" y="29808"/>
                    <a:pt x="18090" y="29642"/>
                    <a:pt x="18312" y="29487"/>
                  </a:cubicBezTo>
                  <a:close/>
                  <a:moveTo>
                    <a:pt x="52371" y="5680"/>
                  </a:moveTo>
                  <a:cubicBezTo>
                    <a:pt x="52572" y="5680"/>
                    <a:pt x="52771" y="5706"/>
                    <a:pt x="52963" y="5759"/>
                  </a:cubicBezTo>
                  <a:cubicBezTo>
                    <a:pt x="53794" y="5991"/>
                    <a:pt x="54292" y="6545"/>
                    <a:pt x="54447" y="7376"/>
                  </a:cubicBezTo>
                  <a:cubicBezTo>
                    <a:pt x="54780" y="9270"/>
                    <a:pt x="55090" y="11165"/>
                    <a:pt x="55411" y="13059"/>
                  </a:cubicBezTo>
                  <a:cubicBezTo>
                    <a:pt x="57017" y="22464"/>
                    <a:pt x="58624" y="31858"/>
                    <a:pt x="60219" y="41263"/>
                  </a:cubicBezTo>
                  <a:lnTo>
                    <a:pt x="60319" y="41806"/>
                  </a:lnTo>
                  <a:lnTo>
                    <a:pt x="58712" y="42083"/>
                  </a:lnTo>
                  <a:cubicBezTo>
                    <a:pt x="58679" y="41927"/>
                    <a:pt x="58635" y="41783"/>
                    <a:pt x="58613" y="41639"/>
                  </a:cubicBezTo>
                  <a:cubicBezTo>
                    <a:pt x="58014" y="38083"/>
                    <a:pt x="57416" y="34527"/>
                    <a:pt x="56818" y="30972"/>
                  </a:cubicBezTo>
                  <a:cubicBezTo>
                    <a:pt x="56198" y="27316"/>
                    <a:pt x="55588" y="23649"/>
                    <a:pt x="54968" y="19982"/>
                  </a:cubicBezTo>
                  <a:cubicBezTo>
                    <a:pt x="54370" y="16393"/>
                    <a:pt x="53772" y="12793"/>
                    <a:pt x="53173" y="9193"/>
                  </a:cubicBezTo>
                  <a:cubicBezTo>
                    <a:pt x="53096" y="8750"/>
                    <a:pt x="53007" y="8318"/>
                    <a:pt x="52885" y="7886"/>
                  </a:cubicBezTo>
                  <a:cubicBezTo>
                    <a:pt x="52750" y="7369"/>
                    <a:pt x="52525" y="7157"/>
                    <a:pt x="52103" y="7157"/>
                  </a:cubicBezTo>
                  <a:cubicBezTo>
                    <a:pt x="52008" y="7157"/>
                    <a:pt x="51904" y="7167"/>
                    <a:pt x="51789" y="7188"/>
                  </a:cubicBezTo>
                  <a:lnTo>
                    <a:pt x="40922" y="9104"/>
                  </a:lnTo>
                  <a:cubicBezTo>
                    <a:pt x="38484" y="9525"/>
                    <a:pt x="36058" y="9957"/>
                    <a:pt x="33621" y="10389"/>
                  </a:cubicBezTo>
                  <a:cubicBezTo>
                    <a:pt x="30752" y="10899"/>
                    <a:pt x="27883" y="11419"/>
                    <a:pt x="25014" y="11929"/>
                  </a:cubicBezTo>
                  <a:lnTo>
                    <a:pt x="16362" y="13469"/>
                  </a:lnTo>
                  <a:lnTo>
                    <a:pt x="7744" y="15009"/>
                  </a:lnTo>
                  <a:lnTo>
                    <a:pt x="2449" y="15950"/>
                  </a:lnTo>
                  <a:cubicBezTo>
                    <a:pt x="2305" y="15972"/>
                    <a:pt x="2161" y="15994"/>
                    <a:pt x="2017" y="16006"/>
                  </a:cubicBezTo>
                  <a:cubicBezTo>
                    <a:pt x="2009" y="16006"/>
                    <a:pt x="2002" y="16006"/>
                    <a:pt x="1995" y="16006"/>
                  </a:cubicBezTo>
                  <a:cubicBezTo>
                    <a:pt x="1650" y="16006"/>
                    <a:pt x="1351" y="15744"/>
                    <a:pt x="1319" y="15396"/>
                  </a:cubicBezTo>
                  <a:cubicBezTo>
                    <a:pt x="1296" y="15119"/>
                    <a:pt x="1407" y="14709"/>
                    <a:pt x="1828" y="14643"/>
                  </a:cubicBezTo>
                  <a:cubicBezTo>
                    <a:pt x="2028" y="14610"/>
                    <a:pt x="2227" y="14565"/>
                    <a:pt x="2426" y="14521"/>
                  </a:cubicBezTo>
                  <a:lnTo>
                    <a:pt x="8685" y="13413"/>
                  </a:lnTo>
                  <a:cubicBezTo>
                    <a:pt x="11189" y="12970"/>
                    <a:pt x="13692" y="12527"/>
                    <a:pt x="16185" y="12084"/>
                  </a:cubicBezTo>
                  <a:lnTo>
                    <a:pt x="25845" y="10356"/>
                  </a:lnTo>
                  <a:lnTo>
                    <a:pt x="34596" y="8805"/>
                  </a:lnTo>
                  <a:lnTo>
                    <a:pt x="43547" y="7210"/>
                  </a:lnTo>
                  <a:lnTo>
                    <a:pt x="49917" y="6069"/>
                  </a:lnTo>
                  <a:cubicBezTo>
                    <a:pt x="50592" y="5947"/>
                    <a:pt x="51279" y="5825"/>
                    <a:pt x="51966" y="5714"/>
                  </a:cubicBezTo>
                  <a:cubicBezTo>
                    <a:pt x="52100" y="5692"/>
                    <a:pt x="52236" y="5680"/>
                    <a:pt x="52371" y="5680"/>
                  </a:cubicBezTo>
                  <a:close/>
                  <a:moveTo>
                    <a:pt x="65160" y="41407"/>
                  </a:moveTo>
                  <a:cubicBezTo>
                    <a:pt x="66278" y="41429"/>
                    <a:pt x="67176" y="42105"/>
                    <a:pt x="67575" y="43179"/>
                  </a:cubicBezTo>
                  <a:cubicBezTo>
                    <a:pt x="67763" y="43700"/>
                    <a:pt x="67796" y="43921"/>
                    <a:pt x="67719" y="44265"/>
                  </a:cubicBezTo>
                  <a:lnTo>
                    <a:pt x="1108" y="55819"/>
                  </a:lnTo>
                  <a:cubicBezTo>
                    <a:pt x="554" y="55199"/>
                    <a:pt x="244" y="53470"/>
                    <a:pt x="532" y="52684"/>
                  </a:cubicBezTo>
                  <a:cubicBezTo>
                    <a:pt x="643" y="52662"/>
                    <a:pt x="765" y="52628"/>
                    <a:pt x="898" y="52606"/>
                  </a:cubicBezTo>
                  <a:lnTo>
                    <a:pt x="17581" y="49682"/>
                  </a:lnTo>
                  <a:cubicBezTo>
                    <a:pt x="22422" y="48829"/>
                    <a:pt x="27274" y="47976"/>
                    <a:pt x="32126" y="47123"/>
                  </a:cubicBezTo>
                  <a:lnTo>
                    <a:pt x="45131" y="44852"/>
                  </a:lnTo>
                  <a:cubicBezTo>
                    <a:pt x="49640" y="44054"/>
                    <a:pt x="54159" y="43257"/>
                    <a:pt x="58679" y="42459"/>
                  </a:cubicBezTo>
                  <a:cubicBezTo>
                    <a:pt x="60452" y="42149"/>
                    <a:pt x="62224" y="41828"/>
                    <a:pt x="63985" y="41529"/>
                  </a:cubicBezTo>
                  <a:cubicBezTo>
                    <a:pt x="64373" y="41451"/>
                    <a:pt x="64761" y="41418"/>
                    <a:pt x="65160" y="41407"/>
                  </a:cubicBezTo>
                  <a:close/>
                  <a:moveTo>
                    <a:pt x="43148" y="0"/>
                  </a:moveTo>
                  <a:cubicBezTo>
                    <a:pt x="42704" y="0"/>
                    <a:pt x="42260" y="37"/>
                    <a:pt x="41819" y="109"/>
                  </a:cubicBezTo>
                  <a:cubicBezTo>
                    <a:pt x="40645" y="264"/>
                    <a:pt x="39526" y="541"/>
                    <a:pt x="38495" y="1128"/>
                  </a:cubicBezTo>
                  <a:cubicBezTo>
                    <a:pt x="38230" y="1272"/>
                    <a:pt x="37997" y="1438"/>
                    <a:pt x="37787" y="1649"/>
                  </a:cubicBezTo>
                  <a:cubicBezTo>
                    <a:pt x="37155" y="2258"/>
                    <a:pt x="37222" y="3299"/>
                    <a:pt x="37931" y="3820"/>
                  </a:cubicBezTo>
                  <a:lnTo>
                    <a:pt x="38130" y="3975"/>
                  </a:lnTo>
                  <a:cubicBezTo>
                    <a:pt x="38329" y="4728"/>
                    <a:pt x="38750" y="7420"/>
                    <a:pt x="38695" y="7664"/>
                  </a:cubicBezTo>
                  <a:cubicBezTo>
                    <a:pt x="38301" y="7795"/>
                    <a:pt x="31305" y="9016"/>
                    <a:pt x="30919" y="9016"/>
                  </a:cubicBezTo>
                  <a:cubicBezTo>
                    <a:pt x="30914" y="9016"/>
                    <a:pt x="30910" y="9016"/>
                    <a:pt x="30907" y="9015"/>
                  </a:cubicBezTo>
                  <a:cubicBezTo>
                    <a:pt x="30697" y="7808"/>
                    <a:pt x="30486" y="6601"/>
                    <a:pt x="30287" y="5382"/>
                  </a:cubicBezTo>
                  <a:cubicBezTo>
                    <a:pt x="30342" y="5282"/>
                    <a:pt x="30420" y="5172"/>
                    <a:pt x="30486" y="5072"/>
                  </a:cubicBezTo>
                  <a:cubicBezTo>
                    <a:pt x="30708" y="4728"/>
                    <a:pt x="30752" y="4296"/>
                    <a:pt x="30586" y="3909"/>
                  </a:cubicBezTo>
                  <a:cubicBezTo>
                    <a:pt x="30409" y="3477"/>
                    <a:pt x="30132" y="3122"/>
                    <a:pt x="29667" y="2989"/>
                  </a:cubicBezTo>
                  <a:cubicBezTo>
                    <a:pt x="29223" y="2867"/>
                    <a:pt x="28780" y="2779"/>
                    <a:pt x="28326" y="2723"/>
                  </a:cubicBezTo>
                  <a:cubicBezTo>
                    <a:pt x="28125" y="2712"/>
                    <a:pt x="27924" y="2707"/>
                    <a:pt x="27723" y="2707"/>
                  </a:cubicBezTo>
                  <a:cubicBezTo>
                    <a:pt x="26707" y="2707"/>
                    <a:pt x="25697" y="2848"/>
                    <a:pt x="24726" y="3144"/>
                  </a:cubicBezTo>
                  <a:cubicBezTo>
                    <a:pt x="24061" y="3322"/>
                    <a:pt x="23430" y="3587"/>
                    <a:pt x="22843" y="3931"/>
                  </a:cubicBezTo>
                  <a:cubicBezTo>
                    <a:pt x="22034" y="4440"/>
                    <a:pt x="21857" y="4884"/>
                    <a:pt x="22067" y="5803"/>
                  </a:cubicBezTo>
                  <a:cubicBezTo>
                    <a:pt x="22123" y="6124"/>
                    <a:pt x="22311" y="6412"/>
                    <a:pt x="22577" y="6601"/>
                  </a:cubicBezTo>
                  <a:cubicBezTo>
                    <a:pt x="22643" y="6656"/>
                    <a:pt x="22721" y="6711"/>
                    <a:pt x="22787" y="6756"/>
                  </a:cubicBezTo>
                  <a:cubicBezTo>
                    <a:pt x="22987" y="7985"/>
                    <a:pt x="23197" y="9193"/>
                    <a:pt x="23408" y="10400"/>
                  </a:cubicBezTo>
                  <a:cubicBezTo>
                    <a:pt x="22929" y="10553"/>
                    <a:pt x="16058" y="11742"/>
                    <a:pt x="15605" y="11742"/>
                  </a:cubicBezTo>
                  <a:cubicBezTo>
                    <a:pt x="15597" y="11742"/>
                    <a:pt x="15591" y="11741"/>
                    <a:pt x="15587" y="11741"/>
                  </a:cubicBezTo>
                  <a:cubicBezTo>
                    <a:pt x="15365" y="10456"/>
                    <a:pt x="15144" y="9160"/>
                    <a:pt x="14922" y="7863"/>
                  </a:cubicBezTo>
                  <a:cubicBezTo>
                    <a:pt x="14989" y="7775"/>
                    <a:pt x="15055" y="7686"/>
                    <a:pt x="15110" y="7586"/>
                  </a:cubicBezTo>
                  <a:cubicBezTo>
                    <a:pt x="15365" y="7210"/>
                    <a:pt x="15398" y="6722"/>
                    <a:pt x="15199" y="6313"/>
                  </a:cubicBezTo>
                  <a:cubicBezTo>
                    <a:pt x="15011" y="5914"/>
                    <a:pt x="14745" y="5592"/>
                    <a:pt x="14324" y="5482"/>
                  </a:cubicBezTo>
                  <a:cubicBezTo>
                    <a:pt x="13870" y="5349"/>
                    <a:pt x="13404" y="5260"/>
                    <a:pt x="12939" y="5216"/>
                  </a:cubicBezTo>
                  <a:cubicBezTo>
                    <a:pt x="12719" y="5198"/>
                    <a:pt x="12500" y="5189"/>
                    <a:pt x="12281" y="5189"/>
                  </a:cubicBezTo>
                  <a:cubicBezTo>
                    <a:pt x="11297" y="5189"/>
                    <a:pt x="10324" y="5363"/>
                    <a:pt x="9372" y="5626"/>
                  </a:cubicBezTo>
                  <a:cubicBezTo>
                    <a:pt x="8685" y="5803"/>
                    <a:pt x="8032" y="6080"/>
                    <a:pt x="7434" y="6457"/>
                  </a:cubicBezTo>
                  <a:cubicBezTo>
                    <a:pt x="6680" y="6955"/>
                    <a:pt x="6514" y="7376"/>
                    <a:pt x="6702" y="8262"/>
                  </a:cubicBezTo>
                  <a:cubicBezTo>
                    <a:pt x="6758" y="8606"/>
                    <a:pt x="6957" y="8916"/>
                    <a:pt x="7245" y="9115"/>
                  </a:cubicBezTo>
                  <a:cubicBezTo>
                    <a:pt x="7312" y="9148"/>
                    <a:pt x="7367" y="9204"/>
                    <a:pt x="7434" y="9248"/>
                  </a:cubicBezTo>
                  <a:cubicBezTo>
                    <a:pt x="7655" y="10544"/>
                    <a:pt x="7877" y="11829"/>
                    <a:pt x="8098" y="13159"/>
                  </a:cubicBezTo>
                  <a:cubicBezTo>
                    <a:pt x="7954" y="13181"/>
                    <a:pt x="7832" y="13203"/>
                    <a:pt x="7710" y="13225"/>
                  </a:cubicBezTo>
                  <a:lnTo>
                    <a:pt x="2216" y="14211"/>
                  </a:lnTo>
                  <a:cubicBezTo>
                    <a:pt x="2061" y="14233"/>
                    <a:pt x="1906" y="14266"/>
                    <a:pt x="1751" y="14300"/>
                  </a:cubicBezTo>
                  <a:cubicBezTo>
                    <a:pt x="1219" y="14455"/>
                    <a:pt x="898" y="14986"/>
                    <a:pt x="1008" y="15529"/>
                  </a:cubicBezTo>
                  <a:cubicBezTo>
                    <a:pt x="1117" y="15992"/>
                    <a:pt x="1470" y="16332"/>
                    <a:pt x="1967" y="16332"/>
                  </a:cubicBezTo>
                  <a:cubicBezTo>
                    <a:pt x="2029" y="16332"/>
                    <a:pt x="2094" y="16327"/>
                    <a:pt x="2161" y="16316"/>
                  </a:cubicBezTo>
                  <a:cubicBezTo>
                    <a:pt x="2559" y="16249"/>
                    <a:pt x="2958" y="16205"/>
                    <a:pt x="3357" y="16138"/>
                  </a:cubicBezTo>
                  <a:cubicBezTo>
                    <a:pt x="4941" y="15850"/>
                    <a:pt x="6536" y="15574"/>
                    <a:pt x="8131" y="15297"/>
                  </a:cubicBezTo>
                  <a:cubicBezTo>
                    <a:pt x="8231" y="15274"/>
                    <a:pt x="8342" y="15263"/>
                    <a:pt x="8475" y="15252"/>
                  </a:cubicBezTo>
                  <a:cubicBezTo>
                    <a:pt x="8519" y="15430"/>
                    <a:pt x="8552" y="15562"/>
                    <a:pt x="8575" y="15706"/>
                  </a:cubicBezTo>
                  <a:cubicBezTo>
                    <a:pt x="8995" y="18144"/>
                    <a:pt x="9416" y="20592"/>
                    <a:pt x="9837" y="23029"/>
                  </a:cubicBezTo>
                  <a:cubicBezTo>
                    <a:pt x="10746" y="28246"/>
                    <a:pt x="11643" y="33453"/>
                    <a:pt x="12551" y="38648"/>
                  </a:cubicBezTo>
                  <a:cubicBezTo>
                    <a:pt x="12651" y="39269"/>
                    <a:pt x="12884" y="39845"/>
                    <a:pt x="13249" y="40354"/>
                  </a:cubicBezTo>
                  <a:cubicBezTo>
                    <a:pt x="13977" y="41367"/>
                    <a:pt x="15128" y="41927"/>
                    <a:pt x="16316" y="41927"/>
                  </a:cubicBezTo>
                  <a:cubicBezTo>
                    <a:pt x="16792" y="41927"/>
                    <a:pt x="17273" y="41837"/>
                    <a:pt x="17736" y="41650"/>
                  </a:cubicBezTo>
                  <a:cubicBezTo>
                    <a:pt x="19431" y="40964"/>
                    <a:pt x="20350" y="39080"/>
                    <a:pt x="20062" y="37452"/>
                  </a:cubicBezTo>
                  <a:cubicBezTo>
                    <a:pt x="19641" y="35037"/>
                    <a:pt x="19209" y="32633"/>
                    <a:pt x="18788" y="30218"/>
                  </a:cubicBezTo>
                  <a:cubicBezTo>
                    <a:pt x="17880" y="24990"/>
                    <a:pt x="16971" y="19761"/>
                    <a:pt x="16063" y="14532"/>
                  </a:cubicBezTo>
                  <a:cubicBezTo>
                    <a:pt x="16030" y="14344"/>
                    <a:pt x="15997" y="14144"/>
                    <a:pt x="15963" y="13956"/>
                  </a:cubicBezTo>
                  <a:cubicBezTo>
                    <a:pt x="16370" y="13791"/>
                    <a:pt x="23317" y="12560"/>
                    <a:pt x="23795" y="12560"/>
                  </a:cubicBezTo>
                  <a:cubicBezTo>
                    <a:pt x="23799" y="12560"/>
                    <a:pt x="23803" y="12560"/>
                    <a:pt x="23806" y="12560"/>
                  </a:cubicBezTo>
                  <a:cubicBezTo>
                    <a:pt x="23829" y="12704"/>
                    <a:pt x="23873" y="12837"/>
                    <a:pt x="23895" y="12981"/>
                  </a:cubicBezTo>
                  <a:cubicBezTo>
                    <a:pt x="24117" y="14244"/>
                    <a:pt x="24327" y="15496"/>
                    <a:pt x="24549" y="16759"/>
                  </a:cubicBezTo>
                  <a:cubicBezTo>
                    <a:pt x="25667" y="23217"/>
                    <a:pt x="26786" y="29687"/>
                    <a:pt x="27905" y="36156"/>
                  </a:cubicBezTo>
                  <a:cubicBezTo>
                    <a:pt x="28005" y="36876"/>
                    <a:pt x="28304" y="37541"/>
                    <a:pt x="28769" y="38095"/>
                  </a:cubicBezTo>
                  <a:cubicBezTo>
                    <a:pt x="29554" y="38989"/>
                    <a:pt x="30512" y="39455"/>
                    <a:pt x="31606" y="39455"/>
                  </a:cubicBezTo>
                  <a:cubicBezTo>
                    <a:pt x="31839" y="39455"/>
                    <a:pt x="32079" y="39434"/>
                    <a:pt x="32325" y="39391"/>
                  </a:cubicBezTo>
                  <a:cubicBezTo>
                    <a:pt x="33732" y="39136"/>
                    <a:pt x="34685" y="38294"/>
                    <a:pt x="35205" y="36965"/>
                  </a:cubicBezTo>
                  <a:cubicBezTo>
                    <a:pt x="35482" y="36267"/>
                    <a:pt x="35482" y="35536"/>
                    <a:pt x="35372" y="34816"/>
                  </a:cubicBezTo>
                  <a:cubicBezTo>
                    <a:pt x="35228" y="33896"/>
                    <a:pt x="35039" y="32977"/>
                    <a:pt x="34884" y="32057"/>
                  </a:cubicBezTo>
                  <a:cubicBezTo>
                    <a:pt x="34386" y="29144"/>
                    <a:pt x="33887" y="26219"/>
                    <a:pt x="33378" y="23306"/>
                  </a:cubicBezTo>
                  <a:cubicBezTo>
                    <a:pt x="32702" y="19406"/>
                    <a:pt x="32015" y="15496"/>
                    <a:pt x="31328" y="11597"/>
                  </a:cubicBezTo>
                  <a:cubicBezTo>
                    <a:pt x="31306" y="11475"/>
                    <a:pt x="31306" y="11342"/>
                    <a:pt x="31284" y="11165"/>
                  </a:cubicBezTo>
                  <a:cubicBezTo>
                    <a:pt x="33898" y="10733"/>
                    <a:pt x="36479" y="10201"/>
                    <a:pt x="39105" y="9780"/>
                  </a:cubicBezTo>
                  <a:cubicBezTo>
                    <a:pt x="39138" y="9946"/>
                    <a:pt x="39171" y="10057"/>
                    <a:pt x="39193" y="10179"/>
                  </a:cubicBezTo>
                  <a:cubicBezTo>
                    <a:pt x="39337" y="11109"/>
                    <a:pt x="39492" y="12040"/>
                    <a:pt x="39648" y="12970"/>
                  </a:cubicBezTo>
                  <a:cubicBezTo>
                    <a:pt x="40135" y="15928"/>
                    <a:pt x="40633" y="18897"/>
                    <a:pt x="41132" y="21866"/>
                  </a:cubicBezTo>
                  <a:cubicBezTo>
                    <a:pt x="41741" y="25566"/>
                    <a:pt x="42351" y="29266"/>
                    <a:pt x="42982" y="32954"/>
                  </a:cubicBezTo>
                  <a:cubicBezTo>
                    <a:pt x="43048" y="33464"/>
                    <a:pt x="43181" y="33963"/>
                    <a:pt x="43359" y="34450"/>
                  </a:cubicBezTo>
                  <a:cubicBezTo>
                    <a:pt x="43956" y="35928"/>
                    <a:pt x="45368" y="36803"/>
                    <a:pt x="46842" y="36803"/>
                  </a:cubicBezTo>
                  <a:cubicBezTo>
                    <a:pt x="47445" y="36803"/>
                    <a:pt x="48059" y="36656"/>
                    <a:pt x="48632" y="36344"/>
                  </a:cubicBezTo>
                  <a:cubicBezTo>
                    <a:pt x="49906" y="35646"/>
                    <a:pt x="50581" y="34539"/>
                    <a:pt x="50603" y="33087"/>
                  </a:cubicBezTo>
                  <a:cubicBezTo>
                    <a:pt x="50592" y="32567"/>
                    <a:pt x="50537" y="32057"/>
                    <a:pt x="50426" y="31548"/>
                  </a:cubicBezTo>
                  <a:cubicBezTo>
                    <a:pt x="49717" y="27261"/>
                    <a:pt x="49008" y="22973"/>
                    <a:pt x="48288" y="18675"/>
                  </a:cubicBezTo>
                  <a:cubicBezTo>
                    <a:pt x="47745" y="15407"/>
                    <a:pt x="47192" y="12139"/>
                    <a:pt x="46649" y="8883"/>
                  </a:cubicBezTo>
                  <a:cubicBezTo>
                    <a:pt x="46627" y="8739"/>
                    <a:pt x="46615" y="8606"/>
                    <a:pt x="46604" y="8428"/>
                  </a:cubicBezTo>
                  <a:lnTo>
                    <a:pt x="46970" y="8373"/>
                  </a:lnTo>
                  <a:cubicBezTo>
                    <a:pt x="48177" y="8151"/>
                    <a:pt x="49396" y="7930"/>
                    <a:pt x="50615" y="7719"/>
                  </a:cubicBezTo>
                  <a:cubicBezTo>
                    <a:pt x="51035" y="7653"/>
                    <a:pt x="51456" y="7575"/>
                    <a:pt x="51877" y="7520"/>
                  </a:cubicBezTo>
                  <a:cubicBezTo>
                    <a:pt x="51927" y="7513"/>
                    <a:pt x="51974" y="7509"/>
                    <a:pt x="52018" y="7509"/>
                  </a:cubicBezTo>
                  <a:cubicBezTo>
                    <a:pt x="52310" y="7509"/>
                    <a:pt x="52489" y="7668"/>
                    <a:pt x="52575" y="7985"/>
                  </a:cubicBezTo>
                  <a:cubicBezTo>
                    <a:pt x="52631" y="8185"/>
                    <a:pt x="52686" y="8395"/>
                    <a:pt x="52719" y="8606"/>
                  </a:cubicBezTo>
                  <a:cubicBezTo>
                    <a:pt x="52897" y="9669"/>
                    <a:pt x="53063" y="10733"/>
                    <a:pt x="53240" y="11796"/>
                  </a:cubicBezTo>
                  <a:cubicBezTo>
                    <a:pt x="54525" y="19429"/>
                    <a:pt x="55810" y="27061"/>
                    <a:pt x="57095" y="34694"/>
                  </a:cubicBezTo>
                  <a:cubicBezTo>
                    <a:pt x="57494" y="37020"/>
                    <a:pt x="57882" y="39346"/>
                    <a:pt x="58269" y="41673"/>
                  </a:cubicBezTo>
                  <a:cubicBezTo>
                    <a:pt x="58291" y="41817"/>
                    <a:pt x="58302" y="41972"/>
                    <a:pt x="58325" y="42149"/>
                  </a:cubicBezTo>
                  <a:cubicBezTo>
                    <a:pt x="58192" y="42182"/>
                    <a:pt x="58081" y="42204"/>
                    <a:pt x="57981" y="42204"/>
                  </a:cubicBezTo>
                  <a:cubicBezTo>
                    <a:pt x="57416" y="42304"/>
                    <a:pt x="56862" y="42415"/>
                    <a:pt x="56297" y="42515"/>
                  </a:cubicBezTo>
                  <a:lnTo>
                    <a:pt x="41608" y="45085"/>
                  </a:lnTo>
                  <a:lnTo>
                    <a:pt x="28171" y="47444"/>
                  </a:lnTo>
                  <a:cubicBezTo>
                    <a:pt x="23430" y="48275"/>
                    <a:pt x="18689" y="49106"/>
                    <a:pt x="13947" y="49937"/>
                  </a:cubicBezTo>
                  <a:cubicBezTo>
                    <a:pt x="10236" y="50579"/>
                    <a:pt x="6525" y="51233"/>
                    <a:pt x="2814" y="51875"/>
                  </a:cubicBezTo>
                  <a:cubicBezTo>
                    <a:pt x="2105" y="51997"/>
                    <a:pt x="1396" y="52141"/>
                    <a:pt x="687" y="52252"/>
                  </a:cubicBezTo>
                  <a:cubicBezTo>
                    <a:pt x="377" y="52274"/>
                    <a:pt x="122" y="52529"/>
                    <a:pt x="100" y="52850"/>
                  </a:cubicBezTo>
                  <a:cubicBezTo>
                    <a:pt x="100" y="52894"/>
                    <a:pt x="78" y="52939"/>
                    <a:pt x="78" y="52983"/>
                  </a:cubicBezTo>
                  <a:cubicBezTo>
                    <a:pt x="0" y="53947"/>
                    <a:pt x="189" y="54922"/>
                    <a:pt x="621" y="55786"/>
                  </a:cubicBezTo>
                  <a:cubicBezTo>
                    <a:pt x="741" y="56043"/>
                    <a:pt x="888" y="56141"/>
                    <a:pt x="1123" y="56141"/>
                  </a:cubicBezTo>
                  <a:cubicBezTo>
                    <a:pt x="1192" y="56141"/>
                    <a:pt x="1267" y="56133"/>
                    <a:pt x="1352" y="56118"/>
                  </a:cubicBezTo>
                  <a:cubicBezTo>
                    <a:pt x="2360" y="55941"/>
                    <a:pt x="3379" y="55752"/>
                    <a:pt x="4398" y="55575"/>
                  </a:cubicBezTo>
                  <a:cubicBezTo>
                    <a:pt x="11366" y="54368"/>
                    <a:pt x="18345" y="53149"/>
                    <a:pt x="25324" y="51942"/>
                  </a:cubicBezTo>
                  <a:cubicBezTo>
                    <a:pt x="32392" y="50712"/>
                    <a:pt x="39470" y="49482"/>
                    <a:pt x="46549" y="48253"/>
                  </a:cubicBezTo>
                  <a:cubicBezTo>
                    <a:pt x="50038" y="47655"/>
                    <a:pt x="53539" y="47056"/>
                    <a:pt x="57029" y="46447"/>
                  </a:cubicBezTo>
                  <a:cubicBezTo>
                    <a:pt x="60485" y="45838"/>
                    <a:pt x="63941" y="45229"/>
                    <a:pt x="67408" y="44619"/>
                  </a:cubicBezTo>
                  <a:cubicBezTo>
                    <a:pt x="67641" y="44586"/>
                    <a:pt x="67863" y="44531"/>
                    <a:pt x="68095" y="44486"/>
                  </a:cubicBezTo>
                  <a:cubicBezTo>
                    <a:pt x="68173" y="43977"/>
                    <a:pt x="68051" y="43534"/>
                    <a:pt x="67907" y="43102"/>
                  </a:cubicBezTo>
                  <a:cubicBezTo>
                    <a:pt x="67486" y="41821"/>
                    <a:pt x="66419" y="41032"/>
                    <a:pt x="65130" y="41032"/>
                  </a:cubicBezTo>
                  <a:cubicBezTo>
                    <a:pt x="64959" y="41032"/>
                    <a:pt x="64784" y="41046"/>
                    <a:pt x="64606" y="41074"/>
                  </a:cubicBezTo>
                  <a:cubicBezTo>
                    <a:pt x="63431" y="41263"/>
                    <a:pt x="62257" y="41473"/>
                    <a:pt x="61094" y="41673"/>
                  </a:cubicBezTo>
                  <a:lnTo>
                    <a:pt x="60662" y="41750"/>
                  </a:lnTo>
                  <a:cubicBezTo>
                    <a:pt x="60629" y="41551"/>
                    <a:pt x="60596" y="41396"/>
                    <a:pt x="60573" y="41241"/>
                  </a:cubicBezTo>
                  <a:cubicBezTo>
                    <a:pt x="58823" y="30972"/>
                    <a:pt x="57073" y="20691"/>
                    <a:pt x="55323" y="10411"/>
                  </a:cubicBezTo>
                  <a:cubicBezTo>
                    <a:pt x="55145" y="9381"/>
                    <a:pt x="54968" y="8340"/>
                    <a:pt x="54780" y="7298"/>
                  </a:cubicBezTo>
                  <a:cubicBezTo>
                    <a:pt x="54558" y="6124"/>
                    <a:pt x="53738" y="5404"/>
                    <a:pt x="52542" y="5338"/>
                  </a:cubicBezTo>
                  <a:cubicBezTo>
                    <a:pt x="52485" y="5336"/>
                    <a:pt x="52427" y="5335"/>
                    <a:pt x="52369" y="5335"/>
                  </a:cubicBezTo>
                  <a:cubicBezTo>
                    <a:pt x="52069" y="5335"/>
                    <a:pt x="51764" y="5360"/>
                    <a:pt x="51468" y="5415"/>
                  </a:cubicBezTo>
                  <a:cubicBezTo>
                    <a:pt x="49872" y="5692"/>
                    <a:pt x="48266" y="5991"/>
                    <a:pt x="46671" y="6279"/>
                  </a:cubicBezTo>
                  <a:cubicBezTo>
                    <a:pt x="46538" y="6301"/>
                    <a:pt x="46416" y="6324"/>
                    <a:pt x="46261" y="6346"/>
                  </a:cubicBezTo>
                  <a:cubicBezTo>
                    <a:pt x="46062" y="5127"/>
                    <a:pt x="45862" y="3964"/>
                    <a:pt x="45663" y="2801"/>
                  </a:cubicBezTo>
                  <a:cubicBezTo>
                    <a:pt x="45862" y="2524"/>
                    <a:pt x="46062" y="2247"/>
                    <a:pt x="46039" y="1904"/>
                  </a:cubicBezTo>
                  <a:cubicBezTo>
                    <a:pt x="46017" y="1627"/>
                    <a:pt x="45973" y="1350"/>
                    <a:pt x="45906" y="1073"/>
                  </a:cubicBezTo>
                  <a:cubicBezTo>
                    <a:pt x="45829" y="740"/>
                    <a:pt x="45585" y="463"/>
                    <a:pt x="45264" y="342"/>
                  </a:cubicBezTo>
                  <a:cubicBezTo>
                    <a:pt x="44932" y="231"/>
                    <a:pt x="44599" y="142"/>
                    <a:pt x="44256" y="76"/>
                  </a:cubicBezTo>
                  <a:cubicBezTo>
                    <a:pt x="43888" y="25"/>
                    <a:pt x="43518" y="0"/>
                    <a:pt x="43148"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7955550" y="3735131"/>
              <a:ext cx="125888" cy="117638"/>
            </a:xfrm>
            <a:custGeom>
              <a:avLst/>
              <a:gdLst/>
              <a:ahLst/>
              <a:cxnLst/>
              <a:rect l="l" t="t" r="r" b="b"/>
              <a:pathLst>
                <a:path w="3357" h="3137" extrusionOk="0">
                  <a:moveTo>
                    <a:pt x="1693" y="314"/>
                  </a:moveTo>
                  <a:cubicBezTo>
                    <a:pt x="2294" y="314"/>
                    <a:pt x="2826" y="750"/>
                    <a:pt x="2925" y="1363"/>
                  </a:cubicBezTo>
                  <a:cubicBezTo>
                    <a:pt x="3069" y="2117"/>
                    <a:pt x="2459" y="2682"/>
                    <a:pt x="1906" y="2781"/>
                  </a:cubicBezTo>
                  <a:cubicBezTo>
                    <a:pt x="1837" y="2793"/>
                    <a:pt x="1769" y="2798"/>
                    <a:pt x="1702" y="2798"/>
                  </a:cubicBezTo>
                  <a:cubicBezTo>
                    <a:pt x="1105" y="2798"/>
                    <a:pt x="575" y="2370"/>
                    <a:pt x="465" y="1762"/>
                  </a:cubicBezTo>
                  <a:cubicBezTo>
                    <a:pt x="344" y="1087"/>
                    <a:pt x="798" y="444"/>
                    <a:pt x="1474" y="333"/>
                  </a:cubicBezTo>
                  <a:cubicBezTo>
                    <a:pt x="1547" y="320"/>
                    <a:pt x="1621" y="314"/>
                    <a:pt x="1693" y="314"/>
                  </a:cubicBezTo>
                  <a:close/>
                  <a:moveTo>
                    <a:pt x="1699" y="1"/>
                  </a:moveTo>
                  <a:cubicBezTo>
                    <a:pt x="1614" y="1"/>
                    <a:pt x="1527" y="8"/>
                    <a:pt x="1440" y="23"/>
                  </a:cubicBezTo>
                  <a:cubicBezTo>
                    <a:pt x="576" y="167"/>
                    <a:pt x="0" y="976"/>
                    <a:pt x="144" y="1840"/>
                  </a:cubicBezTo>
                  <a:cubicBezTo>
                    <a:pt x="283" y="2603"/>
                    <a:pt x="937" y="3136"/>
                    <a:pt x="1684" y="3136"/>
                  </a:cubicBezTo>
                  <a:cubicBezTo>
                    <a:pt x="1772" y="3136"/>
                    <a:pt x="1860" y="3129"/>
                    <a:pt x="1950" y="3114"/>
                  </a:cubicBezTo>
                  <a:cubicBezTo>
                    <a:pt x="2803" y="2959"/>
                    <a:pt x="3357" y="2139"/>
                    <a:pt x="3202" y="1297"/>
                  </a:cubicBezTo>
                  <a:cubicBezTo>
                    <a:pt x="3082" y="542"/>
                    <a:pt x="2438" y="1"/>
                    <a:pt x="1699"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153288" y="3623381"/>
              <a:ext cx="104288" cy="97050"/>
            </a:xfrm>
            <a:custGeom>
              <a:avLst/>
              <a:gdLst/>
              <a:ahLst/>
              <a:cxnLst/>
              <a:rect l="l" t="t" r="r" b="b"/>
              <a:pathLst>
                <a:path w="2781" h="2588" extrusionOk="0">
                  <a:moveTo>
                    <a:pt x="1415" y="320"/>
                  </a:moveTo>
                  <a:cubicBezTo>
                    <a:pt x="1880" y="320"/>
                    <a:pt x="2280" y="653"/>
                    <a:pt x="2360" y="1120"/>
                  </a:cubicBezTo>
                  <a:cubicBezTo>
                    <a:pt x="2459" y="1739"/>
                    <a:pt x="1961" y="2223"/>
                    <a:pt x="1417" y="2223"/>
                  </a:cubicBezTo>
                  <a:cubicBezTo>
                    <a:pt x="1231" y="2223"/>
                    <a:pt x="1039" y="2166"/>
                    <a:pt x="864" y="2039"/>
                  </a:cubicBezTo>
                  <a:cubicBezTo>
                    <a:pt x="177" y="1552"/>
                    <a:pt x="421" y="466"/>
                    <a:pt x="1252" y="322"/>
                  </a:cubicBezTo>
                  <a:lnTo>
                    <a:pt x="1252" y="333"/>
                  </a:lnTo>
                  <a:cubicBezTo>
                    <a:pt x="1307" y="324"/>
                    <a:pt x="1361" y="320"/>
                    <a:pt x="1415" y="320"/>
                  </a:cubicBezTo>
                  <a:close/>
                  <a:moveTo>
                    <a:pt x="1398" y="1"/>
                  </a:moveTo>
                  <a:cubicBezTo>
                    <a:pt x="1321" y="1"/>
                    <a:pt x="1242" y="8"/>
                    <a:pt x="1163" y="23"/>
                  </a:cubicBezTo>
                  <a:cubicBezTo>
                    <a:pt x="477" y="145"/>
                    <a:pt x="0" y="810"/>
                    <a:pt x="122" y="1508"/>
                  </a:cubicBezTo>
                  <a:cubicBezTo>
                    <a:pt x="232" y="2146"/>
                    <a:pt x="791" y="2587"/>
                    <a:pt x="1420" y="2587"/>
                  </a:cubicBezTo>
                  <a:cubicBezTo>
                    <a:pt x="1489" y="2587"/>
                    <a:pt x="1558" y="2582"/>
                    <a:pt x="1629" y="2571"/>
                  </a:cubicBezTo>
                  <a:cubicBezTo>
                    <a:pt x="2326" y="2427"/>
                    <a:pt x="2781" y="1751"/>
                    <a:pt x="2648" y="1064"/>
                  </a:cubicBezTo>
                  <a:cubicBezTo>
                    <a:pt x="2540" y="446"/>
                    <a:pt x="2005" y="1"/>
                    <a:pt x="1398"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8077688" y="3547181"/>
              <a:ext cx="83925" cy="77250"/>
            </a:xfrm>
            <a:custGeom>
              <a:avLst/>
              <a:gdLst/>
              <a:ahLst/>
              <a:cxnLst/>
              <a:rect l="l" t="t" r="r" b="b"/>
              <a:pathLst>
                <a:path w="2238" h="2060" extrusionOk="0">
                  <a:moveTo>
                    <a:pt x="1102" y="287"/>
                  </a:moveTo>
                  <a:cubicBezTo>
                    <a:pt x="1458" y="287"/>
                    <a:pt x="1766" y="540"/>
                    <a:pt x="1817" y="903"/>
                  </a:cubicBezTo>
                  <a:cubicBezTo>
                    <a:pt x="1872" y="1302"/>
                    <a:pt x="1584" y="1667"/>
                    <a:pt x="1196" y="1712"/>
                  </a:cubicBezTo>
                  <a:cubicBezTo>
                    <a:pt x="1164" y="1715"/>
                    <a:pt x="1132" y="1717"/>
                    <a:pt x="1101" y="1717"/>
                  </a:cubicBezTo>
                  <a:cubicBezTo>
                    <a:pt x="255" y="1717"/>
                    <a:pt x="121" y="443"/>
                    <a:pt x="997" y="294"/>
                  </a:cubicBezTo>
                  <a:cubicBezTo>
                    <a:pt x="1032" y="289"/>
                    <a:pt x="1067" y="287"/>
                    <a:pt x="1102" y="287"/>
                  </a:cubicBezTo>
                  <a:close/>
                  <a:moveTo>
                    <a:pt x="1114" y="0"/>
                  </a:moveTo>
                  <a:cubicBezTo>
                    <a:pt x="1053" y="0"/>
                    <a:pt x="992" y="6"/>
                    <a:pt x="931" y="17"/>
                  </a:cubicBezTo>
                  <a:cubicBezTo>
                    <a:pt x="377" y="105"/>
                    <a:pt x="0" y="626"/>
                    <a:pt x="78" y="1191"/>
                  </a:cubicBezTo>
                  <a:cubicBezTo>
                    <a:pt x="157" y="1696"/>
                    <a:pt x="599" y="2060"/>
                    <a:pt x="1104" y="2060"/>
                  </a:cubicBezTo>
                  <a:cubicBezTo>
                    <a:pt x="1163" y="2060"/>
                    <a:pt x="1224" y="2055"/>
                    <a:pt x="1285" y="2044"/>
                  </a:cubicBezTo>
                  <a:cubicBezTo>
                    <a:pt x="1850" y="1944"/>
                    <a:pt x="2238" y="1402"/>
                    <a:pt x="2127" y="826"/>
                  </a:cubicBezTo>
                  <a:cubicBezTo>
                    <a:pt x="2028" y="343"/>
                    <a:pt x="1597" y="0"/>
                    <a:pt x="1114"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139563" y="3422381"/>
              <a:ext cx="33263" cy="14738"/>
            </a:xfrm>
            <a:custGeom>
              <a:avLst/>
              <a:gdLst/>
              <a:ahLst/>
              <a:cxnLst/>
              <a:rect l="l" t="t" r="r" b="b"/>
              <a:pathLst>
                <a:path w="887" h="393" extrusionOk="0">
                  <a:moveTo>
                    <a:pt x="551" y="0"/>
                  </a:moveTo>
                  <a:cubicBezTo>
                    <a:pt x="322" y="0"/>
                    <a:pt x="100" y="107"/>
                    <a:pt x="1" y="298"/>
                  </a:cubicBezTo>
                  <a:cubicBezTo>
                    <a:pt x="79" y="369"/>
                    <a:pt x="158" y="393"/>
                    <a:pt x="237" y="393"/>
                  </a:cubicBezTo>
                  <a:cubicBezTo>
                    <a:pt x="369" y="393"/>
                    <a:pt x="500" y="326"/>
                    <a:pt x="632" y="298"/>
                  </a:cubicBezTo>
                  <a:cubicBezTo>
                    <a:pt x="743" y="265"/>
                    <a:pt x="887" y="243"/>
                    <a:pt x="854" y="66"/>
                  </a:cubicBezTo>
                  <a:cubicBezTo>
                    <a:pt x="758" y="21"/>
                    <a:pt x="654" y="0"/>
                    <a:pt x="551"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8170313" y="3368756"/>
              <a:ext cx="18300" cy="29925"/>
            </a:xfrm>
            <a:custGeom>
              <a:avLst/>
              <a:gdLst/>
              <a:ahLst/>
              <a:cxnLst/>
              <a:rect l="l" t="t" r="r" b="b"/>
              <a:pathLst>
                <a:path w="488" h="798" extrusionOk="0">
                  <a:moveTo>
                    <a:pt x="211" y="0"/>
                  </a:moveTo>
                  <a:cubicBezTo>
                    <a:pt x="0" y="178"/>
                    <a:pt x="23" y="554"/>
                    <a:pt x="255" y="798"/>
                  </a:cubicBezTo>
                  <a:cubicBezTo>
                    <a:pt x="488" y="665"/>
                    <a:pt x="477" y="410"/>
                    <a:pt x="211"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8208525" y="3404719"/>
              <a:ext cx="26625" cy="13388"/>
            </a:xfrm>
            <a:custGeom>
              <a:avLst/>
              <a:gdLst/>
              <a:ahLst/>
              <a:cxnLst/>
              <a:rect l="l" t="t" r="r" b="b"/>
              <a:pathLst>
                <a:path w="710" h="357" extrusionOk="0">
                  <a:moveTo>
                    <a:pt x="423" y="1"/>
                  </a:moveTo>
                  <a:cubicBezTo>
                    <a:pt x="318" y="1"/>
                    <a:pt x="213" y="31"/>
                    <a:pt x="122" y="94"/>
                  </a:cubicBezTo>
                  <a:cubicBezTo>
                    <a:pt x="67" y="127"/>
                    <a:pt x="45" y="238"/>
                    <a:pt x="1" y="326"/>
                  </a:cubicBezTo>
                  <a:cubicBezTo>
                    <a:pt x="109" y="346"/>
                    <a:pt x="203" y="357"/>
                    <a:pt x="283" y="357"/>
                  </a:cubicBezTo>
                  <a:cubicBezTo>
                    <a:pt x="513" y="357"/>
                    <a:pt x="636" y="271"/>
                    <a:pt x="709" y="83"/>
                  </a:cubicBezTo>
                  <a:cubicBezTo>
                    <a:pt x="623" y="29"/>
                    <a:pt x="523" y="1"/>
                    <a:pt x="423"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8188988" y="3438956"/>
              <a:ext cx="14175" cy="25800"/>
            </a:xfrm>
            <a:custGeom>
              <a:avLst/>
              <a:gdLst/>
              <a:ahLst/>
              <a:cxnLst/>
              <a:rect l="l" t="t" r="r" b="b"/>
              <a:pathLst>
                <a:path w="378" h="688" extrusionOk="0">
                  <a:moveTo>
                    <a:pt x="178" y="1"/>
                  </a:moveTo>
                  <a:cubicBezTo>
                    <a:pt x="101" y="67"/>
                    <a:pt x="23" y="111"/>
                    <a:pt x="12" y="156"/>
                  </a:cubicBezTo>
                  <a:cubicBezTo>
                    <a:pt x="12" y="344"/>
                    <a:pt x="1" y="554"/>
                    <a:pt x="189" y="687"/>
                  </a:cubicBezTo>
                  <a:cubicBezTo>
                    <a:pt x="366" y="543"/>
                    <a:pt x="377" y="410"/>
                    <a:pt x="178"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7796850" y="4695169"/>
              <a:ext cx="22050" cy="32438"/>
            </a:xfrm>
            <a:custGeom>
              <a:avLst/>
              <a:gdLst/>
              <a:ahLst/>
              <a:cxnLst/>
              <a:rect l="l" t="t" r="r" b="b"/>
              <a:pathLst>
                <a:path w="588" h="865" extrusionOk="0">
                  <a:moveTo>
                    <a:pt x="178" y="1"/>
                  </a:moveTo>
                  <a:lnTo>
                    <a:pt x="178" y="1"/>
                  </a:lnTo>
                  <a:cubicBezTo>
                    <a:pt x="0" y="233"/>
                    <a:pt x="133" y="610"/>
                    <a:pt x="521" y="865"/>
                  </a:cubicBezTo>
                  <a:cubicBezTo>
                    <a:pt x="543" y="732"/>
                    <a:pt x="588" y="632"/>
                    <a:pt x="554" y="554"/>
                  </a:cubicBezTo>
                  <a:cubicBezTo>
                    <a:pt x="455" y="355"/>
                    <a:pt x="433" y="100"/>
                    <a:pt x="178"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7673475" y="4850231"/>
              <a:ext cx="26213" cy="23588"/>
            </a:xfrm>
            <a:custGeom>
              <a:avLst/>
              <a:gdLst/>
              <a:ahLst/>
              <a:cxnLst/>
              <a:rect l="l" t="t" r="r" b="b"/>
              <a:pathLst>
                <a:path w="699" h="629" extrusionOk="0">
                  <a:moveTo>
                    <a:pt x="591" y="1"/>
                  </a:moveTo>
                  <a:cubicBezTo>
                    <a:pt x="405" y="1"/>
                    <a:pt x="321" y="193"/>
                    <a:pt x="189" y="297"/>
                  </a:cubicBezTo>
                  <a:cubicBezTo>
                    <a:pt x="100" y="374"/>
                    <a:pt x="0" y="474"/>
                    <a:pt x="144" y="629"/>
                  </a:cubicBezTo>
                  <a:cubicBezTo>
                    <a:pt x="499" y="540"/>
                    <a:pt x="698" y="330"/>
                    <a:pt x="698" y="20"/>
                  </a:cubicBezTo>
                  <a:cubicBezTo>
                    <a:pt x="659" y="7"/>
                    <a:pt x="623" y="1"/>
                    <a:pt x="591"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7668488" y="4803169"/>
              <a:ext cx="26213" cy="23813"/>
            </a:xfrm>
            <a:custGeom>
              <a:avLst/>
              <a:gdLst/>
              <a:ahLst/>
              <a:cxnLst/>
              <a:rect l="l" t="t" r="r" b="b"/>
              <a:pathLst>
                <a:path w="699" h="635" extrusionOk="0">
                  <a:moveTo>
                    <a:pt x="78" y="1"/>
                  </a:moveTo>
                  <a:cubicBezTo>
                    <a:pt x="0" y="278"/>
                    <a:pt x="244" y="377"/>
                    <a:pt x="388" y="532"/>
                  </a:cubicBezTo>
                  <a:cubicBezTo>
                    <a:pt x="437" y="588"/>
                    <a:pt x="498" y="635"/>
                    <a:pt x="568" y="635"/>
                  </a:cubicBezTo>
                  <a:cubicBezTo>
                    <a:pt x="609" y="635"/>
                    <a:pt x="653" y="618"/>
                    <a:pt x="698" y="577"/>
                  </a:cubicBezTo>
                  <a:cubicBezTo>
                    <a:pt x="654" y="256"/>
                    <a:pt x="399" y="12"/>
                    <a:pt x="78"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7718738" y="4850119"/>
              <a:ext cx="24150" cy="24188"/>
            </a:xfrm>
            <a:custGeom>
              <a:avLst/>
              <a:gdLst/>
              <a:ahLst/>
              <a:cxnLst/>
              <a:rect l="l" t="t" r="r" b="b"/>
              <a:pathLst>
                <a:path w="644" h="645" extrusionOk="0">
                  <a:moveTo>
                    <a:pt x="134" y="1"/>
                  </a:moveTo>
                  <a:cubicBezTo>
                    <a:pt x="1" y="89"/>
                    <a:pt x="45" y="200"/>
                    <a:pt x="123" y="289"/>
                  </a:cubicBezTo>
                  <a:cubicBezTo>
                    <a:pt x="239" y="426"/>
                    <a:pt x="305" y="645"/>
                    <a:pt x="542" y="645"/>
                  </a:cubicBezTo>
                  <a:cubicBezTo>
                    <a:pt x="553" y="645"/>
                    <a:pt x="565" y="644"/>
                    <a:pt x="577" y="643"/>
                  </a:cubicBezTo>
                  <a:cubicBezTo>
                    <a:pt x="643" y="333"/>
                    <a:pt x="433" y="45"/>
                    <a:pt x="134"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7775663" y="4745006"/>
              <a:ext cx="29963" cy="14925"/>
            </a:xfrm>
            <a:custGeom>
              <a:avLst/>
              <a:gdLst/>
              <a:ahLst/>
              <a:cxnLst/>
              <a:rect l="l" t="t" r="r" b="b"/>
              <a:pathLst>
                <a:path w="799" h="398" extrusionOk="0">
                  <a:moveTo>
                    <a:pt x="665" y="0"/>
                  </a:moveTo>
                  <a:cubicBezTo>
                    <a:pt x="410" y="0"/>
                    <a:pt x="160" y="120"/>
                    <a:pt x="1" y="311"/>
                  </a:cubicBezTo>
                  <a:cubicBezTo>
                    <a:pt x="122" y="369"/>
                    <a:pt x="226" y="397"/>
                    <a:pt x="322" y="397"/>
                  </a:cubicBezTo>
                  <a:cubicBezTo>
                    <a:pt x="427" y="397"/>
                    <a:pt x="522" y="364"/>
                    <a:pt x="621" y="300"/>
                  </a:cubicBezTo>
                  <a:cubicBezTo>
                    <a:pt x="721" y="245"/>
                    <a:pt x="798" y="167"/>
                    <a:pt x="698" y="1"/>
                  </a:cubicBezTo>
                  <a:cubicBezTo>
                    <a:pt x="687" y="0"/>
                    <a:pt x="676" y="0"/>
                    <a:pt x="665"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7717575" y="4802719"/>
              <a:ext cx="21563" cy="20850"/>
            </a:xfrm>
            <a:custGeom>
              <a:avLst/>
              <a:gdLst/>
              <a:ahLst/>
              <a:cxnLst/>
              <a:rect l="l" t="t" r="r" b="b"/>
              <a:pathLst>
                <a:path w="575" h="556" extrusionOk="0">
                  <a:moveTo>
                    <a:pt x="537" y="0"/>
                  </a:moveTo>
                  <a:cubicBezTo>
                    <a:pt x="234" y="0"/>
                    <a:pt x="1" y="258"/>
                    <a:pt x="54" y="556"/>
                  </a:cubicBezTo>
                  <a:cubicBezTo>
                    <a:pt x="342" y="544"/>
                    <a:pt x="575" y="301"/>
                    <a:pt x="575" y="2"/>
                  </a:cubicBezTo>
                  <a:cubicBezTo>
                    <a:pt x="562" y="1"/>
                    <a:pt x="550" y="0"/>
                    <a:pt x="537"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7825088" y="4752506"/>
              <a:ext cx="17063" cy="26213"/>
            </a:xfrm>
            <a:custGeom>
              <a:avLst/>
              <a:gdLst/>
              <a:ahLst/>
              <a:cxnLst/>
              <a:rect l="l" t="t" r="r" b="b"/>
              <a:pathLst>
                <a:path w="455" h="699" extrusionOk="0">
                  <a:moveTo>
                    <a:pt x="159" y="0"/>
                  </a:moveTo>
                  <a:cubicBezTo>
                    <a:pt x="124" y="0"/>
                    <a:pt x="83" y="10"/>
                    <a:pt x="34" y="33"/>
                  </a:cubicBezTo>
                  <a:cubicBezTo>
                    <a:pt x="1" y="277"/>
                    <a:pt x="89" y="532"/>
                    <a:pt x="289" y="698"/>
                  </a:cubicBezTo>
                  <a:cubicBezTo>
                    <a:pt x="422" y="565"/>
                    <a:pt x="455" y="355"/>
                    <a:pt x="355" y="200"/>
                  </a:cubicBezTo>
                  <a:cubicBezTo>
                    <a:pt x="313" y="106"/>
                    <a:pt x="270" y="0"/>
                    <a:pt x="159"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7833413" y="4713431"/>
              <a:ext cx="23700" cy="16275"/>
            </a:xfrm>
            <a:custGeom>
              <a:avLst/>
              <a:gdLst/>
              <a:ahLst/>
              <a:cxnLst/>
              <a:rect l="l" t="t" r="r" b="b"/>
              <a:pathLst>
                <a:path w="632" h="434" extrusionOk="0">
                  <a:moveTo>
                    <a:pt x="477" y="1"/>
                  </a:moveTo>
                  <a:cubicBezTo>
                    <a:pt x="299" y="78"/>
                    <a:pt x="67" y="101"/>
                    <a:pt x="0" y="378"/>
                  </a:cubicBezTo>
                  <a:cubicBezTo>
                    <a:pt x="83" y="415"/>
                    <a:pt x="159" y="434"/>
                    <a:pt x="227" y="434"/>
                  </a:cubicBezTo>
                  <a:cubicBezTo>
                    <a:pt x="340" y="434"/>
                    <a:pt x="434" y="382"/>
                    <a:pt x="510" y="278"/>
                  </a:cubicBezTo>
                  <a:cubicBezTo>
                    <a:pt x="587" y="189"/>
                    <a:pt x="632" y="90"/>
                    <a:pt x="477"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7687163" y="4107431"/>
              <a:ext cx="32025" cy="14138"/>
            </a:xfrm>
            <a:custGeom>
              <a:avLst/>
              <a:gdLst/>
              <a:ahLst/>
              <a:cxnLst/>
              <a:rect l="l" t="t" r="r" b="b"/>
              <a:pathLst>
                <a:path w="854" h="377" extrusionOk="0">
                  <a:moveTo>
                    <a:pt x="628" y="0"/>
                  </a:moveTo>
                  <a:cubicBezTo>
                    <a:pt x="391" y="0"/>
                    <a:pt x="161" y="104"/>
                    <a:pt x="1" y="298"/>
                  </a:cubicBezTo>
                  <a:cubicBezTo>
                    <a:pt x="68" y="356"/>
                    <a:pt x="135" y="377"/>
                    <a:pt x="201" y="377"/>
                  </a:cubicBezTo>
                  <a:cubicBezTo>
                    <a:pt x="311" y="377"/>
                    <a:pt x="418" y="321"/>
                    <a:pt x="522" y="287"/>
                  </a:cubicBezTo>
                  <a:cubicBezTo>
                    <a:pt x="655" y="242"/>
                    <a:pt x="854" y="253"/>
                    <a:pt x="854" y="32"/>
                  </a:cubicBezTo>
                  <a:cubicBezTo>
                    <a:pt x="779" y="10"/>
                    <a:pt x="704" y="0"/>
                    <a:pt x="628"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263350" y="4014544"/>
              <a:ext cx="32438" cy="12975"/>
            </a:xfrm>
            <a:custGeom>
              <a:avLst/>
              <a:gdLst/>
              <a:ahLst/>
              <a:cxnLst/>
              <a:rect l="l" t="t" r="r" b="b"/>
              <a:pathLst>
                <a:path w="865" h="346" extrusionOk="0">
                  <a:moveTo>
                    <a:pt x="620" y="0"/>
                  </a:moveTo>
                  <a:cubicBezTo>
                    <a:pt x="385" y="0"/>
                    <a:pt x="157" y="102"/>
                    <a:pt x="1" y="282"/>
                  </a:cubicBezTo>
                  <a:cubicBezTo>
                    <a:pt x="77" y="325"/>
                    <a:pt x="167" y="345"/>
                    <a:pt x="262" y="345"/>
                  </a:cubicBezTo>
                  <a:cubicBezTo>
                    <a:pt x="486" y="345"/>
                    <a:pt x="733" y="233"/>
                    <a:pt x="865" y="38"/>
                  </a:cubicBezTo>
                  <a:cubicBezTo>
                    <a:pt x="784" y="13"/>
                    <a:pt x="702" y="0"/>
                    <a:pt x="620"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8111738" y="3914494"/>
              <a:ext cx="160800" cy="39600"/>
            </a:xfrm>
            <a:custGeom>
              <a:avLst/>
              <a:gdLst/>
              <a:ahLst/>
              <a:cxnLst/>
              <a:rect l="l" t="t" r="r" b="b"/>
              <a:pathLst>
                <a:path w="4288" h="1056" extrusionOk="0">
                  <a:moveTo>
                    <a:pt x="3845" y="0"/>
                  </a:moveTo>
                  <a:cubicBezTo>
                    <a:pt x="3809" y="0"/>
                    <a:pt x="3769" y="2"/>
                    <a:pt x="3723" y="3"/>
                  </a:cubicBezTo>
                  <a:cubicBezTo>
                    <a:pt x="2870" y="48"/>
                    <a:pt x="2061" y="247"/>
                    <a:pt x="1241" y="458"/>
                  </a:cubicBezTo>
                  <a:cubicBezTo>
                    <a:pt x="920" y="546"/>
                    <a:pt x="610" y="657"/>
                    <a:pt x="299" y="790"/>
                  </a:cubicBezTo>
                  <a:cubicBezTo>
                    <a:pt x="189" y="856"/>
                    <a:pt x="89" y="923"/>
                    <a:pt x="0" y="1012"/>
                  </a:cubicBezTo>
                  <a:cubicBezTo>
                    <a:pt x="56" y="1034"/>
                    <a:pt x="111" y="1045"/>
                    <a:pt x="167" y="1056"/>
                  </a:cubicBezTo>
                  <a:cubicBezTo>
                    <a:pt x="200" y="1056"/>
                    <a:pt x="244" y="1056"/>
                    <a:pt x="288" y="1045"/>
                  </a:cubicBezTo>
                  <a:cubicBezTo>
                    <a:pt x="1485" y="591"/>
                    <a:pt x="2737" y="402"/>
                    <a:pt x="3988" y="258"/>
                  </a:cubicBezTo>
                  <a:cubicBezTo>
                    <a:pt x="4088" y="236"/>
                    <a:pt x="4188" y="203"/>
                    <a:pt x="4287" y="170"/>
                  </a:cubicBezTo>
                  <a:cubicBezTo>
                    <a:pt x="4103" y="31"/>
                    <a:pt x="4026" y="0"/>
                    <a:pt x="3845"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8015363" y="3771656"/>
              <a:ext cx="32025" cy="23550"/>
            </a:xfrm>
            <a:custGeom>
              <a:avLst/>
              <a:gdLst/>
              <a:ahLst/>
              <a:cxnLst/>
              <a:rect l="l" t="t" r="r" b="b"/>
              <a:pathLst>
                <a:path w="854" h="628" extrusionOk="0">
                  <a:moveTo>
                    <a:pt x="262" y="0"/>
                  </a:moveTo>
                  <a:cubicBezTo>
                    <a:pt x="176" y="0"/>
                    <a:pt x="88" y="22"/>
                    <a:pt x="0" y="68"/>
                  </a:cubicBezTo>
                  <a:cubicBezTo>
                    <a:pt x="23" y="113"/>
                    <a:pt x="23" y="157"/>
                    <a:pt x="45" y="168"/>
                  </a:cubicBezTo>
                  <a:cubicBezTo>
                    <a:pt x="222" y="323"/>
                    <a:pt x="399" y="467"/>
                    <a:pt x="599" y="600"/>
                  </a:cubicBezTo>
                  <a:cubicBezTo>
                    <a:pt x="626" y="622"/>
                    <a:pt x="665" y="628"/>
                    <a:pt x="709" y="628"/>
                  </a:cubicBezTo>
                  <a:cubicBezTo>
                    <a:pt x="754" y="628"/>
                    <a:pt x="803" y="622"/>
                    <a:pt x="853" y="622"/>
                  </a:cubicBezTo>
                  <a:cubicBezTo>
                    <a:pt x="794" y="239"/>
                    <a:pt x="545" y="0"/>
                    <a:pt x="262" y="0"/>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8202300" y="3652931"/>
              <a:ext cx="23700" cy="26588"/>
            </a:xfrm>
            <a:custGeom>
              <a:avLst/>
              <a:gdLst/>
              <a:ahLst/>
              <a:cxnLst/>
              <a:rect l="l" t="t" r="r" b="b"/>
              <a:pathLst>
                <a:path w="632" h="709" extrusionOk="0">
                  <a:moveTo>
                    <a:pt x="161" y="1"/>
                  </a:moveTo>
                  <a:cubicBezTo>
                    <a:pt x="105" y="1"/>
                    <a:pt x="51" y="38"/>
                    <a:pt x="0" y="132"/>
                  </a:cubicBezTo>
                  <a:cubicBezTo>
                    <a:pt x="189" y="299"/>
                    <a:pt x="167" y="653"/>
                    <a:pt x="554" y="709"/>
                  </a:cubicBezTo>
                  <a:cubicBezTo>
                    <a:pt x="632" y="376"/>
                    <a:pt x="477" y="199"/>
                    <a:pt x="288" y="55"/>
                  </a:cubicBezTo>
                  <a:cubicBezTo>
                    <a:pt x="246" y="22"/>
                    <a:pt x="203" y="1"/>
                    <a:pt x="161"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8117138" y="3570394"/>
              <a:ext cx="18713" cy="18975"/>
            </a:xfrm>
            <a:custGeom>
              <a:avLst/>
              <a:gdLst/>
              <a:ahLst/>
              <a:cxnLst/>
              <a:rect l="l" t="t" r="r" b="b"/>
              <a:pathLst>
                <a:path w="499" h="506" extrusionOk="0">
                  <a:moveTo>
                    <a:pt x="180" y="1"/>
                  </a:moveTo>
                  <a:cubicBezTo>
                    <a:pt x="113" y="1"/>
                    <a:pt x="51" y="41"/>
                    <a:pt x="0" y="162"/>
                  </a:cubicBezTo>
                  <a:lnTo>
                    <a:pt x="377" y="506"/>
                  </a:lnTo>
                  <a:cubicBezTo>
                    <a:pt x="499" y="273"/>
                    <a:pt x="488" y="151"/>
                    <a:pt x="333" y="51"/>
                  </a:cubicBezTo>
                  <a:cubicBezTo>
                    <a:pt x="281" y="23"/>
                    <a:pt x="229" y="1"/>
                    <a:pt x="180"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1"/>
            <p:cNvGrpSpPr/>
            <p:nvPr/>
          </p:nvGrpSpPr>
          <p:grpSpPr>
            <a:xfrm>
              <a:off x="548563" y="1027081"/>
              <a:ext cx="647663" cy="681900"/>
              <a:chOff x="-781875" y="873206"/>
              <a:chExt cx="647663" cy="681900"/>
            </a:xfrm>
          </p:grpSpPr>
          <p:sp>
            <p:nvSpPr>
              <p:cNvPr id="263" name="Google Shape;263;p11"/>
              <p:cNvSpPr/>
              <p:nvPr/>
            </p:nvSpPr>
            <p:spPr>
              <a:xfrm>
                <a:off x="-757387" y="931931"/>
                <a:ext cx="623175" cy="623175"/>
              </a:xfrm>
              <a:custGeom>
                <a:avLst/>
                <a:gdLst/>
                <a:ahLst/>
                <a:cxnLst/>
                <a:rect l="l" t="t" r="r" b="b"/>
                <a:pathLst>
                  <a:path w="16618" h="16618" extrusionOk="0">
                    <a:moveTo>
                      <a:pt x="8309" y="0"/>
                    </a:moveTo>
                    <a:cubicBezTo>
                      <a:pt x="3723" y="0"/>
                      <a:pt x="1" y="3723"/>
                      <a:pt x="1" y="8309"/>
                    </a:cubicBezTo>
                    <a:cubicBezTo>
                      <a:pt x="1" y="12895"/>
                      <a:pt x="3723" y="16617"/>
                      <a:pt x="8309" y="16617"/>
                    </a:cubicBezTo>
                    <a:cubicBezTo>
                      <a:pt x="12895" y="16617"/>
                      <a:pt x="16617" y="12895"/>
                      <a:pt x="16617" y="8309"/>
                    </a:cubicBezTo>
                    <a:cubicBezTo>
                      <a:pt x="16617" y="3723"/>
                      <a:pt x="12895" y="0"/>
                      <a:pt x="8309" y="0"/>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781875" y="873206"/>
                <a:ext cx="638925" cy="632700"/>
              </a:xfrm>
              <a:custGeom>
                <a:avLst/>
                <a:gdLst/>
                <a:ahLst/>
                <a:cxnLst/>
                <a:rect l="l" t="t" r="r" b="b"/>
                <a:pathLst>
                  <a:path w="17038" h="16872" extrusionOk="0">
                    <a:moveTo>
                      <a:pt x="8463" y="602"/>
                    </a:moveTo>
                    <a:cubicBezTo>
                      <a:pt x="12773" y="602"/>
                      <a:pt x="16307" y="4111"/>
                      <a:pt x="16362" y="8479"/>
                    </a:cubicBezTo>
                    <a:cubicBezTo>
                      <a:pt x="16406" y="12910"/>
                      <a:pt x="12751" y="16466"/>
                      <a:pt x="8419" y="16466"/>
                    </a:cubicBezTo>
                    <a:cubicBezTo>
                      <a:pt x="8386" y="16466"/>
                      <a:pt x="8353" y="16467"/>
                      <a:pt x="8320" y="16467"/>
                    </a:cubicBezTo>
                    <a:cubicBezTo>
                      <a:pt x="4088" y="16467"/>
                      <a:pt x="543" y="12954"/>
                      <a:pt x="488" y="8656"/>
                    </a:cubicBezTo>
                    <a:cubicBezTo>
                      <a:pt x="421" y="4258"/>
                      <a:pt x="3944" y="647"/>
                      <a:pt x="8342" y="603"/>
                    </a:cubicBezTo>
                    <a:cubicBezTo>
                      <a:pt x="8382" y="602"/>
                      <a:pt x="8423" y="602"/>
                      <a:pt x="8463" y="602"/>
                    </a:cubicBezTo>
                    <a:close/>
                    <a:moveTo>
                      <a:pt x="8415" y="1"/>
                    </a:moveTo>
                    <a:cubicBezTo>
                      <a:pt x="3813" y="1"/>
                      <a:pt x="57" y="3758"/>
                      <a:pt x="100" y="8390"/>
                    </a:cubicBezTo>
                    <a:cubicBezTo>
                      <a:pt x="0" y="12921"/>
                      <a:pt x="3556" y="16688"/>
                      <a:pt x="8076" y="16865"/>
                    </a:cubicBezTo>
                    <a:cubicBezTo>
                      <a:pt x="8189" y="16869"/>
                      <a:pt x="8302" y="16871"/>
                      <a:pt x="8415" y="16871"/>
                    </a:cubicBezTo>
                    <a:cubicBezTo>
                      <a:pt x="12767" y="16871"/>
                      <a:pt x="16468" y="13554"/>
                      <a:pt x="16694" y="8911"/>
                    </a:cubicBezTo>
                    <a:cubicBezTo>
                      <a:pt x="17038" y="4203"/>
                      <a:pt x="13393" y="160"/>
                      <a:pt x="8674" y="4"/>
                    </a:cubicBezTo>
                    <a:cubicBezTo>
                      <a:pt x="8588" y="2"/>
                      <a:pt x="8501" y="1"/>
                      <a:pt x="8415"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1"/>
            <p:cNvSpPr/>
            <p:nvPr/>
          </p:nvSpPr>
          <p:spPr>
            <a:xfrm>
              <a:off x="-136387" y="2279944"/>
              <a:ext cx="562913" cy="504788"/>
            </a:xfrm>
            <a:custGeom>
              <a:avLst/>
              <a:gdLst/>
              <a:ahLst/>
              <a:cxnLst/>
              <a:rect l="l" t="t" r="r" b="b"/>
              <a:pathLst>
                <a:path w="15011" h="13461" fill="none" extrusionOk="0">
                  <a:moveTo>
                    <a:pt x="12773" y="12197"/>
                  </a:moveTo>
                  <a:cubicBezTo>
                    <a:pt x="10846" y="12552"/>
                    <a:pt x="9660" y="11621"/>
                    <a:pt x="9250" y="9428"/>
                  </a:cubicBezTo>
                  <a:lnTo>
                    <a:pt x="8320" y="4487"/>
                  </a:lnTo>
                  <a:lnTo>
                    <a:pt x="6503" y="4831"/>
                  </a:lnTo>
                  <a:lnTo>
                    <a:pt x="7965" y="12585"/>
                  </a:lnTo>
                  <a:cubicBezTo>
                    <a:pt x="7977" y="12685"/>
                    <a:pt x="7921" y="12784"/>
                    <a:pt x="7833" y="12818"/>
                  </a:cubicBezTo>
                  <a:cubicBezTo>
                    <a:pt x="7700" y="12873"/>
                    <a:pt x="7456" y="12962"/>
                    <a:pt x="7101" y="13083"/>
                  </a:cubicBezTo>
                  <a:cubicBezTo>
                    <a:pt x="6492" y="13305"/>
                    <a:pt x="5839" y="13438"/>
                    <a:pt x="5185" y="13460"/>
                  </a:cubicBezTo>
                  <a:cubicBezTo>
                    <a:pt x="4919" y="13460"/>
                    <a:pt x="4653" y="13405"/>
                    <a:pt x="4421" y="13294"/>
                  </a:cubicBezTo>
                  <a:cubicBezTo>
                    <a:pt x="4177" y="13172"/>
                    <a:pt x="3977" y="12973"/>
                    <a:pt x="3845" y="12740"/>
                  </a:cubicBezTo>
                  <a:cubicBezTo>
                    <a:pt x="3689" y="12452"/>
                    <a:pt x="3579" y="12131"/>
                    <a:pt x="3534" y="11810"/>
                  </a:cubicBezTo>
                  <a:lnTo>
                    <a:pt x="2371" y="5606"/>
                  </a:lnTo>
                  <a:lnTo>
                    <a:pt x="1042" y="5861"/>
                  </a:lnTo>
                  <a:cubicBezTo>
                    <a:pt x="964" y="5872"/>
                    <a:pt x="887" y="5839"/>
                    <a:pt x="842" y="5783"/>
                  </a:cubicBezTo>
                  <a:cubicBezTo>
                    <a:pt x="687" y="5595"/>
                    <a:pt x="554" y="5384"/>
                    <a:pt x="433" y="5163"/>
                  </a:cubicBezTo>
                  <a:cubicBezTo>
                    <a:pt x="278" y="4897"/>
                    <a:pt x="167" y="4598"/>
                    <a:pt x="111" y="4288"/>
                  </a:cubicBezTo>
                  <a:cubicBezTo>
                    <a:pt x="1" y="3678"/>
                    <a:pt x="56" y="3202"/>
                    <a:pt x="300" y="2870"/>
                  </a:cubicBezTo>
                  <a:cubicBezTo>
                    <a:pt x="532" y="2526"/>
                    <a:pt x="909" y="2305"/>
                    <a:pt x="1319" y="2238"/>
                  </a:cubicBezTo>
                  <a:lnTo>
                    <a:pt x="13183" y="12"/>
                  </a:lnTo>
                  <a:cubicBezTo>
                    <a:pt x="13250" y="1"/>
                    <a:pt x="13327" y="23"/>
                    <a:pt x="13382" y="89"/>
                  </a:cubicBezTo>
                  <a:cubicBezTo>
                    <a:pt x="13538" y="278"/>
                    <a:pt x="13670" y="488"/>
                    <a:pt x="13792" y="710"/>
                  </a:cubicBezTo>
                  <a:cubicBezTo>
                    <a:pt x="13947" y="975"/>
                    <a:pt x="14058" y="1275"/>
                    <a:pt x="14114" y="1585"/>
                  </a:cubicBezTo>
                  <a:cubicBezTo>
                    <a:pt x="14224" y="2194"/>
                    <a:pt x="14158" y="2670"/>
                    <a:pt x="13925" y="3003"/>
                  </a:cubicBezTo>
                  <a:cubicBezTo>
                    <a:pt x="13682" y="3346"/>
                    <a:pt x="13316" y="3568"/>
                    <a:pt x="12906" y="3634"/>
                  </a:cubicBezTo>
                  <a:lnTo>
                    <a:pt x="12463" y="3712"/>
                  </a:lnTo>
                  <a:lnTo>
                    <a:pt x="13216" y="7733"/>
                  </a:lnTo>
                  <a:cubicBezTo>
                    <a:pt x="13294" y="8121"/>
                    <a:pt x="13427" y="8386"/>
                    <a:pt x="13604" y="8519"/>
                  </a:cubicBezTo>
                  <a:cubicBezTo>
                    <a:pt x="13792" y="8652"/>
                    <a:pt x="14069" y="8686"/>
                    <a:pt x="14424" y="8619"/>
                  </a:cubicBezTo>
                  <a:cubicBezTo>
                    <a:pt x="14523" y="8597"/>
                    <a:pt x="14612" y="8652"/>
                    <a:pt x="14656" y="8741"/>
                  </a:cubicBezTo>
                  <a:cubicBezTo>
                    <a:pt x="14767" y="8985"/>
                    <a:pt x="14856" y="9262"/>
                    <a:pt x="14900" y="9527"/>
                  </a:cubicBezTo>
                  <a:cubicBezTo>
                    <a:pt x="15011" y="10104"/>
                    <a:pt x="14889" y="10691"/>
                    <a:pt x="14568" y="11167"/>
                  </a:cubicBezTo>
                  <a:cubicBezTo>
                    <a:pt x="14235" y="11688"/>
                    <a:pt x="13637" y="12031"/>
                    <a:pt x="12773" y="12197"/>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7257825" y="535631"/>
              <a:ext cx="510975" cy="519300"/>
            </a:xfrm>
            <a:custGeom>
              <a:avLst/>
              <a:gdLst/>
              <a:ahLst/>
              <a:cxnLst/>
              <a:rect l="l" t="t" r="r" b="b"/>
              <a:pathLst>
                <a:path w="13626" h="13848" fill="none" extrusionOk="0">
                  <a:moveTo>
                    <a:pt x="1562" y="10978"/>
                  </a:moveTo>
                  <a:cubicBezTo>
                    <a:pt x="1551" y="10978"/>
                    <a:pt x="1551" y="10978"/>
                    <a:pt x="1540" y="10967"/>
                  </a:cubicBezTo>
                  <a:cubicBezTo>
                    <a:pt x="1241" y="10779"/>
                    <a:pt x="964" y="10535"/>
                    <a:pt x="742" y="10269"/>
                  </a:cubicBezTo>
                  <a:cubicBezTo>
                    <a:pt x="532" y="10015"/>
                    <a:pt x="355" y="9738"/>
                    <a:pt x="233" y="9439"/>
                  </a:cubicBezTo>
                  <a:cubicBezTo>
                    <a:pt x="111" y="9162"/>
                    <a:pt x="33" y="8874"/>
                    <a:pt x="22" y="8574"/>
                  </a:cubicBezTo>
                  <a:cubicBezTo>
                    <a:pt x="0" y="8298"/>
                    <a:pt x="44" y="8032"/>
                    <a:pt x="155" y="7777"/>
                  </a:cubicBezTo>
                  <a:cubicBezTo>
                    <a:pt x="332" y="7400"/>
                    <a:pt x="731" y="7090"/>
                    <a:pt x="1385" y="6824"/>
                  </a:cubicBezTo>
                  <a:lnTo>
                    <a:pt x="4431" y="5528"/>
                  </a:lnTo>
                  <a:lnTo>
                    <a:pt x="2925" y="1429"/>
                  </a:lnTo>
                  <a:cubicBezTo>
                    <a:pt x="2903" y="1363"/>
                    <a:pt x="2914" y="1285"/>
                    <a:pt x="2958" y="1230"/>
                  </a:cubicBezTo>
                  <a:cubicBezTo>
                    <a:pt x="3146" y="997"/>
                    <a:pt x="3368" y="798"/>
                    <a:pt x="3612" y="621"/>
                  </a:cubicBezTo>
                  <a:cubicBezTo>
                    <a:pt x="3855" y="432"/>
                    <a:pt x="4132" y="288"/>
                    <a:pt x="4420" y="189"/>
                  </a:cubicBezTo>
                  <a:cubicBezTo>
                    <a:pt x="4697" y="89"/>
                    <a:pt x="4996" y="34"/>
                    <a:pt x="5284" y="11"/>
                  </a:cubicBezTo>
                  <a:cubicBezTo>
                    <a:pt x="5583" y="0"/>
                    <a:pt x="5871" y="56"/>
                    <a:pt x="6137" y="178"/>
                  </a:cubicBezTo>
                  <a:cubicBezTo>
                    <a:pt x="6614" y="388"/>
                    <a:pt x="6968" y="798"/>
                    <a:pt x="7101" y="1307"/>
                  </a:cubicBezTo>
                  <a:lnTo>
                    <a:pt x="8153" y="4476"/>
                  </a:lnTo>
                  <a:lnTo>
                    <a:pt x="12197" y="2825"/>
                  </a:lnTo>
                  <a:cubicBezTo>
                    <a:pt x="12274" y="2792"/>
                    <a:pt x="12352" y="2814"/>
                    <a:pt x="12418" y="2858"/>
                  </a:cubicBezTo>
                  <a:cubicBezTo>
                    <a:pt x="12850" y="3268"/>
                    <a:pt x="13194" y="3767"/>
                    <a:pt x="13404" y="4321"/>
                  </a:cubicBezTo>
                  <a:cubicBezTo>
                    <a:pt x="13626" y="4852"/>
                    <a:pt x="13626" y="5451"/>
                    <a:pt x="13404" y="5982"/>
                  </a:cubicBezTo>
                  <a:cubicBezTo>
                    <a:pt x="13293" y="6215"/>
                    <a:pt x="13138" y="6414"/>
                    <a:pt x="12950" y="6569"/>
                  </a:cubicBezTo>
                  <a:cubicBezTo>
                    <a:pt x="12706" y="6758"/>
                    <a:pt x="12429" y="6913"/>
                    <a:pt x="12141" y="7012"/>
                  </a:cubicBezTo>
                  <a:lnTo>
                    <a:pt x="9605" y="8032"/>
                  </a:lnTo>
                  <a:lnTo>
                    <a:pt x="10934" y="12485"/>
                  </a:lnTo>
                  <a:cubicBezTo>
                    <a:pt x="10956" y="12551"/>
                    <a:pt x="10934" y="12629"/>
                    <a:pt x="10890" y="12684"/>
                  </a:cubicBezTo>
                  <a:cubicBezTo>
                    <a:pt x="10502" y="13138"/>
                    <a:pt x="9992" y="13482"/>
                    <a:pt x="9416" y="13681"/>
                  </a:cubicBezTo>
                  <a:cubicBezTo>
                    <a:pt x="8862" y="13847"/>
                    <a:pt x="8264" y="13803"/>
                    <a:pt x="7743" y="13559"/>
                  </a:cubicBezTo>
                  <a:cubicBezTo>
                    <a:pt x="7500" y="13438"/>
                    <a:pt x="7289" y="13282"/>
                    <a:pt x="7123" y="13083"/>
                  </a:cubicBezTo>
                  <a:cubicBezTo>
                    <a:pt x="6891" y="12839"/>
                    <a:pt x="6735" y="12540"/>
                    <a:pt x="6658" y="12230"/>
                  </a:cubicBezTo>
                  <a:lnTo>
                    <a:pt x="5827" y="9239"/>
                  </a:lnTo>
                  <a:lnTo>
                    <a:pt x="1728" y="10989"/>
                  </a:lnTo>
                  <a:cubicBezTo>
                    <a:pt x="1673" y="11000"/>
                    <a:pt x="1618" y="11000"/>
                    <a:pt x="1562" y="10978"/>
                  </a:cubicBezTo>
                  <a:close/>
                  <a:moveTo>
                    <a:pt x="1462" y="7012"/>
                  </a:move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585600" y="3165619"/>
              <a:ext cx="403425" cy="432900"/>
            </a:xfrm>
            <a:custGeom>
              <a:avLst/>
              <a:gdLst/>
              <a:ahLst/>
              <a:cxnLst/>
              <a:rect l="l" t="t" r="r" b="b"/>
              <a:pathLst>
                <a:path w="10758" h="11544" fill="none" extrusionOk="0">
                  <a:moveTo>
                    <a:pt x="6160" y="11543"/>
                  </a:moveTo>
                  <a:cubicBezTo>
                    <a:pt x="5351" y="11543"/>
                    <a:pt x="4410" y="11333"/>
                    <a:pt x="3346" y="10923"/>
                  </a:cubicBezTo>
                  <a:cubicBezTo>
                    <a:pt x="3180" y="10857"/>
                    <a:pt x="2981" y="10779"/>
                    <a:pt x="2737" y="10668"/>
                  </a:cubicBezTo>
                  <a:cubicBezTo>
                    <a:pt x="2493" y="10557"/>
                    <a:pt x="2272" y="10447"/>
                    <a:pt x="2028" y="10314"/>
                  </a:cubicBezTo>
                  <a:cubicBezTo>
                    <a:pt x="1784" y="10192"/>
                    <a:pt x="1552" y="10059"/>
                    <a:pt x="1319" y="9904"/>
                  </a:cubicBezTo>
                  <a:cubicBezTo>
                    <a:pt x="1097" y="9760"/>
                    <a:pt x="887" y="9605"/>
                    <a:pt x="699" y="9428"/>
                  </a:cubicBezTo>
                  <a:cubicBezTo>
                    <a:pt x="167" y="8940"/>
                    <a:pt x="1" y="8364"/>
                    <a:pt x="244" y="7766"/>
                  </a:cubicBezTo>
                  <a:lnTo>
                    <a:pt x="3014" y="676"/>
                  </a:lnTo>
                  <a:cubicBezTo>
                    <a:pt x="3091" y="432"/>
                    <a:pt x="3258" y="244"/>
                    <a:pt x="3490" y="133"/>
                  </a:cubicBezTo>
                  <a:cubicBezTo>
                    <a:pt x="3701" y="45"/>
                    <a:pt x="3933" y="0"/>
                    <a:pt x="4166" y="23"/>
                  </a:cubicBezTo>
                  <a:cubicBezTo>
                    <a:pt x="4653" y="45"/>
                    <a:pt x="5141" y="133"/>
                    <a:pt x="5606" y="266"/>
                  </a:cubicBezTo>
                  <a:cubicBezTo>
                    <a:pt x="6171" y="421"/>
                    <a:pt x="6714" y="599"/>
                    <a:pt x="7257" y="809"/>
                  </a:cubicBezTo>
                  <a:cubicBezTo>
                    <a:pt x="8586" y="1330"/>
                    <a:pt x="9539" y="1961"/>
                    <a:pt x="10092" y="2703"/>
                  </a:cubicBezTo>
                  <a:cubicBezTo>
                    <a:pt x="10657" y="3468"/>
                    <a:pt x="10757" y="4354"/>
                    <a:pt x="10380" y="5329"/>
                  </a:cubicBezTo>
                  <a:cubicBezTo>
                    <a:pt x="10203" y="5805"/>
                    <a:pt x="9871" y="6204"/>
                    <a:pt x="9428" y="6459"/>
                  </a:cubicBezTo>
                  <a:cubicBezTo>
                    <a:pt x="9140" y="6625"/>
                    <a:pt x="8830" y="6725"/>
                    <a:pt x="8508" y="6769"/>
                  </a:cubicBezTo>
                  <a:cubicBezTo>
                    <a:pt x="8785" y="7057"/>
                    <a:pt x="8996" y="7411"/>
                    <a:pt x="9140" y="7788"/>
                  </a:cubicBezTo>
                  <a:cubicBezTo>
                    <a:pt x="9350" y="8353"/>
                    <a:pt x="9339" y="8984"/>
                    <a:pt x="9095" y="9538"/>
                  </a:cubicBezTo>
                  <a:cubicBezTo>
                    <a:pt x="8686" y="10613"/>
                    <a:pt x="7966" y="11255"/>
                    <a:pt x="6957" y="11466"/>
                  </a:cubicBezTo>
                  <a:cubicBezTo>
                    <a:pt x="6692" y="11510"/>
                    <a:pt x="6426" y="11543"/>
                    <a:pt x="6160" y="11543"/>
                  </a:cubicBezTo>
                  <a:close/>
                  <a:moveTo>
                    <a:pt x="5229" y="9151"/>
                  </a:moveTo>
                  <a:cubicBezTo>
                    <a:pt x="4930" y="9139"/>
                    <a:pt x="4620" y="9084"/>
                    <a:pt x="4343" y="8962"/>
                  </a:cubicBezTo>
                  <a:cubicBezTo>
                    <a:pt x="4133" y="8885"/>
                    <a:pt x="3922" y="8796"/>
                    <a:pt x="3701" y="8685"/>
                  </a:cubicBezTo>
                  <a:cubicBezTo>
                    <a:pt x="3501" y="8597"/>
                    <a:pt x="3313" y="8497"/>
                    <a:pt x="3147" y="8364"/>
                  </a:cubicBezTo>
                  <a:cubicBezTo>
                    <a:pt x="3069" y="8309"/>
                    <a:pt x="3036" y="8209"/>
                    <a:pt x="3080" y="8131"/>
                  </a:cubicBezTo>
                  <a:lnTo>
                    <a:pt x="3800" y="6270"/>
                  </a:lnTo>
                  <a:cubicBezTo>
                    <a:pt x="3822" y="6215"/>
                    <a:pt x="3856" y="6182"/>
                    <a:pt x="3911" y="6160"/>
                  </a:cubicBezTo>
                  <a:cubicBezTo>
                    <a:pt x="3966" y="6137"/>
                    <a:pt x="4022" y="6137"/>
                    <a:pt x="4066" y="6160"/>
                  </a:cubicBezTo>
                  <a:lnTo>
                    <a:pt x="5318" y="6647"/>
                  </a:lnTo>
                  <a:cubicBezTo>
                    <a:pt x="5816" y="6835"/>
                    <a:pt x="6149" y="7057"/>
                    <a:pt x="6348" y="7323"/>
                  </a:cubicBezTo>
                  <a:cubicBezTo>
                    <a:pt x="6559" y="7611"/>
                    <a:pt x="6581" y="7965"/>
                    <a:pt x="6426" y="8364"/>
                  </a:cubicBezTo>
                  <a:cubicBezTo>
                    <a:pt x="6293" y="8752"/>
                    <a:pt x="5972" y="9040"/>
                    <a:pt x="5562" y="9117"/>
                  </a:cubicBezTo>
                  <a:cubicBezTo>
                    <a:pt x="5451" y="9139"/>
                    <a:pt x="5340" y="9151"/>
                    <a:pt x="5229" y="9151"/>
                  </a:cubicBezTo>
                  <a:close/>
                  <a:moveTo>
                    <a:pt x="6581" y="5307"/>
                  </a:moveTo>
                  <a:cubicBezTo>
                    <a:pt x="6293" y="5296"/>
                    <a:pt x="6016" y="5229"/>
                    <a:pt x="5750" y="5118"/>
                  </a:cubicBezTo>
                  <a:lnTo>
                    <a:pt x="4642" y="4686"/>
                  </a:lnTo>
                  <a:cubicBezTo>
                    <a:pt x="4587" y="4664"/>
                    <a:pt x="4554" y="4620"/>
                    <a:pt x="4531" y="4575"/>
                  </a:cubicBezTo>
                  <a:cubicBezTo>
                    <a:pt x="4509" y="4520"/>
                    <a:pt x="4509" y="4465"/>
                    <a:pt x="4531" y="4420"/>
                  </a:cubicBezTo>
                  <a:lnTo>
                    <a:pt x="5229" y="2615"/>
                  </a:lnTo>
                  <a:cubicBezTo>
                    <a:pt x="5263" y="2526"/>
                    <a:pt x="5362" y="2471"/>
                    <a:pt x="5462" y="2482"/>
                  </a:cubicBezTo>
                  <a:cubicBezTo>
                    <a:pt x="5628" y="2526"/>
                    <a:pt x="5805" y="2570"/>
                    <a:pt x="5972" y="2626"/>
                  </a:cubicBezTo>
                  <a:cubicBezTo>
                    <a:pt x="6171" y="2692"/>
                    <a:pt x="6348" y="2759"/>
                    <a:pt x="6514" y="2814"/>
                  </a:cubicBezTo>
                  <a:cubicBezTo>
                    <a:pt x="7013" y="3013"/>
                    <a:pt x="7345" y="3246"/>
                    <a:pt x="7534" y="3545"/>
                  </a:cubicBezTo>
                  <a:cubicBezTo>
                    <a:pt x="7733" y="3822"/>
                    <a:pt x="7777" y="4199"/>
                    <a:pt x="7644" y="4520"/>
                  </a:cubicBezTo>
                  <a:cubicBezTo>
                    <a:pt x="7511" y="4985"/>
                    <a:pt x="7068" y="5307"/>
                    <a:pt x="6581" y="5307"/>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921363" y="2286131"/>
              <a:ext cx="537188" cy="387300"/>
            </a:xfrm>
            <a:custGeom>
              <a:avLst/>
              <a:gdLst/>
              <a:ahLst/>
              <a:cxnLst/>
              <a:rect l="l" t="t" r="r" b="b"/>
              <a:pathLst>
                <a:path w="14325" h="10328" extrusionOk="0">
                  <a:moveTo>
                    <a:pt x="12131" y="1"/>
                  </a:moveTo>
                  <a:cubicBezTo>
                    <a:pt x="10574" y="1"/>
                    <a:pt x="8025" y="1098"/>
                    <a:pt x="5518" y="2971"/>
                  </a:cubicBezTo>
                  <a:cubicBezTo>
                    <a:pt x="2072" y="5541"/>
                    <a:pt x="1" y="8620"/>
                    <a:pt x="909" y="9839"/>
                  </a:cubicBezTo>
                  <a:cubicBezTo>
                    <a:pt x="1159" y="10170"/>
                    <a:pt x="1606" y="10327"/>
                    <a:pt x="2195" y="10327"/>
                  </a:cubicBezTo>
                  <a:cubicBezTo>
                    <a:pt x="3752" y="10327"/>
                    <a:pt x="6300" y="9230"/>
                    <a:pt x="8808" y="7357"/>
                  </a:cubicBezTo>
                  <a:cubicBezTo>
                    <a:pt x="12253" y="4787"/>
                    <a:pt x="14324" y="1708"/>
                    <a:pt x="13416" y="489"/>
                  </a:cubicBezTo>
                  <a:cubicBezTo>
                    <a:pt x="13167" y="158"/>
                    <a:pt x="12720" y="1"/>
                    <a:pt x="12131" y="1"/>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9496313" y="2041519"/>
              <a:ext cx="239325" cy="278775"/>
            </a:xfrm>
            <a:custGeom>
              <a:avLst/>
              <a:gdLst/>
              <a:ahLst/>
              <a:cxnLst/>
              <a:rect l="l" t="t" r="r" b="b"/>
              <a:pathLst>
                <a:path w="6382" h="7434" fill="none" extrusionOk="0">
                  <a:moveTo>
                    <a:pt x="0" y="1396"/>
                  </a:moveTo>
                  <a:lnTo>
                    <a:pt x="1862" y="0"/>
                  </a:lnTo>
                  <a:lnTo>
                    <a:pt x="6381" y="6037"/>
                  </a:lnTo>
                  <a:lnTo>
                    <a:pt x="4520" y="7433"/>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8565788" y="2659219"/>
              <a:ext cx="341513" cy="313688"/>
            </a:xfrm>
            <a:custGeom>
              <a:avLst/>
              <a:gdLst/>
              <a:ahLst/>
              <a:cxnLst/>
              <a:rect l="l" t="t" r="r" b="b"/>
              <a:pathLst>
                <a:path w="9107" h="8365" fill="none" extrusionOk="0">
                  <a:moveTo>
                    <a:pt x="355" y="7877"/>
                  </a:moveTo>
                  <a:cubicBezTo>
                    <a:pt x="720" y="8364"/>
                    <a:pt x="4675" y="7589"/>
                    <a:pt x="6747" y="7157"/>
                  </a:cubicBezTo>
                  <a:lnTo>
                    <a:pt x="7068" y="7567"/>
                  </a:lnTo>
                  <a:lnTo>
                    <a:pt x="8497" y="6503"/>
                  </a:lnTo>
                  <a:lnTo>
                    <a:pt x="8497" y="6503"/>
                  </a:lnTo>
                  <a:lnTo>
                    <a:pt x="9106" y="6038"/>
                  </a:lnTo>
                  <a:lnTo>
                    <a:pt x="4598" y="1"/>
                  </a:lnTo>
                  <a:lnTo>
                    <a:pt x="3977" y="455"/>
                  </a:lnTo>
                  <a:lnTo>
                    <a:pt x="3479" y="831"/>
                  </a:lnTo>
                  <a:lnTo>
                    <a:pt x="2548" y="1518"/>
                  </a:lnTo>
                  <a:lnTo>
                    <a:pt x="2858" y="1939"/>
                  </a:lnTo>
                  <a:cubicBezTo>
                    <a:pt x="1861" y="3811"/>
                    <a:pt x="0" y="7389"/>
                    <a:pt x="355" y="7877"/>
                  </a:cubicBez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9454763" y="2093006"/>
              <a:ext cx="210675" cy="257175"/>
            </a:xfrm>
            <a:custGeom>
              <a:avLst/>
              <a:gdLst/>
              <a:ahLst/>
              <a:cxnLst/>
              <a:rect l="l" t="t" r="r" b="b"/>
              <a:pathLst>
                <a:path w="5618" h="6858" fill="none" extrusionOk="0">
                  <a:moveTo>
                    <a:pt x="4520" y="6858"/>
                  </a:moveTo>
                  <a:lnTo>
                    <a:pt x="5617" y="6038"/>
                  </a:lnTo>
                  <a:lnTo>
                    <a:pt x="5617" y="6038"/>
                  </a:lnTo>
                  <a:lnTo>
                    <a:pt x="1097" y="1"/>
                  </a:lnTo>
                  <a:lnTo>
                    <a:pt x="1" y="820"/>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8738175" y="2629744"/>
              <a:ext cx="208988" cy="256350"/>
            </a:xfrm>
            <a:custGeom>
              <a:avLst/>
              <a:gdLst/>
              <a:ahLst/>
              <a:cxnLst/>
              <a:rect l="l" t="t" r="r" b="b"/>
              <a:pathLst>
                <a:path w="5573" h="6836" fill="none" extrusionOk="0">
                  <a:moveTo>
                    <a:pt x="4520" y="6835"/>
                  </a:moveTo>
                  <a:lnTo>
                    <a:pt x="5573" y="6049"/>
                  </a:lnTo>
                  <a:lnTo>
                    <a:pt x="1053" y="0"/>
                  </a:lnTo>
                  <a:lnTo>
                    <a:pt x="1" y="787"/>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8778075" y="2184806"/>
              <a:ext cx="765638" cy="672600"/>
            </a:xfrm>
            <a:custGeom>
              <a:avLst/>
              <a:gdLst/>
              <a:ahLst/>
              <a:cxnLst/>
              <a:rect l="l" t="t" r="r" b="b"/>
              <a:pathLst>
                <a:path w="20417" h="17936" fill="none" extrusionOk="0">
                  <a:moveTo>
                    <a:pt x="0" y="11887"/>
                  </a:moveTo>
                  <a:lnTo>
                    <a:pt x="15897" y="1"/>
                  </a:lnTo>
                  <a:lnTo>
                    <a:pt x="20416" y="6049"/>
                  </a:lnTo>
                  <a:lnTo>
                    <a:pt x="4509" y="17936"/>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8892300" y="2299481"/>
              <a:ext cx="536738" cy="441600"/>
            </a:xfrm>
            <a:custGeom>
              <a:avLst/>
              <a:gdLst/>
              <a:ahLst/>
              <a:cxnLst/>
              <a:rect l="l" t="t" r="r" b="b"/>
              <a:pathLst>
                <a:path w="14313" h="11776" fill="none" extrusionOk="0">
                  <a:moveTo>
                    <a:pt x="909" y="10557"/>
                  </a:moveTo>
                  <a:cubicBezTo>
                    <a:pt x="0" y="9350"/>
                    <a:pt x="2061" y="6270"/>
                    <a:pt x="5506" y="3689"/>
                  </a:cubicBezTo>
                  <a:cubicBezTo>
                    <a:pt x="8962" y="1119"/>
                    <a:pt x="12496" y="0"/>
                    <a:pt x="13405" y="1219"/>
                  </a:cubicBezTo>
                  <a:cubicBezTo>
                    <a:pt x="14313" y="2426"/>
                    <a:pt x="12252" y="5506"/>
                    <a:pt x="8796" y="8087"/>
                  </a:cubicBezTo>
                  <a:cubicBezTo>
                    <a:pt x="5340" y="10657"/>
                    <a:pt x="1806" y="11776"/>
                    <a:pt x="909" y="10557"/>
                  </a:cubicBez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9405338" y="2123756"/>
              <a:ext cx="218963" cy="263400"/>
            </a:xfrm>
            <a:custGeom>
              <a:avLst/>
              <a:gdLst/>
              <a:ahLst/>
              <a:cxnLst/>
              <a:rect l="l" t="t" r="r" b="b"/>
              <a:pathLst>
                <a:path w="5839" h="7024" fill="none" extrusionOk="0">
                  <a:moveTo>
                    <a:pt x="4520" y="7024"/>
                  </a:moveTo>
                  <a:lnTo>
                    <a:pt x="4997" y="6669"/>
                  </a:lnTo>
                  <a:lnTo>
                    <a:pt x="5838" y="6038"/>
                  </a:lnTo>
                  <a:lnTo>
                    <a:pt x="1319" y="0"/>
                  </a:lnTo>
                  <a:lnTo>
                    <a:pt x="488" y="621"/>
                  </a:lnTo>
                  <a:lnTo>
                    <a:pt x="0" y="986"/>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9367538" y="2144119"/>
              <a:ext cx="201075" cy="249675"/>
            </a:xfrm>
            <a:custGeom>
              <a:avLst/>
              <a:gdLst/>
              <a:ahLst/>
              <a:cxnLst/>
              <a:rect l="l" t="t" r="r" b="b"/>
              <a:pathLst>
                <a:path w="5362" h="6658" fill="none" extrusionOk="0">
                  <a:moveTo>
                    <a:pt x="0" y="621"/>
                  </a:moveTo>
                  <a:lnTo>
                    <a:pt x="842" y="0"/>
                  </a:lnTo>
                  <a:lnTo>
                    <a:pt x="5362" y="6038"/>
                  </a:lnTo>
                  <a:lnTo>
                    <a:pt x="4531" y="6658"/>
                  </a:lnTo>
                  <a:close/>
                </a:path>
              </a:pathLst>
            </a:custGeom>
            <a:noFill/>
            <a:ln w="857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8415413" y="1579556"/>
              <a:ext cx="402975" cy="441638"/>
            </a:xfrm>
            <a:custGeom>
              <a:avLst/>
              <a:gdLst/>
              <a:ahLst/>
              <a:cxnLst/>
              <a:rect l="l" t="t" r="r" b="b"/>
              <a:pathLst>
                <a:path w="10746" h="11777" fill="none" extrusionOk="0">
                  <a:moveTo>
                    <a:pt x="8973" y="4465"/>
                  </a:moveTo>
                  <a:cubicBezTo>
                    <a:pt x="8729" y="4365"/>
                    <a:pt x="8475" y="4310"/>
                    <a:pt x="8209" y="4299"/>
                  </a:cubicBezTo>
                  <a:cubicBezTo>
                    <a:pt x="7943" y="4277"/>
                    <a:pt x="7688" y="4299"/>
                    <a:pt x="7433" y="4343"/>
                  </a:cubicBezTo>
                  <a:cubicBezTo>
                    <a:pt x="7688" y="3944"/>
                    <a:pt x="7854" y="3490"/>
                    <a:pt x="7899" y="3014"/>
                  </a:cubicBezTo>
                  <a:cubicBezTo>
                    <a:pt x="7954" y="2493"/>
                    <a:pt x="7832" y="1972"/>
                    <a:pt x="7555" y="1529"/>
                  </a:cubicBezTo>
                  <a:cubicBezTo>
                    <a:pt x="7068" y="710"/>
                    <a:pt x="6370" y="244"/>
                    <a:pt x="5473" y="122"/>
                  </a:cubicBezTo>
                  <a:cubicBezTo>
                    <a:pt x="4575" y="1"/>
                    <a:pt x="3534" y="289"/>
                    <a:pt x="2360" y="987"/>
                  </a:cubicBezTo>
                  <a:cubicBezTo>
                    <a:pt x="1462" y="1507"/>
                    <a:pt x="820" y="2050"/>
                    <a:pt x="432" y="2604"/>
                  </a:cubicBezTo>
                  <a:cubicBezTo>
                    <a:pt x="45" y="3158"/>
                    <a:pt x="0" y="3689"/>
                    <a:pt x="299" y="4210"/>
                  </a:cubicBezTo>
                  <a:cubicBezTo>
                    <a:pt x="432" y="4432"/>
                    <a:pt x="621" y="4620"/>
                    <a:pt x="853" y="4742"/>
                  </a:cubicBezTo>
                  <a:cubicBezTo>
                    <a:pt x="1064" y="4853"/>
                    <a:pt x="1296" y="4919"/>
                    <a:pt x="1540" y="4941"/>
                  </a:cubicBezTo>
                  <a:cubicBezTo>
                    <a:pt x="1684" y="4642"/>
                    <a:pt x="1883" y="4354"/>
                    <a:pt x="2116" y="4110"/>
                  </a:cubicBezTo>
                  <a:cubicBezTo>
                    <a:pt x="2404" y="3800"/>
                    <a:pt x="2747" y="3523"/>
                    <a:pt x="3135" y="3313"/>
                  </a:cubicBezTo>
                  <a:cubicBezTo>
                    <a:pt x="3600" y="3036"/>
                    <a:pt x="3999" y="2914"/>
                    <a:pt x="4332" y="2936"/>
                  </a:cubicBezTo>
                  <a:cubicBezTo>
                    <a:pt x="4642" y="2936"/>
                    <a:pt x="4919" y="3102"/>
                    <a:pt x="5074" y="3368"/>
                  </a:cubicBezTo>
                  <a:cubicBezTo>
                    <a:pt x="5406" y="3933"/>
                    <a:pt x="5196" y="4432"/>
                    <a:pt x="4465" y="4864"/>
                  </a:cubicBezTo>
                  <a:lnTo>
                    <a:pt x="3024" y="5717"/>
                  </a:lnTo>
                  <a:cubicBezTo>
                    <a:pt x="3002" y="5905"/>
                    <a:pt x="3024" y="6082"/>
                    <a:pt x="3080" y="6260"/>
                  </a:cubicBezTo>
                  <a:cubicBezTo>
                    <a:pt x="3146" y="6481"/>
                    <a:pt x="3246" y="6703"/>
                    <a:pt x="3368" y="6902"/>
                  </a:cubicBezTo>
                  <a:cubicBezTo>
                    <a:pt x="3479" y="7101"/>
                    <a:pt x="3623" y="7279"/>
                    <a:pt x="3778" y="7445"/>
                  </a:cubicBezTo>
                  <a:cubicBezTo>
                    <a:pt x="3911" y="7567"/>
                    <a:pt x="4055" y="7666"/>
                    <a:pt x="4210" y="7744"/>
                  </a:cubicBezTo>
                  <a:lnTo>
                    <a:pt x="5661" y="6891"/>
                  </a:lnTo>
                  <a:cubicBezTo>
                    <a:pt x="6148" y="6603"/>
                    <a:pt x="6536" y="6470"/>
                    <a:pt x="6824" y="6514"/>
                  </a:cubicBezTo>
                  <a:cubicBezTo>
                    <a:pt x="7134" y="6548"/>
                    <a:pt x="7389" y="6736"/>
                    <a:pt x="7533" y="7013"/>
                  </a:cubicBezTo>
                  <a:cubicBezTo>
                    <a:pt x="7699" y="7290"/>
                    <a:pt x="7721" y="7644"/>
                    <a:pt x="7577" y="7954"/>
                  </a:cubicBezTo>
                  <a:cubicBezTo>
                    <a:pt x="7433" y="8287"/>
                    <a:pt x="7101" y="8608"/>
                    <a:pt x="6580" y="8918"/>
                  </a:cubicBezTo>
                  <a:cubicBezTo>
                    <a:pt x="6137" y="9206"/>
                    <a:pt x="5628" y="9395"/>
                    <a:pt x="5096" y="9472"/>
                  </a:cubicBezTo>
                  <a:cubicBezTo>
                    <a:pt x="4741" y="9505"/>
                    <a:pt x="4376" y="9516"/>
                    <a:pt x="4010" y="9505"/>
                  </a:cubicBezTo>
                  <a:cubicBezTo>
                    <a:pt x="3877" y="9738"/>
                    <a:pt x="3811" y="9993"/>
                    <a:pt x="3800" y="10259"/>
                  </a:cubicBezTo>
                  <a:cubicBezTo>
                    <a:pt x="3789" y="10558"/>
                    <a:pt x="3866" y="10846"/>
                    <a:pt x="4021" y="11089"/>
                  </a:cubicBezTo>
                  <a:cubicBezTo>
                    <a:pt x="4298" y="11555"/>
                    <a:pt x="4786" y="11776"/>
                    <a:pt x="5506" y="11743"/>
                  </a:cubicBezTo>
                  <a:cubicBezTo>
                    <a:pt x="6215" y="11721"/>
                    <a:pt x="7112" y="11400"/>
                    <a:pt x="8176" y="10768"/>
                  </a:cubicBezTo>
                  <a:cubicBezTo>
                    <a:pt x="8696" y="10469"/>
                    <a:pt x="9173" y="10092"/>
                    <a:pt x="9594" y="9671"/>
                  </a:cubicBezTo>
                  <a:cubicBezTo>
                    <a:pt x="9959" y="9306"/>
                    <a:pt x="10258" y="8874"/>
                    <a:pt x="10469" y="8398"/>
                  </a:cubicBezTo>
                  <a:cubicBezTo>
                    <a:pt x="10657" y="7965"/>
                    <a:pt x="10746" y="7500"/>
                    <a:pt x="10735" y="7035"/>
                  </a:cubicBezTo>
                  <a:cubicBezTo>
                    <a:pt x="10712" y="6559"/>
                    <a:pt x="10568" y="6093"/>
                    <a:pt x="10314" y="5683"/>
                  </a:cubicBezTo>
                  <a:cubicBezTo>
                    <a:pt x="10147" y="5395"/>
                    <a:pt x="9937" y="5130"/>
                    <a:pt x="9682" y="4897"/>
                  </a:cubicBezTo>
                  <a:cubicBezTo>
                    <a:pt x="9472" y="4720"/>
                    <a:pt x="9228" y="4565"/>
                    <a:pt x="8973" y="4465"/>
                  </a:cubicBezTo>
                  <a:close/>
                </a:path>
              </a:pathLst>
            </a:custGeom>
            <a:noFill/>
            <a:ln w="10525"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1"/>
          <p:cNvSpPr txBox="1">
            <a:spLocks noGrp="1"/>
          </p:cNvSpPr>
          <p:nvPr>
            <p:ph type="title" hasCustomPrompt="1"/>
          </p:nvPr>
        </p:nvSpPr>
        <p:spPr>
          <a:xfrm>
            <a:off x="2646000" y="1503150"/>
            <a:ext cx="3852000" cy="152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9" name="Google Shape;279;p11"/>
          <p:cNvSpPr txBox="1">
            <a:spLocks noGrp="1"/>
          </p:cNvSpPr>
          <p:nvPr>
            <p:ph type="subTitle" idx="1"/>
          </p:nvPr>
        </p:nvSpPr>
        <p:spPr>
          <a:xfrm>
            <a:off x="2467500" y="3107975"/>
            <a:ext cx="4209000" cy="9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
  <p:cSld name="CUSTOM_3">
    <p:bg>
      <p:bgPr>
        <a:solidFill>
          <a:schemeClr val="lt1"/>
        </a:solidFill>
        <a:effectLst/>
      </p:bgPr>
    </p:bg>
    <p:spTree>
      <p:nvGrpSpPr>
        <p:cNvPr id="1" name="Shape 387"/>
        <p:cNvGrpSpPr/>
        <p:nvPr/>
      </p:nvGrpSpPr>
      <p:grpSpPr>
        <a:xfrm>
          <a:off x="0" y="0"/>
          <a:ext cx="0" cy="0"/>
          <a:chOff x="0" y="0"/>
          <a:chExt cx="0" cy="0"/>
        </a:xfrm>
      </p:grpSpPr>
      <p:sp>
        <p:nvSpPr>
          <p:cNvPr id="388" name="Google Shape;388;p16"/>
          <p:cNvSpPr txBox="1">
            <a:spLocks noGrp="1"/>
          </p:cNvSpPr>
          <p:nvPr>
            <p:ph type="subTitle" idx="1"/>
          </p:nvPr>
        </p:nvSpPr>
        <p:spPr>
          <a:xfrm>
            <a:off x="828300" y="3250023"/>
            <a:ext cx="2109600" cy="13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89" name="Google Shape;389;p16"/>
          <p:cNvSpPr txBox="1">
            <a:spLocks noGrp="1"/>
          </p:cNvSpPr>
          <p:nvPr>
            <p:ph type="subTitle" idx="2"/>
          </p:nvPr>
        </p:nvSpPr>
        <p:spPr>
          <a:xfrm>
            <a:off x="3517230" y="3250023"/>
            <a:ext cx="2109600" cy="13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90" name="Google Shape;390;p16"/>
          <p:cNvSpPr txBox="1">
            <a:spLocks noGrp="1"/>
          </p:cNvSpPr>
          <p:nvPr>
            <p:ph type="subTitle" idx="3"/>
          </p:nvPr>
        </p:nvSpPr>
        <p:spPr>
          <a:xfrm>
            <a:off x="6206147" y="3250023"/>
            <a:ext cx="2109600" cy="13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91" name="Google Shape;391;p16"/>
          <p:cNvSpPr txBox="1">
            <a:spLocks noGrp="1"/>
          </p:cNvSpPr>
          <p:nvPr>
            <p:ph type="subTitle" idx="4"/>
          </p:nvPr>
        </p:nvSpPr>
        <p:spPr>
          <a:xfrm>
            <a:off x="828300" y="2952929"/>
            <a:ext cx="2112300" cy="320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2"/>
                </a:solidFill>
              </a:defRPr>
            </a:lvl1pPr>
            <a:lvl2pPr lvl="1" algn="ctr" rtl="0">
              <a:lnSpc>
                <a:spcPct val="100000"/>
              </a:lnSpc>
              <a:spcBef>
                <a:spcPts val="0"/>
              </a:spcBef>
              <a:spcAft>
                <a:spcPts val="0"/>
              </a:spcAft>
              <a:buNone/>
              <a:defRPr b="1">
                <a:solidFill>
                  <a:schemeClr val="dk2"/>
                </a:solidFill>
              </a:defRPr>
            </a:lvl2pPr>
            <a:lvl3pPr lvl="2" algn="ctr" rtl="0">
              <a:lnSpc>
                <a:spcPct val="100000"/>
              </a:lnSpc>
              <a:spcBef>
                <a:spcPts val="0"/>
              </a:spcBef>
              <a:spcAft>
                <a:spcPts val="0"/>
              </a:spcAft>
              <a:buNone/>
              <a:defRPr b="1">
                <a:solidFill>
                  <a:schemeClr val="dk2"/>
                </a:solidFill>
              </a:defRPr>
            </a:lvl3pPr>
            <a:lvl4pPr lvl="3" algn="ctr" rtl="0">
              <a:lnSpc>
                <a:spcPct val="100000"/>
              </a:lnSpc>
              <a:spcBef>
                <a:spcPts val="0"/>
              </a:spcBef>
              <a:spcAft>
                <a:spcPts val="0"/>
              </a:spcAft>
              <a:buNone/>
              <a:defRPr b="1">
                <a:solidFill>
                  <a:schemeClr val="dk2"/>
                </a:solidFill>
              </a:defRPr>
            </a:lvl4pPr>
            <a:lvl5pPr lvl="4" algn="ctr" rtl="0">
              <a:lnSpc>
                <a:spcPct val="100000"/>
              </a:lnSpc>
              <a:spcBef>
                <a:spcPts val="0"/>
              </a:spcBef>
              <a:spcAft>
                <a:spcPts val="0"/>
              </a:spcAft>
              <a:buNone/>
              <a:defRPr b="1">
                <a:solidFill>
                  <a:schemeClr val="dk2"/>
                </a:solidFill>
              </a:defRPr>
            </a:lvl5pPr>
            <a:lvl6pPr lvl="5" algn="ctr" rtl="0">
              <a:lnSpc>
                <a:spcPct val="100000"/>
              </a:lnSpc>
              <a:spcBef>
                <a:spcPts val="0"/>
              </a:spcBef>
              <a:spcAft>
                <a:spcPts val="0"/>
              </a:spcAft>
              <a:buNone/>
              <a:defRPr b="1">
                <a:solidFill>
                  <a:schemeClr val="dk2"/>
                </a:solidFill>
              </a:defRPr>
            </a:lvl6pPr>
            <a:lvl7pPr lvl="6" algn="ctr" rtl="0">
              <a:lnSpc>
                <a:spcPct val="100000"/>
              </a:lnSpc>
              <a:spcBef>
                <a:spcPts val="0"/>
              </a:spcBef>
              <a:spcAft>
                <a:spcPts val="0"/>
              </a:spcAft>
              <a:buNone/>
              <a:defRPr b="1">
                <a:solidFill>
                  <a:schemeClr val="dk2"/>
                </a:solidFill>
              </a:defRPr>
            </a:lvl7pPr>
            <a:lvl8pPr lvl="7" algn="ctr" rtl="0">
              <a:lnSpc>
                <a:spcPct val="100000"/>
              </a:lnSpc>
              <a:spcBef>
                <a:spcPts val="0"/>
              </a:spcBef>
              <a:spcAft>
                <a:spcPts val="0"/>
              </a:spcAft>
              <a:buNone/>
              <a:defRPr b="1">
                <a:solidFill>
                  <a:schemeClr val="dk2"/>
                </a:solidFill>
              </a:defRPr>
            </a:lvl8pPr>
            <a:lvl9pPr lvl="8" algn="ctr" rtl="0">
              <a:lnSpc>
                <a:spcPct val="100000"/>
              </a:lnSpc>
              <a:spcBef>
                <a:spcPts val="0"/>
              </a:spcBef>
              <a:spcAft>
                <a:spcPts val="0"/>
              </a:spcAft>
              <a:buNone/>
              <a:defRPr b="1">
                <a:solidFill>
                  <a:schemeClr val="dk2"/>
                </a:solidFill>
              </a:defRPr>
            </a:lvl9pPr>
          </a:lstStyle>
          <a:p>
            <a:endParaRPr/>
          </a:p>
        </p:txBody>
      </p:sp>
      <p:sp>
        <p:nvSpPr>
          <p:cNvPr id="392" name="Google Shape;392;p16"/>
          <p:cNvSpPr txBox="1">
            <a:spLocks noGrp="1"/>
          </p:cNvSpPr>
          <p:nvPr>
            <p:ph type="subTitle" idx="5"/>
          </p:nvPr>
        </p:nvSpPr>
        <p:spPr>
          <a:xfrm>
            <a:off x="3517226" y="2952929"/>
            <a:ext cx="2112300" cy="320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2"/>
                </a:solidFill>
              </a:defRPr>
            </a:lvl1pPr>
            <a:lvl2pPr lvl="1" algn="ctr" rtl="0">
              <a:lnSpc>
                <a:spcPct val="100000"/>
              </a:lnSpc>
              <a:spcBef>
                <a:spcPts val="0"/>
              </a:spcBef>
              <a:spcAft>
                <a:spcPts val="0"/>
              </a:spcAft>
              <a:buNone/>
              <a:defRPr b="1">
                <a:solidFill>
                  <a:schemeClr val="dk2"/>
                </a:solidFill>
              </a:defRPr>
            </a:lvl2pPr>
            <a:lvl3pPr lvl="2" algn="ctr" rtl="0">
              <a:lnSpc>
                <a:spcPct val="100000"/>
              </a:lnSpc>
              <a:spcBef>
                <a:spcPts val="0"/>
              </a:spcBef>
              <a:spcAft>
                <a:spcPts val="0"/>
              </a:spcAft>
              <a:buNone/>
              <a:defRPr b="1">
                <a:solidFill>
                  <a:schemeClr val="dk2"/>
                </a:solidFill>
              </a:defRPr>
            </a:lvl3pPr>
            <a:lvl4pPr lvl="3" algn="ctr" rtl="0">
              <a:lnSpc>
                <a:spcPct val="100000"/>
              </a:lnSpc>
              <a:spcBef>
                <a:spcPts val="0"/>
              </a:spcBef>
              <a:spcAft>
                <a:spcPts val="0"/>
              </a:spcAft>
              <a:buNone/>
              <a:defRPr b="1">
                <a:solidFill>
                  <a:schemeClr val="dk2"/>
                </a:solidFill>
              </a:defRPr>
            </a:lvl4pPr>
            <a:lvl5pPr lvl="4" algn="ctr" rtl="0">
              <a:lnSpc>
                <a:spcPct val="100000"/>
              </a:lnSpc>
              <a:spcBef>
                <a:spcPts val="0"/>
              </a:spcBef>
              <a:spcAft>
                <a:spcPts val="0"/>
              </a:spcAft>
              <a:buNone/>
              <a:defRPr b="1">
                <a:solidFill>
                  <a:schemeClr val="dk2"/>
                </a:solidFill>
              </a:defRPr>
            </a:lvl5pPr>
            <a:lvl6pPr lvl="5" algn="ctr" rtl="0">
              <a:lnSpc>
                <a:spcPct val="100000"/>
              </a:lnSpc>
              <a:spcBef>
                <a:spcPts val="0"/>
              </a:spcBef>
              <a:spcAft>
                <a:spcPts val="0"/>
              </a:spcAft>
              <a:buNone/>
              <a:defRPr b="1">
                <a:solidFill>
                  <a:schemeClr val="dk2"/>
                </a:solidFill>
              </a:defRPr>
            </a:lvl6pPr>
            <a:lvl7pPr lvl="6" algn="ctr" rtl="0">
              <a:lnSpc>
                <a:spcPct val="100000"/>
              </a:lnSpc>
              <a:spcBef>
                <a:spcPts val="0"/>
              </a:spcBef>
              <a:spcAft>
                <a:spcPts val="0"/>
              </a:spcAft>
              <a:buNone/>
              <a:defRPr b="1">
                <a:solidFill>
                  <a:schemeClr val="dk2"/>
                </a:solidFill>
              </a:defRPr>
            </a:lvl7pPr>
            <a:lvl8pPr lvl="7" algn="ctr" rtl="0">
              <a:lnSpc>
                <a:spcPct val="100000"/>
              </a:lnSpc>
              <a:spcBef>
                <a:spcPts val="0"/>
              </a:spcBef>
              <a:spcAft>
                <a:spcPts val="0"/>
              </a:spcAft>
              <a:buNone/>
              <a:defRPr b="1">
                <a:solidFill>
                  <a:schemeClr val="dk2"/>
                </a:solidFill>
              </a:defRPr>
            </a:lvl8pPr>
            <a:lvl9pPr lvl="8" algn="ctr" rtl="0">
              <a:lnSpc>
                <a:spcPct val="100000"/>
              </a:lnSpc>
              <a:spcBef>
                <a:spcPts val="0"/>
              </a:spcBef>
              <a:spcAft>
                <a:spcPts val="0"/>
              </a:spcAft>
              <a:buNone/>
              <a:defRPr b="1">
                <a:solidFill>
                  <a:schemeClr val="dk2"/>
                </a:solidFill>
              </a:defRPr>
            </a:lvl9pPr>
          </a:lstStyle>
          <a:p>
            <a:endParaRPr/>
          </a:p>
        </p:txBody>
      </p:sp>
      <p:sp>
        <p:nvSpPr>
          <p:cNvPr id="393" name="Google Shape;393;p16"/>
          <p:cNvSpPr txBox="1">
            <a:spLocks noGrp="1"/>
          </p:cNvSpPr>
          <p:nvPr>
            <p:ph type="subTitle" idx="6"/>
          </p:nvPr>
        </p:nvSpPr>
        <p:spPr>
          <a:xfrm>
            <a:off x="6206138" y="2952929"/>
            <a:ext cx="2112300" cy="320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2"/>
                </a:solidFill>
              </a:defRPr>
            </a:lvl1pPr>
            <a:lvl2pPr lvl="1" algn="ctr" rtl="0">
              <a:lnSpc>
                <a:spcPct val="100000"/>
              </a:lnSpc>
              <a:spcBef>
                <a:spcPts val="0"/>
              </a:spcBef>
              <a:spcAft>
                <a:spcPts val="0"/>
              </a:spcAft>
              <a:buNone/>
              <a:defRPr b="1">
                <a:solidFill>
                  <a:schemeClr val="dk2"/>
                </a:solidFill>
              </a:defRPr>
            </a:lvl2pPr>
            <a:lvl3pPr lvl="2" algn="ctr" rtl="0">
              <a:lnSpc>
                <a:spcPct val="100000"/>
              </a:lnSpc>
              <a:spcBef>
                <a:spcPts val="0"/>
              </a:spcBef>
              <a:spcAft>
                <a:spcPts val="0"/>
              </a:spcAft>
              <a:buNone/>
              <a:defRPr b="1">
                <a:solidFill>
                  <a:schemeClr val="dk2"/>
                </a:solidFill>
              </a:defRPr>
            </a:lvl3pPr>
            <a:lvl4pPr lvl="3" algn="ctr" rtl="0">
              <a:lnSpc>
                <a:spcPct val="100000"/>
              </a:lnSpc>
              <a:spcBef>
                <a:spcPts val="0"/>
              </a:spcBef>
              <a:spcAft>
                <a:spcPts val="0"/>
              </a:spcAft>
              <a:buNone/>
              <a:defRPr b="1">
                <a:solidFill>
                  <a:schemeClr val="dk2"/>
                </a:solidFill>
              </a:defRPr>
            </a:lvl4pPr>
            <a:lvl5pPr lvl="4" algn="ctr" rtl="0">
              <a:lnSpc>
                <a:spcPct val="100000"/>
              </a:lnSpc>
              <a:spcBef>
                <a:spcPts val="0"/>
              </a:spcBef>
              <a:spcAft>
                <a:spcPts val="0"/>
              </a:spcAft>
              <a:buNone/>
              <a:defRPr b="1">
                <a:solidFill>
                  <a:schemeClr val="dk2"/>
                </a:solidFill>
              </a:defRPr>
            </a:lvl5pPr>
            <a:lvl6pPr lvl="5" algn="ctr" rtl="0">
              <a:lnSpc>
                <a:spcPct val="100000"/>
              </a:lnSpc>
              <a:spcBef>
                <a:spcPts val="0"/>
              </a:spcBef>
              <a:spcAft>
                <a:spcPts val="0"/>
              </a:spcAft>
              <a:buNone/>
              <a:defRPr b="1">
                <a:solidFill>
                  <a:schemeClr val="dk2"/>
                </a:solidFill>
              </a:defRPr>
            </a:lvl6pPr>
            <a:lvl7pPr lvl="6" algn="ctr" rtl="0">
              <a:lnSpc>
                <a:spcPct val="100000"/>
              </a:lnSpc>
              <a:spcBef>
                <a:spcPts val="0"/>
              </a:spcBef>
              <a:spcAft>
                <a:spcPts val="0"/>
              </a:spcAft>
              <a:buNone/>
              <a:defRPr b="1">
                <a:solidFill>
                  <a:schemeClr val="dk2"/>
                </a:solidFill>
              </a:defRPr>
            </a:lvl7pPr>
            <a:lvl8pPr lvl="7" algn="ctr" rtl="0">
              <a:lnSpc>
                <a:spcPct val="100000"/>
              </a:lnSpc>
              <a:spcBef>
                <a:spcPts val="0"/>
              </a:spcBef>
              <a:spcAft>
                <a:spcPts val="0"/>
              </a:spcAft>
              <a:buNone/>
              <a:defRPr b="1">
                <a:solidFill>
                  <a:schemeClr val="dk2"/>
                </a:solidFill>
              </a:defRPr>
            </a:lvl8pPr>
            <a:lvl9pPr lvl="8" algn="ctr" rtl="0">
              <a:lnSpc>
                <a:spcPct val="100000"/>
              </a:lnSpc>
              <a:spcBef>
                <a:spcPts val="0"/>
              </a:spcBef>
              <a:spcAft>
                <a:spcPts val="0"/>
              </a:spcAft>
              <a:buNone/>
              <a:defRPr b="1">
                <a:solidFill>
                  <a:schemeClr val="dk2"/>
                </a:solidFill>
              </a:defRPr>
            </a:lvl9pPr>
          </a:lstStyle>
          <a:p>
            <a:endParaRPr/>
          </a:p>
        </p:txBody>
      </p:sp>
      <p:sp>
        <p:nvSpPr>
          <p:cNvPr id="394" name="Google Shape;394;p16"/>
          <p:cNvSpPr/>
          <p:nvPr/>
        </p:nvSpPr>
        <p:spPr>
          <a:xfrm>
            <a:off x="-133500" y="540000"/>
            <a:ext cx="5700300" cy="54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33500" y="463800"/>
            <a:ext cx="5776500" cy="54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txBox="1">
            <a:spLocks noGrp="1"/>
          </p:cNvSpPr>
          <p:nvPr>
            <p:ph type="title"/>
          </p:nvPr>
        </p:nvSpPr>
        <p:spPr>
          <a:xfrm>
            <a:off x="626675" y="540000"/>
            <a:ext cx="7797300" cy="4662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400"/>
              <a:buNone/>
              <a:defRPr sz="2400">
                <a:solidFill>
                  <a:schemeClr val="lt1"/>
                </a:solidFill>
              </a:defRPr>
            </a:lvl1pPr>
            <a:lvl2pPr lvl="1" algn="l" rtl="0">
              <a:spcBef>
                <a:spcPts val="0"/>
              </a:spcBef>
              <a:spcAft>
                <a:spcPts val="0"/>
              </a:spcAft>
              <a:buClr>
                <a:schemeClr val="lt1"/>
              </a:buClr>
              <a:buSzPts val="2400"/>
              <a:buNone/>
              <a:defRPr sz="2400">
                <a:solidFill>
                  <a:schemeClr val="lt1"/>
                </a:solidFill>
              </a:defRPr>
            </a:lvl2pPr>
            <a:lvl3pPr lvl="2" algn="l" rtl="0">
              <a:spcBef>
                <a:spcPts val="0"/>
              </a:spcBef>
              <a:spcAft>
                <a:spcPts val="0"/>
              </a:spcAft>
              <a:buClr>
                <a:schemeClr val="lt1"/>
              </a:buClr>
              <a:buSzPts val="2400"/>
              <a:buNone/>
              <a:defRPr sz="2400">
                <a:solidFill>
                  <a:schemeClr val="lt1"/>
                </a:solidFill>
              </a:defRPr>
            </a:lvl3pPr>
            <a:lvl4pPr lvl="3" algn="l" rtl="0">
              <a:spcBef>
                <a:spcPts val="0"/>
              </a:spcBef>
              <a:spcAft>
                <a:spcPts val="0"/>
              </a:spcAft>
              <a:buClr>
                <a:schemeClr val="lt1"/>
              </a:buClr>
              <a:buSzPts val="2400"/>
              <a:buNone/>
              <a:defRPr sz="2400">
                <a:solidFill>
                  <a:schemeClr val="lt1"/>
                </a:solidFill>
              </a:defRPr>
            </a:lvl4pPr>
            <a:lvl5pPr lvl="4" algn="l" rtl="0">
              <a:spcBef>
                <a:spcPts val="0"/>
              </a:spcBef>
              <a:spcAft>
                <a:spcPts val="0"/>
              </a:spcAft>
              <a:buClr>
                <a:schemeClr val="lt1"/>
              </a:buClr>
              <a:buSzPts val="2400"/>
              <a:buNone/>
              <a:defRPr sz="2400">
                <a:solidFill>
                  <a:schemeClr val="lt1"/>
                </a:solidFill>
              </a:defRPr>
            </a:lvl5pPr>
            <a:lvl6pPr lvl="5" algn="l" rtl="0">
              <a:spcBef>
                <a:spcPts val="0"/>
              </a:spcBef>
              <a:spcAft>
                <a:spcPts val="0"/>
              </a:spcAft>
              <a:buClr>
                <a:schemeClr val="lt1"/>
              </a:buClr>
              <a:buSzPts val="2400"/>
              <a:buNone/>
              <a:defRPr sz="2400">
                <a:solidFill>
                  <a:schemeClr val="lt1"/>
                </a:solidFill>
              </a:defRPr>
            </a:lvl6pPr>
            <a:lvl7pPr lvl="6" algn="l" rtl="0">
              <a:spcBef>
                <a:spcPts val="0"/>
              </a:spcBef>
              <a:spcAft>
                <a:spcPts val="0"/>
              </a:spcAft>
              <a:buClr>
                <a:schemeClr val="lt1"/>
              </a:buClr>
              <a:buSzPts val="2400"/>
              <a:buNone/>
              <a:defRPr sz="2400">
                <a:solidFill>
                  <a:schemeClr val="lt1"/>
                </a:solidFill>
              </a:defRPr>
            </a:lvl7pPr>
            <a:lvl8pPr lvl="7" algn="l" rtl="0">
              <a:spcBef>
                <a:spcPts val="0"/>
              </a:spcBef>
              <a:spcAft>
                <a:spcPts val="0"/>
              </a:spcAft>
              <a:buClr>
                <a:schemeClr val="lt1"/>
              </a:buClr>
              <a:buSzPts val="2400"/>
              <a:buNone/>
              <a:defRPr sz="2400">
                <a:solidFill>
                  <a:schemeClr val="lt1"/>
                </a:solidFill>
              </a:defRPr>
            </a:lvl8pPr>
            <a:lvl9pPr lvl="8" algn="l" rtl="0">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675" y="616200"/>
            <a:ext cx="7799700" cy="4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2400"/>
              <a:buFont typeface="Fredoka One"/>
              <a:buNone/>
              <a:defRPr sz="2400">
                <a:solidFill>
                  <a:schemeClr val="dk2"/>
                </a:solidFill>
                <a:latin typeface="Fredoka One"/>
                <a:ea typeface="Fredoka One"/>
                <a:cs typeface="Fredoka One"/>
                <a:sym typeface="Fredoka One"/>
              </a:defRPr>
            </a:lvl1pPr>
            <a:lvl2pPr lvl="1"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2pPr>
            <a:lvl3pPr lvl="2"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3pPr>
            <a:lvl4pPr lvl="3"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4pPr>
            <a:lvl5pPr lvl="4"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5pPr>
            <a:lvl6pPr lvl="5"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6pPr>
            <a:lvl7pPr lvl="6"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7pPr>
            <a:lvl8pPr lvl="7"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8pPr>
            <a:lvl9pPr lvl="8" algn="ctr">
              <a:spcBef>
                <a:spcPts val="0"/>
              </a:spcBef>
              <a:spcAft>
                <a:spcPts val="0"/>
              </a:spcAft>
              <a:buClr>
                <a:schemeClr val="dk2"/>
              </a:buClr>
              <a:buSzPts val="2800"/>
              <a:buFont typeface="Fredoka One"/>
              <a:buNone/>
              <a:defRPr sz="2800">
                <a:solidFill>
                  <a:schemeClr val="dk2"/>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7" r:id="rId5"/>
    <p:sldLayoutId id="2147483658"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15:clr>
            <a:srgbClr val="EA4335"/>
          </p15:clr>
        </p15:guide>
        <p15:guide id="8" orient="horz" pos="340">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course.eu/python3_memoization.ph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3" name="Judul 2">
            <a:extLst>
              <a:ext uri="{FF2B5EF4-FFF2-40B4-BE49-F238E27FC236}">
                <a16:creationId xmlns="" xmlns:a16="http://schemas.microsoft.com/office/drawing/2014/main" id="{F750ADFF-15C3-4A83-8DBC-37D15394E237}"/>
              </a:ext>
            </a:extLst>
          </p:cNvPr>
          <p:cNvSpPr>
            <a:spLocks noGrp="1"/>
          </p:cNvSpPr>
          <p:nvPr>
            <p:ph type="ctrTitle"/>
          </p:nvPr>
        </p:nvSpPr>
        <p:spPr>
          <a:xfrm>
            <a:off x="1792200" y="732995"/>
            <a:ext cx="5559600" cy="932700"/>
          </a:xfrm>
        </p:spPr>
        <p:txBody>
          <a:bodyPr/>
          <a:lstStyle/>
          <a:p>
            <a:r>
              <a:rPr lang="en-US" dirty="0" err="1"/>
              <a:t>Kelompok</a:t>
            </a:r>
            <a:r>
              <a:rPr lang="en-US" dirty="0"/>
              <a:t> 13</a:t>
            </a:r>
            <a:endParaRPr lang="id-ID" dirty="0"/>
          </a:p>
        </p:txBody>
      </p:sp>
      <p:sp>
        <p:nvSpPr>
          <p:cNvPr id="5" name="Subjudul 4">
            <a:extLst>
              <a:ext uri="{FF2B5EF4-FFF2-40B4-BE49-F238E27FC236}">
                <a16:creationId xmlns="" xmlns:a16="http://schemas.microsoft.com/office/drawing/2014/main" id="{0C90901C-DF25-4114-984B-40E152A4E3CC}"/>
              </a:ext>
            </a:extLst>
          </p:cNvPr>
          <p:cNvSpPr>
            <a:spLocks noGrp="1"/>
          </p:cNvSpPr>
          <p:nvPr>
            <p:ph type="subTitle" idx="1"/>
          </p:nvPr>
        </p:nvSpPr>
        <p:spPr>
          <a:xfrm>
            <a:off x="1578935" y="1996569"/>
            <a:ext cx="5986130" cy="1775637"/>
          </a:xfrm>
        </p:spPr>
        <p:txBody>
          <a:bodyPr/>
          <a:lstStyle/>
          <a:p>
            <a:pPr marL="571500" indent="-457200" algn="just">
              <a:buAutoNum type="arabicPeriod"/>
            </a:pPr>
            <a:r>
              <a:rPr lang="en-US" b="1" dirty="0">
                <a:solidFill>
                  <a:schemeClr val="tx1"/>
                </a:solidFill>
                <a:latin typeface="Times New Roman" panose="02020603050405020304" pitchFamily="18" charset="0"/>
                <a:cs typeface="Times New Roman" panose="02020603050405020304" pitchFamily="18" charset="0"/>
              </a:rPr>
              <a:t>M</a:t>
            </a:r>
            <a:r>
              <a:rPr lang="en-US" b="1" dirty="0" smtClean="0">
                <a:solidFill>
                  <a:schemeClr val="tx1"/>
                </a:solidFill>
                <a:latin typeface="Times New Roman" panose="02020603050405020304" pitchFamily="18" charset="0"/>
                <a:cs typeface="Times New Roman" panose="02020603050405020304" pitchFamily="18" charset="0"/>
              </a:rPr>
              <a:t>. Fikri Aqsha </a:t>
            </a:r>
            <a:r>
              <a:rPr lang="en-US" b="1" dirty="0" err="1" smtClean="0">
                <a:solidFill>
                  <a:schemeClr val="tx1"/>
                </a:solidFill>
                <a:latin typeface="Times New Roman" panose="02020603050405020304" pitchFamily="18" charset="0"/>
                <a:cs typeface="Times New Roman" panose="02020603050405020304" pitchFamily="18" charset="0"/>
              </a:rPr>
              <a:t>Zulfa</a:t>
            </a:r>
            <a:r>
              <a:rPr lang="en-US" b="1" dirty="0" smtClean="0">
                <a:solidFill>
                  <a:schemeClr val="tx1"/>
                </a:solidFill>
                <a:latin typeface="Times New Roman" panose="02020603050405020304" pitchFamily="18" charset="0"/>
                <a:cs typeface="Times New Roman" panose="02020603050405020304" pitchFamily="18" charset="0"/>
              </a:rPr>
              <a:t> I</a:t>
            </a:r>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19102136</a:t>
            </a:r>
            <a:endParaRPr lang="en-US" b="1" dirty="0">
              <a:solidFill>
                <a:schemeClr val="tx1"/>
              </a:solidFill>
              <a:latin typeface="Times New Roman" panose="02020603050405020304" pitchFamily="18" charset="0"/>
              <a:cs typeface="Times New Roman" panose="02020603050405020304" pitchFamily="18" charset="0"/>
            </a:endParaRPr>
          </a:p>
          <a:p>
            <a:pPr marL="571500" indent="-457200" algn="just">
              <a:buAutoNum type="arabicPeriod"/>
            </a:pPr>
            <a:r>
              <a:rPr lang="en-US" b="1" dirty="0" err="1">
                <a:solidFill>
                  <a:schemeClr val="tx1"/>
                </a:solidFill>
                <a:latin typeface="Times New Roman" panose="02020603050405020304" pitchFamily="18" charset="0"/>
                <a:cs typeface="Times New Roman" panose="02020603050405020304" pitchFamily="18" charset="0"/>
              </a:rPr>
              <a:t>Risang</a:t>
            </a:r>
            <a:r>
              <a:rPr lang="en-US" b="1" dirty="0">
                <a:solidFill>
                  <a:schemeClr val="tx1"/>
                </a:solidFill>
                <a:latin typeface="Times New Roman" panose="02020603050405020304" pitchFamily="18" charset="0"/>
                <a:cs typeface="Times New Roman" panose="02020603050405020304" pitchFamily="18" charset="0"/>
              </a:rPr>
              <a:t> Abdurrahman </a:t>
            </a:r>
            <a:r>
              <a:rPr lang="en-US" b="1" dirty="0" smtClean="0">
                <a:solidFill>
                  <a:schemeClr val="tx1"/>
                </a:solidFill>
                <a:latin typeface="Times New Roman" panose="02020603050405020304" pitchFamily="18" charset="0"/>
                <a:cs typeface="Times New Roman" panose="02020603050405020304" pitchFamily="18" charset="0"/>
              </a:rPr>
              <a:t>   19102178</a:t>
            </a:r>
            <a:endParaRPr lang="en-US" b="1" dirty="0">
              <a:solidFill>
                <a:schemeClr val="tx1"/>
              </a:solidFill>
              <a:latin typeface="Times New Roman" panose="02020603050405020304" pitchFamily="18" charset="0"/>
              <a:cs typeface="Times New Roman" panose="02020603050405020304" pitchFamily="18" charset="0"/>
            </a:endParaRPr>
          </a:p>
          <a:p>
            <a:pPr marL="571500" indent="-457200" algn="just">
              <a:buAutoNum type="arabicPeriod"/>
            </a:pPr>
            <a:r>
              <a:rPr lang="en-US" b="1" dirty="0">
                <a:solidFill>
                  <a:schemeClr val="tx1"/>
                </a:solidFill>
                <a:latin typeface="Times New Roman" panose="02020603050405020304" pitchFamily="18" charset="0"/>
                <a:cs typeface="Times New Roman" panose="02020603050405020304" pitchFamily="18" charset="0"/>
              </a:rPr>
              <a:t>Adelia Sannomiya	 </a:t>
            </a:r>
            <a:r>
              <a:rPr lang="en-US" b="1" dirty="0" smtClean="0">
                <a:solidFill>
                  <a:schemeClr val="tx1"/>
                </a:solidFill>
                <a:latin typeface="Times New Roman" panose="02020603050405020304" pitchFamily="18" charset="0"/>
                <a:cs typeface="Times New Roman" panose="02020603050405020304" pitchFamily="18" charset="0"/>
              </a:rPr>
              <a:t>19102064</a:t>
            </a:r>
            <a:endParaRPr lang="id-ID"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35DD2C88-A0A2-4B8C-90B7-46C37FAAFE9F}"/>
              </a:ext>
            </a:extLst>
          </p:cNvPr>
          <p:cNvSpPr>
            <a:spLocks noGrp="1"/>
          </p:cNvSpPr>
          <p:nvPr>
            <p:ph type="title"/>
          </p:nvPr>
        </p:nvSpPr>
        <p:spPr/>
        <p:txBody>
          <a:bodyPr/>
          <a:lstStyle/>
          <a:p>
            <a:endParaRPr lang="id-ID" dirty="0"/>
          </a:p>
        </p:txBody>
      </p:sp>
      <p:pic>
        <p:nvPicPr>
          <p:cNvPr id="4" name="Gambar 3">
            <a:extLst>
              <a:ext uri="{FF2B5EF4-FFF2-40B4-BE49-F238E27FC236}">
                <a16:creationId xmlns="" xmlns:a16="http://schemas.microsoft.com/office/drawing/2014/main" id="{D8673901-BBEB-4AC6-9479-92B1BAEE6842}"/>
              </a:ext>
            </a:extLst>
          </p:cNvPr>
          <p:cNvPicPr>
            <a:picLocks noChangeAspect="1"/>
          </p:cNvPicPr>
          <p:nvPr/>
        </p:nvPicPr>
        <p:blipFill rotWithShape="1">
          <a:blip r:embed="rId2"/>
          <a:srcRect l="4883" t="15901" r="33140" b="27637"/>
          <a:stretch/>
        </p:blipFill>
        <p:spPr>
          <a:xfrm>
            <a:off x="712382" y="489098"/>
            <a:ext cx="7549116" cy="4210493"/>
          </a:xfrm>
          <a:prstGeom prst="rect">
            <a:avLst/>
          </a:prstGeom>
        </p:spPr>
      </p:pic>
    </p:spTree>
    <p:extLst>
      <p:ext uri="{BB962C8B-B14F-4D97-AF65-F5344CB8AC3E}">
        <p14:creationId xmlns:p14="http://schemas.microsoft.com/office/powerpoint/2010/main" val="342088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 xmlns:a16="http://schemas.microsoft.com/office/drawing/2014/main" id="{EB567C03-C224-486D-BD12-D03EF8C8724B}"/>
              </a:ext>
            </a:extLst>
          </p:cNvPr>
          <p:cNvPicPr>
            <a:picLocks noChangeAspect="1"/>
          </p:cNvPicPr>
          <p:nvPr/>
        </p:nvPicPr>
        <p:blipFill rotWithShape="1">
          <a:blip r:embed="rId2"/>
          <a:srcRect l="5001" t="18796" r="35930" b="21226"/>
          <a:stretch/>
        </p:blipFill>
        <p:spPr>
          <a:xfrm>
            <a:off x="680483" y="287079"/>
            <a:ext cx="7751135" cy="4572000"/>
          </a:xfrm>
          <a:prstGeom prst="rect">
            <a:avLst/>
          </a:prstGeom>
        </p:spPr>
      </p:pic>
    </p:spTree>
    <p:extLst>
      <p:ext uri="{BB962C8B-B14F-4D97-AF65-F5344CB8AC3E}">
        <p14:creationId xmlns:p14="http://schemas.microsoft.com/office/powerpoint/2010/main" val="422812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5091" y="2151045"/>
            <a:ext cx="4209000" cy="942600"/>
          </a:xfrm>
        </p:spPr>
        <p:txBody>
          <a:bodyPr/>
          <a:lstStyle/>
          <a:p>
            <a:r>
              <a:rPr lang="en-US" sz="2800" b="1" dirty="0" smtClean="0">
                <a:latin typeface="Times New Roman" panose="02020603050405020304" pitchFamily="18" charset="0"/>
                <a:cs typeface="Times New Roman" panose="02020603050405020304" pitchFamily="18" charset="0"/>
              </a:rPr>
              <a:t>SIMULASI PROGRAM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32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05992" y="2065984"/>
            <a:ext cx="5049719" cy="1176945"/>
          </a:xfrm>
        </p:spPr>
        <p:txBody>
          <a:bodyPr/>
          <a:lstStyle/>
          <a:p>
            <a:r>
              <a:rPr lang="en-US" b="1" dirty="0" smtClean="0">
                <a:latin typeface="Times New Roman" panose="02020603050405020304" pitchFamily="18" charset="0"/>
                <a:cs typeface="Times New Roman" panose="02020603050405020304" pitchFamily="18" charset="0"/>
              </a:rPr>
              <a:t>TERIMA KASIH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0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851" y="701749"/>
            <a:ext cx="7264490" cy="1605516"/>
          </a:xfrm>
        </p:spPr>
        <p:txBody>
          <a:bodyPr/>
          <a:lstStyle/>
          <a:p>
            <a:r>
              <a:rPr lang="en-US" sz="3000" b="1" dirty="0" smtClean="0">
                <a:solidFill>
                  <a:schemeClr val="tx1"/>
                </a:solidFill>
                <a:latin typeface="Times New Roman" panose="02020603050405020304" pitchFamily="18" charset="0"/>
                <a:cs typeface="Times New Roman" panose="02020603050405020304" pitchFamily="18" charset="0"/>
              </a:rPr>
              <a:t>YANG AKAN KITA BAHAS</a:t>
            </a:r>
            <a:endParaRPr lang="en-US" sz="3000" b="1" dirty="0">
              <a:solidFill>
                <a:schemeClr val="tx1"/>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1976106" y="1817515"/>
            <a:ext cx="4956322" cy="2626893"/>
          </a:xfrm>
        </p:spPr>
        <p:txBody>
          <a:bodyPr/>
          <a:lstStyle/>
          <a:p>
            <a:pPr algn="just">
              <a:buFont typeface="Arial" panose="020B0604020202020204" pitchFamily="34" charset="0"/>
              <a:buChar char="•"/>
            </a:pPr>
            <a:r>
              <a:rPr lang="en-US" dirty="0" smtClean="0"/>
              <a:t>Higher Order Function</a:t>
            </a:r>
          </a:p>
          <a:p>
            <a:pPr algn="just">
              <a:buFont typeface="Arial" panose="020B0604020202020204" pitchFamily="34" charset="0"/>
              <a:buChar char="•"/>
            </a:pPr>
            <a:r>
              <a:rPr lang="en-US" dirty="0" err="1" smtClean="0"/>
              <a:t>Functool</a:t>
            </a:r>
            <a:r>
              <a:rPr lang="en-US" dirty="0" smtClean="0"/>
              <a:t> Module</a:t>
            </a:r>
          </a:p>
          <a:p>
            <a:pPr algn="just">
              <a:buFont typeface="Arial" panose="020B0604020202020204" pitchFamily="34" charset="0"/>
              <a:buChar char="•"/>
            </a:pPr>
            <a:r>
              <a:rPr lang="en-US" dirty="0" err="1" smtClean="0"/>
              <a:t>Penjelasan</a:t>
            </a:r>
            <a:r>
              <a:rPr lang="en-US" dirty="0" smtClean="0"/>
              <a:t> </a:t>
            </a:r>
            <a:r>
              <a:rPr lang="en-US" dirty="0" err="1" smtClean="0"/>
              <a:t>Kode</a:t>
            </a:r>
            <a:r>
              <a:rPr lang="en-US" dirty="0" smtClean="0"/>
              <a:t> Program</a:t>
            </a:r>
          </a:p>
          <a:p>
            <a:pPr algn="just">
              <a:buFont typeface="Arial" panose="020B0604020202020204" pitchFamily="34" charset="0"/>
              <a:buChar char="•"/>
            </a:pPr>
            <a:r>
              <a:rPr lang="en-US" dirty="0" err="1" smtClean="0"/>
              <a:t>Simulasi</a:t>
            </a:r>
            <a:r>
              <a:rPr lang="en-US" dirty="0" smtClean="0"/>
              <a:t> Program</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898050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C1DF92B3-9799-497F-83CF-EFF7A23823F7}"/>
              </a:ext>
            </a:extLst>
          </p:cNvPr>
          <p:cNvSpPr>
            <a:spLocks noGrp="1"/>
          </p:cNvSpPr>
          <p:nvPr>
            <p:ph type="title"/>
          </p:nvPr>
        </p:nvSpPr>
        <p:spPr>
          <a:xfrm>
            <a:off x="1105785" y="1360966"/>
            <a:ext cx="7147639" cy="3094075"/>
          </a:xfrm>
        </p:spPr>
        <p:txBody>
          <a:bodyPr/>
          <a:lstStyle/>
          <a:p>
            <a:pPr marL="630555" rtl="0">
              <a:spcBef>
                <a:spcPts val="0"/>
              </a:spcBef>
              <a:spcAft>
                <a:spcPts val="0"/>
              </a:spcAft>
            </a:pPr>
            <a:r>
              <a:rPr lang="id-ID" sz="1400" b="0" i="0" u="none" strike="noStrike" dirty="0">
                <a:solidFill>
                  <a:srgbClr val="000000"/>
                </a:solidFill>
                <a:effectLst/>
                <a:latin typeface="Cambria Math" panose="02040503050406030204" pitchFamily="18" charset="0"/>
                <a:ea typeface="Cambria Math" panose="02040503050406030204" pitchFamily="18" charset="0"/>
              </a:rPr>
              <a:t>merupakan fungsi yang menggunakan fungsi lain sebagai parameter atau sebagai hasil </a:t>
            </a:r>
            <a:r>
              <a:rPr lang="id-ID" sz="1400" b="0" i="0" u="none" strike="noStrike" dirty="0" err="1">
                <a:solidFill>
                  <a:srgbClr val="000000"/>
                </a:solidFill>
                <a:effectLst/>
                <a:latin typeface="Cambria Math" panose="02040503050406030204" pitchFamily="18" charset="0"/>
                <a:ea typeface="Cambria Math" panose="02040503050406030204" pitchFamily="18" charset="0"/>
              </a:rPr>
              <a:t>return</a:t>
            </a:r>
            <a:r>
              <a:rPr lang="id-ID" sz="1400" b="0" i="0" u="none" strike="noStrike" dirty="0">
                <a:solidFill>
                  <a:srgbClr val="000000"/>
                </a:solidFill>
                <a:effectLst/>
                <a:latin typeface="Cambria Math" panose="02040503050406030204" pitchFamily="18" charset="0"/>
                <a:ea typeface="Cambria Math" panose="02040503050406030204" pitchFamily="18" charset="0"/>
              </a:rPr>
              <a:t>.</a:t>
            </a:r>
            <a:r>
              <a:rPr lang="en-US" sz="1400" b="0" i="0" u="none" strike="noStrike" dirty="0">
                <a:solidFill>
                  <a:srgbClr val="000000"/>
                </a:solidFill>
                <a:effectLst/>
                <a:latin typeface="Cambria Math" panose="02040503050406030204" pitchFamily="18" charset="0"/>
                <a:ea typeface="Cambria Math" panose="02040503050406030204" pitchFamily="18" charset="0"/>
              </a:rPr>
              <a:t/>
            </a:r>
            <a:br>
              <a:rPr lang="en-US" sz="1400" b="0" i="0" u="none" strike="noStrike" dirty="0">
                <a:solidFill>
                  <a:srgbClr val="000000"/>
                </a:solidFill>
                <a:effectLst/>
                <a:latin typeface="Cambria Math" panose="02040503050406030204" pitchFamily="18" charset="0"/>
                <a:ea typeface="Cambria Math" panose="02040503050406030204" pitchFamily="18" charset="0"/>
              </a:rPr>
            </a:br>
            <a:r>
              <a:rPr lang="en-US" sz="1400" b="0" i="0" u="none" strike="noStrike" dirty="0">
                <a:solidFill>
                  <a:srgbClr val="000000"/>
                </a:solidFill>
                <a:effectLst/>
                <a:latin typeface="Cambria Math" panose="02040503050406030204" pitchFamily="18" charset="0"/>
                <a:ea typeface="Cambria Math" panose="02040503050406030204" pitchFamily="18" charset="0"/>
              </a:rPr>
              <a:t/>
            </a:r>
            <a:br>
              <a:rPr lang="en-US" sz="1400" b="0" i="0" u="none" strike="noStrike" dirty="0">
                <a:solidFill>
                  <a:srgbClr val="000000"/>
                </a:solidFill>
                <a:effectLst/>
                <a:latin typeface="Cambria Math" panose="02040503050406030204" pitchFamily="18" charset="0"/>
                <a:ea typeface="Cambria Math" panose="02040503050406030204" pitchFamily="18" charset="0"/>
              </a:rPr>
            </a:br>
            <a:r>
              <a:rPr lang="en-US" sz="1400" b="1" i="0" u="none" strike="noStrike" dirty="0">
                <a:solidFill>
                  <a:srgbClr val="000000"/>
                </a:solidFill>
                <a:effectLst/>
                <a:latin typeface="Cambria Math" panose="02040503050406030204" pitchFamily="18" charset="0"/>
                <a:ea typeface="Cambria Math" panose="02040503050406030204" pitchFamily="18" charset="0"/>
              </a:rPr>
              <a:t>1. Lambda</a:t>
            </a:r>
            <a:r>
              <a:rPr lang="en-US" sz="1400" b="0" i="0" u="none" strike="noStrike" dirty="0">
                <a:solidFill>
                  <a:srgbClr val="000000"/>
                </a:solidFill>
                <a:effectLst/>
                <a:latin typeface="Cambria Math" panose="02040503050406030204" pitchFamily="18" charset="0"/>
                <a:ea typeface="Cambria Math" panose="02040503050406030204" pitchFamily="18" charset="0"/>
              </a:rPr>
              <a:t/>
            </a:r>
            <a:br>
              <a:rPr lang="en-US" sz="1400" b="0" i="0" u="none" strike="noStrike" dirty="0">
                <a:solidFill>
                  <a:srgbClr val="000000"/>
                </a:solidFill>
                <a:effectLst/>
                <a:latin typeface="Cambria Math" panose="02040503050406030204" pitchFamily="18" charset="0"/>
                <a:ea typeface="Cambria Math" panose="02040503050406030204" pitchFamily="18" charset="0"/>
              </a:rPr>
            </a:br>
            <a:r>
              <a:rPr lang="en-US" sz="1400" b="0" i="0" u="none" strike="noStrike" dirty="0">
                <a:solidFill>
                  <a:srgbClr val="000000"/>
                </a:solidFill>
                <a:effectLst/>
                <a:latin typeface="Cambria Math" panose="02040503050406030204" pitchFamily="18" charset="0"/>
                <a:ea typeface="Cambria Math" panose="02040503050406030204" pitchFamily="18" charset="0"/>
              </a:rPr>
              <a:t>	</a:t>
            </a:r>
            <a:r>
              <a:rPr lang="id-ID" sz="1400" b="0" i="0" u="none" strike="noStrike" dirty="0">
                <a:solidFill>
                  <a:srgbClr val="000000"/>
                </a:solidFill>
                <a:effectLst/>
                <a:latin typeface="Cambria Math" panose="02040503050406030204" pitchFamily="18" charset="0"/>
                <a:ea typeface="Cambria Math" panose="02040503050406030204" pitchFamily="18" charset="0"/>
              </a:rPr>
              <a:t>Fungsi lambda bisa mempunyai banyak argumen, tapi hanya boleh memiliki satu ekspresi.</a:t>
            </a:r>
            <a:r>
              <a:rPr lang="id-ID" sz="1400" b="0" dirty="0">
                <a:effectLst/>
                <a:latin typeface="Cambria Math" panose="02040503050406030204" pitchFamily="18" charset="0"/>
                <a:ea typeface="Cambria Math" panose="02040503050406030204" pitchFamily="18" charset="0"/>
              </a:rPr>
              <a:t/>
            </a:r>
            <a:br>
              <a:rPr lang="id-ID" sz="1400" b="0" dirty="0">
                <a:effectLst/>
                <a:latin typeface="Cambria Math" panose="02040503050406030204" pitchFamily="18" charset="0"/>
                <a:ea typeface="Cambria Math" panose="02040503050406030204" pitchFamily="18" charset="0"/>
              </a:rPr>
            </a:br>
            <a:r>
              <a:rPr lang="en-US" sz="1400" b="1" dirty="0">
                <a:solidFill>
                  <a:schemeClr val="tx1"/>
                </a:solidFill>
                <a:latin typeface="Cambria Math" panose="02040503050406030204" pitchFamily="18" charset="0"/>
                <a:ea typeface="Cambria Math" panose="02040503050406030204" pitchFamily="18" charset="0"/>
              </a:rPr>
              <a:t>2. Map</a:t>
            </a:r>
            <a:r>
              <a:rPr lang="en-US" sz="1400" dirty="0">
                <a:solidFill>
                  <a:schemeClr val="tx1"/>
                </a:solidFill>
                <a:latin typeface="Cambria Math" panose="02040503050406030204" pitchFamily="18" charset="0"/>
                <a:ea typeface="Cambria Math" panose="02040503050406030204" pitchFamily="18" charset="0"/>
              </a:rPr>
              <a:t/>
            </a:r>
            <a:br>
              <a:rPr lang="en-US" sz="1400" dirty="0">
                <a:solidFill>
                  <a:schemeClr val="tx1"/>
                </a:solidFill>
                <a:latin typeface="Cambria Math" panose="02040503050406030204" pitchFamily="18" charset="0"/>
                <a:ea typeface="Cambria Math" panose="02040503050406030204" pitchFamily="18" charset="0"/>
              </a:rPr>
            </a:br>
            <a:r>
              <a:rPr lang="en-US" sz="1400" dirty="0">
                <a:solidFill>
                  <a:schemeClr val="tx1"/>
                </a:solidFill>
                <a:latin typeface="Cambria Math" panose="02040503050406030204" pitchFamily="18" charset="0"/>
                <a:ea typeface="Cambria Math" panose="02040503050406030204" pitchFamily="18" charset="0"/>
              </a:rPr>
              <a:t>	</a:t>
            </a:r>
            <a:r>
              <a:rPr lang="id-ID" sz="1400" b="0" i="0" u="none" strike="noStrike" dirty="0">
                <a:solidFill>
                  <a:schemeClr val="tx1"/>
                </a:solidFill>
                <a:effectLst/>
                <a:latin typeface="Cambria Math" panose="02040503050406030204" pitchFamily="18" charset="0"/>
                <a:ea typeface="Cambria Math" panose="02040503050406030204" pitchFamily="18" charset="0"/>
              </a:rPr>
              <a:t>Fungsi map () berfungsi untuk mengaplikasikan satu fungsi ke semua anggota dari </a:t>
            </a:r>
            <a:r>
              <a:rPr lang="id-ID" sz="1400" b="0" i="0" u="none" strike="noStrike" dirty="0" err="1">
                <a:solidFill>
                  <a:schemeClr val="tx1"/>
                </a:solidFill>
                <a:effectLst/>
                <a:latin typeface="Cambria Math" panose="02040503050406030204" pitchFamily="18" charset="0"/>
                <a:ea typeface="Cambria Math" panose="02040503050406030204" pitchFamily="18" charset="0"/>
              </a:rPr>
              <a:t>iterable</a:t>
            </a:r>
            <a:r>
              <a:rPr lang="id-ID" sz="1400" b="0" i="0" u="none" strike="noStrike" dirty="0">
                <a:solidFill>
                  <a:schemeClr val="tx1"/>
                </a:solidFill>
                <a:effectLst/>
                <a:latin typeface="Cambria Math" panose="02040503050406030204" pitchFamily="18" charset="0"/>
                <a:ea typeface="Cambria Math" panose="02040503050406030204" pitchFamily="18" charset="0"/>
              </a:rPr>
              <a:t> (</a:t>
            </a:r>
            <a:r>
              <a:rPr lang="id-ID" sz="1400" b="0" i="0" u="none" strike="noStrike" dirty="0" err="1">
                <a:solidFill>
                  <a:schemeClr val="tx1"/>
                </a:solidFill>
                <a:effectLst/>
                <a:latin typeface="Cambria Math" panose="02040503050406030204" pitchFamily="18" charset="0"/>
                <a:ea typeface="Cambria Math" panose="02040503050406030204" pitchFamily="18" charset="0"/>
              </a:rPr>
              <a:t>list</a:t>
            </a:r>
            <a:r>
              <a:rPr lang="id-ID" sz="1400" b="0" i="0" u="none" strike="noStrike" dirty="0">
                <a:solidFill>
                  <a:schemeClr val="tx1"/>
                </a:solidFill>
                <a:effectLst/>
                <a:latin typeface="Cambria Math" panose="02040503050406030204" pitchFamily="18" charset="0"/>
                <a:ea typeface="Cambria Math" panose="02040503050406030204" pitchFamily="18" charset="0"/>
              </a:rPr>
              <a:t>, </a:t>
            </a:r>
            <a:r>
              <a:rPr lang="id-ID" sz="1400" b="0" i="0" u="none" strike="noStrike" dirty="0" err="1">
                <a:solidFill>
                  <a:schemeClr val="tx1"/>
                </a:solidFill>
                <a:effectLst/>
                <a:latin typeface="Cambria Math" panose="02040503050406030204" pitchFamily="18" charset="0"/>
                <a:ea typeface="Cambria Math" panose="02040503050406030204" pitchFamily="18" charset="0"/>
              </a:rPr>
              <a:t>tuple</a:t>
            </a:r>
            <a:r>
              <a:rPr lang="id-ID" sz="1400" b="0" i="0" u="none" strike="noStrike" dirty="0">
                <a:solidFill>
                  <a:schemeClr val="tx1"/>
                </a:solidFill>
                <a:effectLst/>
                <a:latin typeface="Cambria Math" panose="02040503050406030204" pitchFamily="18" charset="0"/>
                <a:ea typeface="Cambria Math" panose="02040503050406030204" pitchFamily="18" charset="0"/>
              </a:rPr>
              <a:t> dan lain-lain) dan mengembalikan hasilnya berupa objek map.</a:t>
            </a:r>
            <a:r>
              <a:rPr lang="id-ID" sz="1400" dirty="0">
                <a:solidFill>
                  <a:schemeClr val="tx1"/>
                </a:solidFill>
                <a:latin typeface="Cambria Math" panose="02040503050406030204" pitchFamily="18" charset="0"/>
                <a:ea typeface="Cambria Math" panose="02040503050406030204" pitchFamily="18" charset="0"/>
              </a:rPr>
              <a:t/>
            </a:r>
            <a:br>
              <a:rPr lang="id-ID" sz="1400" dirty="0">
                <a:solidFill>
                  <a:schemeClr val="tx1"/>
                </a:solidFill>
                <a:latin typeface="Cambria Math" panose="02040503050406030204" pitchFamily="18" charset="0"/>
                <a:ea typeface="Cambria Math" panose="02040503050406030204" pitchFamily="18" charset="0"/>
              </a:rPr>
            </a:br>
            <a:r>
              <a:rPr lang="en-US" sz="1400" b="1" dirty="0">
                <a:solidFill>
                  <a:schemeClr val="tx1"/>
                </a:solidFill>
                <a:latin typeface="Cambria Math" panose="02040503050406030204" pitchFamily="18" charset="0"/>
                <a:ea typeface="Cambria Math" panose="02040503050406030204" pitchFamily="18" charset="0"/>
              </a:rPr>
              <a:t>3. Filter</a:t>
            </a:r>
            <a:r>
              <a:rPr lang="en-US" sz="1400" dirty="0">
                <a:solidFill>
                  <a:schemeClr val="tx1"/>
                </a:solidFill>
                <a:latin typeface="Cambria Math" panose="02040503050406030204" pitchFamily="18" charset="0"/>
                <a:ea typeface="Cambria Math" panose="02040503050406030204" pitchFamily="18" charset="0"/>
              </a:rPr>
              <a:t/>
            </a:r>
            <a:br>
              <a:rPr lang="en-US" sz="1400" dirty="0">
                <a:solidFill>
                  <a:schemeClr val="tx1"/>
                </a:solidFill>
                <a:latin typeface="Cambria Math" panose="02040503050406030204" pitchFamily="18" charset="0"/>
                <a:ea typeface="Cambria Math" panose="02040503050406030204" pitchFamily="18" charset="0"/>
              </a:rPr>
            </a:br>
            <a:r>
              <a:rPr lang="en-US" sz="1400" dirty="0">
                <a:solidFill>
                  <a:schemeClr val="tx1"/>
                </a:solidFill>
                <a:latin typeface="Cambria Math" panose="02040503050406030204" pitchFamily="18" charset="0"/>
                <a:ea typeface="Cambria Math" panose="02040503050406030204" pitchFamily="18" charset="0"/>
              </a:rPr>
              <a:t>	</a:t>
            </a:r>
            <a:r>
              <a:rPr lang="id-ID" sz="1400" b="0" i="0" u="none" strike="noStrike" dirty="0">
                <a:solidFill>
                  <a:srgbClr val="000000"/>
                </a:solidFill>
                <a:effectLst/>
                <a:latin typeface="Cambria Math" panose="02040503050406030204" pitchFamily="18" charset="0"/>
                <a:ea typeface="Cambria Math" panose="02040503050406030204" pitchFamily="18" charset="0"/>
              </a:rPr>
              <a:t>Fungsi filter () berfungsi menyaring anggota – anggota dari </a:t>
            </a:r>
            <a:r>
              <a:rPr lang="id-ID" sz="1400" b="0" i="0" u="none" strike="noStrike" dirty="0" err="1">
                <a:solidFill>
                  <a:srgbClr val="000000"/>
                </a:solidFill>
                <a:effectLst/>
                <a:latin typeface="Cambria Math" panose="02040503050406030204" pitchFamily="18" charset="0"/>
                <a:ea typeface="Cambria Math" panose="02040503050406030204" pitchFamily="18" charset="0"/>
              </a:rPr>
              <a:t>iterable</a:t>
            </a:r>
            <a:r>
              <a:rPr lang="id-ID" sz="1400" b="0" i="0" u="none" strike="noStrike" dirty="0">
                <a:solidFill>
                  <a:srgbClr val="000000"/>
                </a:solidFill>
                <a:effectLst/>
                <a:latin typeface="Cambria Math" panose="02040503050406030204" pitchFamily="18" charset="0"/>
                <a:ea typeface="Cambria Math" panose="02040503050406030204" pitchFamily="18" charset="0"/>
              </a:rPr>
              <a:t> menggunakan sebuah fungsi untuk menguji tiap anggota dari </a:t>
            </a:r>
            <a:r>
              <a:rPr lang="id-ID" sz="1400" b="0" i="0" u="none" strike="noStrike" dirty="0" err="1">
                <a:solidFill>
                  <a:srgbClr val="000000"/>
                </a:solidFill>
                <a:effectLst/>
                <a:latin typeface="Cambria Math" panose="02040503050406030204" pitchFamily="18" charset="0"/>
                <a:ea typeface="Cambria Math" panose="02040503050406030204" pitchFamily="18" charset="0"/>
              </a:rPr>
              <a:t>iterable</a:t>
            </a:r>
            <a:r>
              <a:rPr lang="id-ID" sz="1400" b="0" i="0" u="none" strike="noStrike" dirty="0">
                <a:solidFill>
                  <a:srgbClr val="000000"/>
                </a:solidFill>
                <a:effectLst/>
                <a:latin typeface="Cambria Math" panose="02040503050406030204" pitchFamily="18" charset="0"/>
                <a:ea typeface="Cambria Math" panose="02040503050406030204" pitchFamily="18" charset="0"/>
              </a:rPr>
              <a:t> tersebut</a:t>
            </a:r>
            <a:r>
              <a:rPr lang="en-US" sz="1400" b="0" i="0" u="none" strike="noStrike" dirty="0">
                <a:solidFill>
                  <a:srgbClr val="000000"/>
                </a:solidFill>
                <a:effectLst/>
                <a:latin typeface="Cambria Math" panose="02040503050406030204" pitchFamily="18" charset="0"/>
                <a:ea typeface="Cambria Math" panose="02040503050406030204" pitchFamily="18" charset="0"/>
              </a:rPr>
              <a:t>.</a:t>
            </a:r>
            <a:br>
              <a:rPr lang="en-US" sz="1400" b="0" i="0" u="none" strike="noStrike" dirty="0">
                <a:solidFill>
                  <a:srgbClr val="000000"/>
                </a:solidFill>
                <a:effectLst/>
                <a:latin typeface="Cambria Math" panose="02040503050406030204" pitchFamily="18" charset="0"/>
                <a:ea typeface="Cambria Math" panose="02040503050406030204" pitchFamily="18" charset="0"/>
              </a:rPr>
            </a:br>
            <a:r>
              <a:rPr lang="en-US" sz="1400" b="1" i="0" u="none" strike="noStrike" dirty="0">
                <a:solidFill>
                  <a:srgbClr val="000000"/>
                </a:solidFill>
                <a:effectLst/>
                <a:latin typeface="Cambria Math" panose="02040503050406030204" pitchFamily="18" charset="0"/>
                <a:ea typeface="Cambria Math" panose="02040503050406030204" pitchFamily="18" charset="0"/>
              </a:rPr>
              <a:t>4. Sorted</a:t>
            </a:r>
            <a:r>
              <a:rPr lang="en-US" sz="1400" b="0" i="0" u="none" strike="noStrike" dirty="0">
                <a:solidFill>
                  <a:srgbClr val="000000"/>
                </a:solidFill>
                <a:effectLst/>
                <a:latin typeface="Cambria Math" panose="02040503050406030204" pitchFamily="18" charset="0"/>
                <a:ea typeface="Cambria Math" panose="02040503050406030204" pitchFamily="18" charset="0"/>
              </a:rPr>
              <a:t/>
            </a:r>
            <a:br>
              <a:rPr lang="en-US" sz="1400" b="0" i="0" u="none" strike="noStrike" dirty="0">
                <a:solidFill>
                  <a:srgbClr val="000000"/>
                </a:solidFill>
                <a:effectLst/>
                <a:latin typeface="Cambria Math" panose="02040503050406030204" pitchFamily="18" charset="0"/>
                <a:ea typeface="Cambria Math" panose="02040503050406030204" pitchFamily="18" charset="0"/>
              </a:rPr>
            </a:br>
            <a:r>
              <a:rPr lang="en-US" sz="1400" b="0" i="0" u="none" strike="noStrike" dirty="0">
                <a:solidFill>
                  <a:srgbClr val="000000"/>
                </a:solidFill>
                <a:effectLst/>
                <a:latin typeface="Cambria Math" panose="02040503050406030204" pitchFamily="18" charset="0"/>
                <a:ea typeface="Cambria Math" panose="02040503050406030204" pitchFamily="18" charset="0"/>
              </a:rPr>
              <a:t>	</a:t>
            </a:r>
            <a:r>
              <a:rPr lang="id-ID" sz="1400" b="0" i="0" u="none" strike="noStrike" dirty="0">
                <a:solidFill>
                  <a:srgbClr val="000000"/>
                </a:solidFill>
                <a:effectLst/>
                <a:latin typeface="Cambria Math" panose="02040503050406030204" pitchFamily="18" charset="0"/>
                <a:ea typeface="Cambria Math" panose="02040503050406030204" pitchFamily="18" charset="0"/>
              </a:rPr>
              <a:t>Fungsi </a:t>
            </a:r>
            <a:r>
              <a:rPr lang="id-ID" sz="1400" b="0" i="0" u="none" strike="noStrike" dirty="0" err="1">
                <a:solidFill>
                  <a:srgbClr val="000000"/>
                </a:solidFill>
                <a:effectLst/>
                <a:latin typeface="Cambria Math" panose="02040503050406030204" pitchFamily="18" charset="0"/>
                <a:ea typeface="Cambria Math" panose="02040503050406030204" pitchFamily="18" charset="0"/>
              </a:rPr>
              <a:t>sorted</a:t>
            </a:r>
            <a:r>
              <a:rPr lang="id-ID" sz="1400" b="0" i="0" u="none" strike="noStrike" dirty="0">
                <a:solidFill>
                  <a:srgbClr val="000000"/>
                </a:solidFill>
                <a:effectLst/>
                <a:latin typeface="Cambria Math" panose="02040503050406030204" pitchFamily="18" charset="0"/>
                <a:ea typeface="Cambria Math" panose="02040503050406030204" pitchFamily="18" charset="0"/>
              </a:rPr>
              <a:t> () berfungsi untuk mengurutkan suatu </a:t>
            </a:r>
            <a:r>
              <a:rPr lang="id-ID" sz="1400" b="0" i="0" u="none" strike="noStrike" dirty="0" err="1">
                <a:solidFill>
                  <a:srgbClr val="000000"/>
                </a:solidFill>
                <a:effectLst/>
                <a:latin typeface="Cambria Math" panose="02040503050406030204" pitchFamily="18" charset="0"/>
                <a:ea typeface="Cambria Math" panose="02040503050406030204" pitchFamily="18" charset="0"/>
              </a:rPr>
              <a:t>iterable</a:t>
            </a:r>
            <a:r>
              <a:rPr lang="id-ID" sz="1400" b="0" i="0" u="none" strike="noStrike" dirty="0">
                <a:solidFill>
                  <a:srgbClr val="000000"/>
                </a:solidFill>
                <a:effectLst/>
                <a:latin typeface="Cambria Math" panose="02040503050406030204" pitchFamily="18" charset="0"/>
                <a:ea typeface="Cambria Math" panose="02040503050406030204" pitchFamily="18" charset="0"/>
              </a:rPr>
              <a:t> baik secara naik maupun turun.</a:t>
            </a:r>
            <a:r>
              <a:rPr lang="id-ID" sz="1400" b="0" dirty="0">
                <a:effectLst/>
                <a:latin typeface="Cambria Math" panose="02040503050406030204" pitchFamily="18" charset="0"/>
                <a:ea typeface="Cambria Math" panose="02040503050406030204" pitchFamily="18" charset="0"/>
              </a:rPr>
              <a:t/>
            </a:r>
            <a:br>
              <a:rPr lang="id-ID" sz="1400" b="0" dirty="0">
                <a:effectLst/>
                <a:latin typeface="Cambria Math" panose="02040503050406030204" pitchFamily="18" charset="0"/>
                <a:ea typeface="Cambria Math" panose="02040503050406030204" pitchFamily="18" charset="0"/>
              </a:rPr>
            </a:br>
            <a:r>
              <a:rPr lang="id-ID" sz="800" dirty="0"/>
              <a:t/>
            </a:r>
            <a:br>
              <a:rPr lang="id-ID" sz="800" dirty="0"/>
            </a:br>
            <a:endParaRPr lang="id-ID" sz="1400" dirty="0">
              <a:solidFill>
                <a:schemeClr val="tx1"/>
              </a:solidFill>
              <a:latin typeface="Cambria Math" panose="02040503050406030204" pitchFamily="18" charset="0"/>
              <a:ea typeface="Cambria Math" panose="02040503050406030204" pitchFamily="18" charset="0"/>
            </a:endParaRPr>
          </a:p>
        </p:txBody>
      </p:sp>
      <p:sp>
        <p:nvSpPr>
          <p:cNvPr id="3" name="Judul 2">
            <a:extLst>
              <a:ext uri="{FF2B5EF4-FFF2-40B4-BE49-F238E27FC236}">
                <a16:creationId xmlns="" xmlns:a16="http://schemas.microsoft.com/office/drawing/2014/main" id="{B5ECEECB-23CD-44BE-9EFB-3465E9C99B6A}"/>
              </a:ext>
            </a:extLst>
          </p:cNvPr>
          <p:cNvSpPr>
            <a:spLocks noGrp="1"/>
          </p:cNvSpPr>
          <p:nvPr>
            <p:ph type="title" idx="2"/>
          </p:nvPr>
        </p:nvSpPr>
        <p:spPr>
          <a:xfrm>
            <a:off x="643800" y="233916"/>
            <a:ext cx="7809084" cy="1010093"/>
          </a:xfrm>
        </p:spPr>
        <p:txBody>
          <a:bodyPr/>
          <a:lstStyle/>
          <a:p>
            <a:r>
              <a:rPr lang="en-US" dirty="0">
                <a:solidFill>
                  <a:schemeClr val="bg2"/>
                </a:solidFill>
              </a:rPr>
              <a:t>High Order Functions</a:t>
            </a:r>
            <a:endParaRPr lang="id-ID" dirty="0">
              <a:solidFill>
                <a:schemeClr val="bg2"/>
              </a:solidFill>
            </a:endParaRPr>
          </a:p>
        </p:txBody>
      </p:sp>
    </p:spTree>
    <p:extLst>
      <p:ext uri="{BB962C8B-B14F-4D97-AF65-F5344CB8AC3E}">
        <p14:creationId xmlns:p14="http://schemas.microsoft.com/office/powerpoint/2010/main" val="2448942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judul 1">
            <a:extLst>
              <a:ext uri="{FF2B5EF4-FFF2-40B4-BE49-F238E27FC236}">
                <a16:creationId xmlns="" xmlns:a16="http://schemas.microsoft.com/office/drawing/2014/main" id="{EB675A38-180E-4E30-B9C4-1D66C18AE503}"/>
              </a:ext>
            </a:extLst>
          </p:cNvPr>
          <p:cNvSpPr>
            <a:spLocks noGrp="1"/>
          </p:cNvSpPr>
          <p:nvPr>
            <p:ph type="subTitle" idx="1"/>
          </p:nvPr>
        </p:nvSpPr>
        <p:spPr>
          <a:xfrm>
            <a:off x="425301" y="1006199"/>
            <a:ext cx="8197703" cy="3895409"/>
          </a:xfrm>
        </p:spPr>
        <p:txBody>
          <a:bodyPr/>
          <a:lstStyle/>
          <a:p>
            <a:pPr marL="114300" indent="0" algn="l"/>
            <a:r>
              <a:rPr lang="id-ID" sz="1400" b="0" i="0" dirty="0">
                <a:solidFill>
                  <a:schemeClr val="tx1"/>
                </a:solidFill>
                <a:effectLst/>
                <a:latin typeface="+mn-lt"/>
              </a:rPr>
              <a:t>fungsi yang mengembalikan fungsi atau mengambil fungsi lain sebagai </a:t>
            </a:r>
            <a:r>
              <a:rPr lang="id-ID" sz="1400" b="0" i="0" dirty="0" err="1">
                <a:solidFill>
                  <a:schemeClr val="tx1"/>
                </a:solidFill>
                <a:effectLst/>
                <a:latin typeface="+mn-lt"/>
              </a:rPr>
              <a:t>argument</a:t>
            </a:r>
            <a:r>
              <a:rPr lang="en-US" sz="1400" b="0" i="0" dirty="0">
                <a:solidFill>
                  <a:schemeClr val="tx1"/>
                </a:solidFill>
                <a:effectLst/>
                <a:latin typeface="+mn-lt"/>
              </a:rPr>
              <a:t>, dan </a:t>
            </a:r>
            <a:r>
              <a:rPr lang="id-ID" sz="1400" b="0" i="0" dirty="0">
                <a:solidFill>
                  <a:schemeClr val="tx1"/>
                </a:solidFill>
                <a:effectLst/>
                <a:latin typeface="+mn-lt"/>
              </a:rPr>
              <a:t>dapat menggunakan kembali atau memperluas utilitas fungsi atau objek yang dapat dipanggil tanpa perlu menulis ulang.</a:t>
            </a:r>
            <a:endParaRPr lang="en-US" sz="1400" b="0" i="0" dirty="0">
              <a:solidFill>
                <a:schemeClr val="tx1"/>
              </a:solidFill>
              <a:effectLst/>
              <a:latin typeface="+mn-lt"/>
            </a:endParaRPr>
          </a:p>
          <a:p>
            <a:pPr marL="114300" indent="0" algn="l"/>
            <a:endParaRPr lang="en-US" sz="1400" b="1" dirty="0">
              <a:solidFill>
                <a:schemeClr val="tx1"/>
              </a:solidFill>
              <a:latin typeface="+mn-lt"/>
              <a:ea typeface="Cambria Math" panose="02040503050406030204" pitchFamily="18" charset="0"/>
            </a:endParaRPr>
          </a:p>
          <a:p>
            <a:pPr algn="l">
              <a:buAutoNum type="arabicPeriod"/>
            </a:pPr>
            <a:r>
              <a:rPr lang="en-US" sz="1400" b="1" dirty="0" err="1">
                <a:solidFill>
                  <a:schemeClr val="tx1"/>
                </a:solidFill>
                <a:latin typeface="+mn-lt"/>
                <a:ea typeface="Cambria Math" panose="02040503050406030204" pitchFamily="18" charset="0"/>
              </a:rPr>
              <a:t>Lru_chace</a:t>
            </a:r>
            <a:r>
              <a:rPr lang="en-US" sz="1400" b="1" dirty="0">
                <a:solidFill>
                  <a:schemeClr val="tx1"/>
                </a:solidFill>
                <a:latin typeface="+mn-lt"/>
                <a:ea typeface="Cambria Math" panose="02040503050406030204" pitchFamily="18" charset="0"/>
              </a:rPr>
              <a:t> ()</a:t>
            </a:r>
          </a:p>
          <a:p>
            <a:pPr marL="114300" indent="0" algn="l"/>
            <a:r>
              <a:rPr lang="id-ID" sz="1400" b="0" i="0" u="none" strike="noStrike" dirty="0" err="1">
                <a:solidFill>
                  <a:schemeClr val="tx1"/>
                </a:solidFill>
                <a:effectLst/>
                <a:latin typeface="+mn-lt"/>
                <a:ea typeface="Cambria Math" panose="02040503050406030204" pitchFamily="18" charset="0"/>
              </a:rPr>
              <a:t>lru_cache</a:t>
            </a:r>
            <a:r>
              <a:rPr lang="id-ID" sz="1400" b="0" i="0" u="none" strike="noStrike" dirty="0">
                <a:solidFill>
                  <a:schemeClr val="tx1"/>
                </a:solidFill>
                <a:effectLst/>
                <a:latin typeface="+mn-lt"/>
                <a:ea typeface="Cambria Math" panose="02040503050406030204" pitchFamily="18" charset="0"/>
              </a:rPr>
              <a:t> () adalah dekorator, yang membungkus fungsi dengan </a:t>
            </a:r>
            <a:r>
              <a:rPr lang="id-ID" sz="1400" b="0" i="0" u="sng" strike="noStrike" dirty="0" err="1">
                <a:solidFill>
                  <a:schemeClr val="tx1"/>
                </a:solidFill>
                <a:effectLst/>
                <a:latin typeface="+mn-lt"/>
                <a:ea typeface="Cambria Math" panose="02040503050406030204" pitchFamily="18" charset="0"/>
                <a:hlinkClick r:id="rId2">
                  <a:extLst>
                    <a:ext uri="{A12FA001-AC4F-418D-AE19-62706E023703}">
                      <ahyp:hlinkClr xmlns="" xmlns:ahyp="http://schemas.microsoft.com/office/drawing/2018/hyperlinkcolor" val="tx"/>
                    </a:ext>
                  </a:extLst>
                </a:hlinkClick>
              </a:rPr>
              <a:t>memoizing</a:t>
            </a:r>
            <a:r>
              <a:rPr lang="id-ID" sz="1400" b="0" i="0" u="none" strike="noStrike" dirty="0">
                <a:solidFill>
                  <a:schemeClr val="tx1"/>
                </a:solidFill>
                <a:effectLst/>
                <a:latin typeface="+mn-lt"/>
                <a:ea typeface="Cambria Math" panose="02040503050406030204" pitchFamily="18" charset="0"/>
              </a:rPr>
              <a:t> </a:t>
            </a:r>
            <a:r>
              <a:rPr lang="id-ID" sz="1400" b="0" i="0" u="none" strike="noStrike" dirty="0" err="1">
                <a:solidFill>
                  <a:schemeClr val="tx1"/>
                </a:solidFill>
                <a:effectLst/>
                <a:latin typeface="+mn-lt"/>
                <a:ea typeface="Cambria Math" panose="02040503050406030204" pitchFamily="18" charset="0"/>
              </a:rPr>
              <a:t>callable</a:t>
            </a:r>
            <a:r>
              <a:rPr lang="id-ID" sz="1400" b="0" i="0" u="none" strike="noStrike" dirty="0">
                <a:solidFill>
                  <a:schemeClr val="tx1"/>
                </a:solidFill>
                <a:effectLst/>
                <a:latin typeface="+mn-lt"/>
                <a:ea typeface="Cambria Math" panose="02040503050406030204" pitchFamily="18" charset="0"/>
              </a:rPr>
              <a:t> digunakan untuk menyimpan hingga </a:t>
            </a:r>
            <a:r>
              <a:rPr lang="id-ID" sz="1400" b="0" i="0" u="none" strike="noStrike" dirty="0" err="1">
                <a:solidFill>
                  <a:schemeClr val="tx1"/>
                </a:solidFill>
                <a:effectLst/>
                <a:latin typeface="+mn-lt"/>
                <a:ea typeface="Cambria Math" panose="02040503050406030204" pitchFamily="18" charset="0"/>
              </a:rPr>
              <a:t>maxsize</a:t>
            </a:r>
            <a:r>
              <a:rPr lang="id-ID" sz="1400" b="1" i="0" u="none" strike="noStrike" dirty="0">
                <a:solidFill>
                  <a:schemeClr val="tx1"/>
                </a:solidFill>
                <a:effectLst/>
                <a:latin typeface="+mn-lt"/>
                <a:ea typeface="Cambria Math" panose="02040503050406030204" pitchFamily="18" charset="0"/>
              </a:rPr>
              <a:t> </a:t>
            </a:r>
            <a:r>
              <a:rPr lang="id-ID" sz="1400" b="0" i="0" u="none" strike="noStrike" dirty="0">
                <a:solidFill>
                  <a:schemeClr val="tx1"/>
                </a:solidFill>
                <a:effectLst/>
                <a:latin typeface="+mn-lt"/>
                <a:ea typeface="Cambria Math" panose="02040503050406030204" pitchFamily="18" charset="0"/>
              </a:rPr>
              <a:t>yang hasil pemanggilan fungsi dan kembali nilai yang disimpan jika fungsi ini disebut dengan argumen yang sama lagi.</a:t>
            </a:r>
            <a:endParaRPr lang="en-US" sz="1400" b="0" i="0" u="none" strike="noStrike" dirty="0">
              <a:solidFill>
                <a:schemeClr val="tx1"/>
              </a:solidFill>
              <a:effectLst/>
              <a:latin typeface="+mn-lt"/>
              <a:ea typeface="Cambria Math" panose="02040503050406030204" pitchFamily="18" charset="0"/>
            </a:endParaRPr>
          </a:p>
          <a:p>
            <a:pPr marL="114300" indent="0" algn="l"/>
            <a:endParaRPr lang="en-US" sz="1400" b="0" i="0" u="none" strike="noStrike" dirty="0">
              <a:solidFill>
                <a:schemeClr val="tx1"/>
              </a:solidFill>
              <a:effectLst/>
              <a:latin typeface="+mn-lt"/>
              <a:ea typeface="Cambria Math" panose="02040503050406030204" pitchFamily="18" charset="0"/>
            </a:endParaRPr>
          </a:p>
          <a:p>
            <a:pPr marL="114300" indent="0" algn="l"/>
            <a:r>
              <a:rPr lang="en-US" sz="1400" b="1" dirty="0">
                <a:solidFill>
                  <a:schemeClr val="tx1"/>
                </a:solidFill>
                <a:latin typeface="+mn-lt"/>
                <a:ea typeface="Cambria Math" panose="02040503050406030204" pitchFamily="18" charset="0"/>
              </a:rPr>
              <a:t>2. Partial ()</a:t>
            </a:r>
          </a:p>
          <a:p>
            <a:pPr marL="114300" indent="0" algn="l"/>
            <a:r>
              <a:rPr lang="en-US" sz="1400" dirty="0">
                <a:solidFill>
                  <a:schemeClr val="tx1"/>
                </a:solidFill>
                <a:latin typeface="+mn-lt"/>
                <a:ea typeface="Cambria Math" panose="02040503050406030204" pitchFamily="18" charset="0"/>
              </a:rPr>
              <a:t>	</a:t>
            </a:r>
            <a:r>
              <a:rPr lang="id-ID" sz="1400" b="0" i="0" u="none" strike="noStrike" dirty="0">
                <a:solidFill>
                  <a:schemeClr val="tx1"/>
                </a:solidFill>
                <a:effectLst/>
                <a:latin typeface="+mn-lt"/>
                <a:ea typeface="Cambria Math" panose="02040503050406030204" pitchFamily="18" charset="0"/>
              </a:rPr>
              <a:t>Fungsi parsial adalah fungsi turunan yang memiliki beberapa parameter masukan yang telah ditetapkan sebelumnya. </a:t>
            </a:r>
            <a:endParaRPr lang="en-US" sz="1400" b="0" i="0" u="none" strike="noStrike" dirty="0">
              <a:solidFill>
                <a:schemeClr val="tx1"/>
              </a:solidFill>
              <a:effectLst/>
              <a:latin typeface="+mn-lt"/>
              <a:ea typeface="Cambria Math" panose="02040503050406030204" pitchFamily="18" charset="0"/>
            </a:endParaRPr>
          </a:p>
          <a:p>
            <a:pPr marL="114300" indent="0" algn="l"/>
            <a:endParaRPr lang="en-US" sz="1400" b="0" i="0" u="none" strike="noStrike" dirty="0">
              <a:solidFill>
                <a:schemeClr val="tx1"/>
              </a:solidFill>
              <a:effectLst/>
              <a:latin typeface="+mn-lt"/>
              <a:ea typeface="Cambria Math" panose="02040503050406030204" pitchFamily="18" charset="0"/>
            </a:endParaRPr>
          </a:p>
          <a:p>
            <a:pPr marL="114300" indent="0" algn="l"/>
            <a:r>
              <a:rPr lang="en-US" sz="1400" b="1" dirty="0">
                <a:solidFill>
                  <a:schemeClr val="tx1"/>
                </a:solidFill>
                <a:latin typeface="+mn-lt"/>
                <a:ea typeface="Cambria Math" panose="02040503050406030204" pitchFamily="18" charset="0"/>
              </a:rPr>
              <a:t>3. Reduce ()</a:t>
            </a:r>
          </a:p>
          <a:p>
            <a:pPr marL="114300" indent="0" algn="l"/>
            <a:r>
              <a:rPr lang="en-US" sz="1400" b="0" i="0" u="none" strike="noStrike" dirty="0">
                <a:solidFill>
                  <a:schemeClr val="tx1"/>
                </a:solidFill>
                <a:effectLst/>
                <a:latin typeface="+mn-lt"/>
                <a:ea typeface="Cambria Math" panose="02040503050406030204" pitchFamily="18" charset="0"/>
              </a:rPr>
              <a:t>	</a:t>
            </a:r>
            <a:r>
              <a:rPr lang="id-ID" sz="1400" b="0" i="0" u="none" strike="noStrike" dirty="0">
                <a:solidFill>
                  <a:schemeClr val="tx1"/>
                </a:solidFill>
                <a:effectLst/>
                <a:latin typeface="+mn-lt"/>
                <a:ea typeface="Cambria Math" panose="02040503050406030204" pitchFamily="18" charset="0"/>
              </a:rPr>
              <a:t>Fungsi </a:t>
            </a:r>
            <a:r>
              <a:rPr lang="id-ID" sz="1400" i="0" u="none" strike="noStrike" dirty="0" err="1">
                <a:solidFill>
                  <a:schemeClr val="tx1"/>
                </a:solidFill>
                <a:effectLst/>
                <a:latin typeface="+mn-lt"/>
                <a:ea typeface="Cambria Math" panose="02040503050406030204" pitchFamily="18" charset="0"/>
              </a:rPr>
              <a:t>reduce</a:t>
            </a:r>
            <a:r>
              <a:rPr lang="id-ID" sz="1400" i="0" u="none" strike="noStrike" dirty="0">
                <a:solidFill>
                  <a:schemeClr val="tx1"/>
                </a:solidFill>
                <a:effectLst/>
                <a:latin typeface="+mn-lt"/>
                <a:ea typeface="Cambria Math" panose="02040503050406030204" pitchFamily="18" charset="0"/>
              </a:rPr>
              <a:t>() </a:t>
            </a:r>
            <a:r>
              <a:rPr lang="id-ID" sz="1400" b="0" i="0" u="none" strike="noStrike" dirty="0">
                <a:solidFill>
                  <a:schemeClr val="tx1"/>
                </a:solidFill>
                <a:effectLst/>
                <a:latin typeface="+mn-lt"/>
                <a:ea typeface="Cambria Math" panose="02040503050406030204" pitchFamily="18" charset="0"/>
              </a:rPr>
              <a:t>menerima dua argumen, fungsi dan </a:t>
            </a:r>
            <a:r>
              <a:rPr lang="id-ID" sz="1400" b="0" i="0" u="none" strike="noStrike" dirty="0" err="1">
                <a:solidFill>
                  <a:schemeClr val="tx1"/>
                </a:solidFill>
                <a:effectLst/>
                <a:latin typeface="+mn-lt"/>
                <a:ea typeface="Cambria Math" panose="02040503050406030204" pitchFamily="18" charset="0"/>
              </a:rPr>
              <a:t>iterable</a:t>
            </a:r>
            <a:r>
              <a:rPr lang="id-ID" sz="1400" b="0" i="0" u="none" strike="noStrike" dirty="0">
                <a:solidFill>
                  <a:schemeClr val="tx1"/>
                </a:solidFill>
                <a:effectLst/>
                <a:latin typeface="+mn-lt"/>
                <a:ea typeface="Cambria Math" panose="02040503050406030204" pitchFamily="18" charset="0"/>
              </a:rPr>
              <a:t>. Ini menerapkan fungsi argumen secara kumulatif ke semua elemen </a:t>
            </a:r>
            <a:r>
              <a:rPr lang="id-ID" sz="1400" b="0" i="0" u="none" strike="noStrike" dirty="0" err="1">
                <a:solidFill>
                  <a:schemeClr val="tx1"/>
                </a:solidFill>
                <a:effectLst/>
                <a:latin typeface="+mn-lt"/>
                <a:ea typeface="Cambria Math" panose="02040503050406030204" pitchFamily="18" charset="0"/>
              </a:rPr>
              <a:t>iterable</a:t>
            </a:r>
            <a:r>
              <a:rPr lang="id-ID" sz="1400" b="0" i="0" u="none" strike="noStrike" dirty="0">
                <a:solidFill>
                  <a:schemeClr val="tx1"/>
                </a:solidFill>
                <a:effectLst/>
                <a:latin typeface="+mn-lt"/>
                <a:ea typeface="Cambria Math" panose="02040503050406030204" pitchFamily="18" charset="0"/>
              </a:rPr>
              <a:t> dari kiri ke kanan dan kemudian mengembalikan satu nilai.</a:t>
            </a:r>
            <a:endParaRPr lang="id-ID" sz="1400" b="0" dirty="0">
              <a:solidFill>
                <a:schemeClr val="tx1"/>
              </a:solidFill>
              <a:effectLst/>
              <a:latin typeface="+mn-lt"/>
              <a:ea typeface="Cambria Math" panose="02040503050406030204" pitchFamily="18" charset="0"/>
            </a:endParaRPr>
          </a:p>
          <a:p>
            <a:r>
              <a:rPr lang="id-ID" sz="1400" dirty="0">
                <a:latin typeface="+mn-lt"/>
              </a:rPr>
              <a:t/>
            </a:r>
            <a:br>
              <a:rPr lang="id-ID" sz="1400" dirty="0">
                <a:latin typeface="+mn-lt"/>
              </a:rPr>
            </a:br>
            <a:endParaRPr lang="id-ID" sz="1400" dirty="0">
              <a:latin typeface="+mn-lt"/>
            </a:endParaRPr>
          </a:p>
        </p:txBody>
      </p:sp>
      <p:sp>
        <p:nvSpPr>
          <p:cNvPr id="8" name="Judul 7">
            <a:extLst>
              <a:ext uri="{FF2B5EF4-FFF2-40B4-BE49-F238E27FC236}">
                <a16:creationId xmlns="" xmlns:a16="http://schemas.microsoft.com/office/drawing/2014/main" id="{4F61FB4A-1288-4C8D-9746-7FA17C0C5874}"/>
              </a:ext>
            </a:extLst>
          </p:cNvPr>
          <p:cNvSpPr>
            <a:spLocks noGrp="1"/>
          </p:cNvSpPr>
          <p:nvPr>
            <p:ph type="title"/>
          </p:nvPr>
        </p:nvSpPr>
        <p:spPr/>
        <p:txBody>
          <a:bodyPr/>
          <a:lstStyle/>
          <a:p>
            <a:r>
              <a:rPr lang="en-US" sz="4000" dirty="0" err="1"/>
              <a:t>Functool</a:t>
            </a:r>
            <a:r>
              <a:rPr lang="en-US" sz="4000" dirty="0"/>
              <a:t> Module</a:t>
            </a:r>
            <a:endParaRPr lang="id-ID" sz="4000" dirty="0"/>
          </a:p>
        </p:txBody>
      </p:sp>
    </p:spTree>
    <p:extLst>
      <p:ext uri="{BB962C8B-B14F-4D97-AF65-F5344CB8AC3E}">
        <p14:creationId xmlns:p14="http://schemas.microsoft.com/office/powerpoint/2010/main" val="403243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B00A84D2-C6F5-4D66-A387-7B87090152BA}"/>
              </a:ext>
            </a:extLst>
          </p:cNvPr>
          <p:cNvSpPr>
            <a:spLocks noGrp="1"/>
          </p:cNvSpPr>
          <p:nvPr>
            <p:ph type="title"/>
          </p:nvPr>
        </p:nvSpPr>
        <p:spPr>
          <a:xfrm>
            <a:off x="212652" y="390325"/>
            <a:ext cx="5550194" cy="1068502"/>
          </a:xfrm>
        </p:spPr>
        <p:txBody>
          <a:bodyPr/>
          <a:lstStyle/>
          <a:p>
            <a:r>
              <a:rPr lang="en-US" sz="3000" dirty="0" err="1" smtClean="0"/>
              <a:t>Penjelasan</a:t>
            </a:r>
            <a:r>
              <a:rPr lang="en-US" sz="3000" dirty="0" smtClean="0"/>
              <a:t> </a:t>
            </a:r>
            <a:r>
              <a:rPr lang="en-US" sz="3000" dirty="0" err="1" smtClean="0"/>
              <a:t>Kode</a:t>
            </a:r>
            <a:r>
              <a:rPr lang="en-US" sz="3000" dirty="0" smtClean="0"/>
              <a:t> Program</a:t>
            </a:r>
            <a:endParaRPr lang="id-ID" sz="3000" dirty="0"/>
          </a:p>
        </p:txBody>
      </p:sp>
      <p:pic>
        <p:nvPicPr>
          <p:cNvPr id="4" name="Gambar 3">
            <a:extLst>
              <a:ext uri="{FF2B5EF4-FFF2-40B4-BE49-F238E27FC236}">
                <a16:creationId xmlns="" xmlns:a16="http://schemas.microsoft.com/office/drawing/2014/main" id="{FC13B246-EFDC-4AAB-B3C3-BCAF538AC76B}"/>
              </a:ext>
            </a:extLst>
          </p:cNvPr>
          <p:cNvPicPr>
            <a:picLocks noChangeAspect="1"/>
          </p:cNvPicPr>
          <p:nvPr/>
        </p:nvPicPr>
        <p:blipFill rotWithShape="1">
          <a:blip r:embed="rId2"/>
          <a:srcRect l="5349" t="27069" r="56511" b="33015"/>
          <a:stretch/>
        </p:blipFill>
        <p:spPr>
          <a:xfrm>
            <a:off x="1796903" y="1331237"/>
            <a:ext cx="5794744" cy="3028113"/>
          </a:xfrm>
          <a:prstGeom prst="rect">
            <a:avLst/>
          </a:prstGeom>
        </p:spPr>
      </p:pic>
    </p:spTree>
    <p:extLst>
      <p:ext uri="{BB962C8B-B14F-4D97-AF65-F5344CB8AC3E}">
        <p14:creationId xmlns:p14="http://schemas.microsoft.com/office/powerpoint/2010/main" val="149764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5394" y="1073888"/>
            <a:ext cx="8064570" cy="2907634"/>
          </a:xfrm>
          <a:prstGeom prst="rect">
            <a:avLst/>
          </a:prstGeom>
        </p:spPr>
      </p:pic>
    </p:spTree>
    <p:extLst>
      <p:ext uri="{BB962C8B-B14F-4D97-AF65-F5344CB8AC3E}">
        <p14:creationId xmlns:p14="http://schemas.microsoft.com/office/powerpoint/2010/main" val="285825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3"/>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4080" y="817821"/>
            <a:ext cx="8207782" cy="3286367"/>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23"/>
        <p:cNvGrpSpPr/>
        <p:nvPr/>
      </p:nvGrpSpPr>
      <p:grpSpPr>
        <a:xfrm>
          <a:off x="0" y="0"/>
          <a:ext cx="0" cy="0"/>
          <a:chOff x="0" y="0"/>
          <a:chExt cx="0" cy="0"/>
        </a:xfrm>
      </p:grpSpPr>
      <p:pic>
        <p:nvPicPr>
          <p:cNvPr id="7" name="Gambar 6">
            <a:extLst>
              <a:ext uri="{FF2B5EF4-FFF2-40B4-BE49-F238E27FC236}">
                <a16:creationId xmlns="" xmlns:a16="http://schemas.microsoft.com/office/drawing/2014/main" id="{71E3C885-6E03-48BB-AD2F-698A2EE86D66}"/>
              </a:ext>
            </a:extLst>
          </p:cNvPr>
          <p:cNvPicPr>
            <a:picLocks noChangeAspect="1"/>
          </p:cNvPicPr>
          <p:nvPr/>
        </p:nvPicPr>
        <p:blipFill rotWithShape="1">
          <a:blip r:embed="rId3"/>
          <a:srcRect l="5233" t="10109" r="20930" b="37152"/>
          <a:stretch/>
        </p:blipFill>
        <p:spPr>
          <a:xfrm>
            <a:off x="582183" y="712381"/>
            <a:ext cx="8128488" cy="36788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2"/>
        <p:cNvGrpSpPr/>
        <p:nvPr/>
      </p:nvGrpSpPr>
      <p:grpSpPr>
        <a:xfrm>
          <a:off x="0" y="0"/>
          <a:ext cx="0" cy="0"/>
          <a:chOff x="0" y="0"/>
          <a:chExt cx="0" cy="0"/>
        </a:xfrm>
      </p:grpSpPr>
      <p:grpSp>
        <p:nvGrpSpPr>
          <p:cNvPr id="1202" name="Google Shape;1202;p41"/>
          <p:cNvGrpSpPr/>
          <p:nvPr/>
        </p:nvGrpSpPr>
        <p:grpSpPr>
          <a:xfrm>
            <a:off x="7427825" y="207925"/>
            <a:ext cx="463175" cy="481100"/>
            <a:chOff x="7817200" y="299450"/>
            <a:chExt cx="463175" cy="481100"/>
          </a:xfrm>
        </p:grpSpPr>
        <p:sp>
          <p:nvSpPr>
            <p:cNvPr id="1203" name="Google Shape;1203;p41"/>
            <p:cNvSpPr/>
            <p:nvPr/>
          </p:nvSpPr>
          <p:spPr>
            <a:xfrm>
              <a:off x="7834725" y="334925"/>
              <a:ext cx="445650" cy="445625"/>
            </a:xfrm>
            <a:custGeom>
              <a:avLst/>
              <a:gdLst/>
              <a:ahLst/>
              <a:cxnLst/>
              <a:rect l="l" t="t" r="r" b="b"/>
              <a:pathLst>
                <a:path w="17826" h="17825" extrusionOk="0">
                  <a:moveTo>
                    <a:pt x="8913" y="0"/>
                  </a:moveTo>
                  <a:cubicBezTo>
                    <a:pt x="3982" y="0"/>
                    <a:pt x="1" y="3993"/>
                    <a:pt x="1" y="8912"/>
                  </a:cubicBezTo>
                  <a:cubicBezTo>
                    <a:pt x="1" y="13832"/>
                    <a:pt x="3982" y="17825"/>
                    <a:pt x="8913" y="17825"/>
                  </a:cubicBezTo>
                  <a:cubicBezTo>
                    <a:pt x="13833" y="17825"/>
                    <a:pt x="17825" y="13832"/>
                    <a:pt x="17825" y="8912"/>
                  </a:cubicBezTo>
                  <a:cubicBezTo>
                    <a:pt x="17825" y="3993"/>
                    <a:pt x="13833" y="0"/>
                    <a:pt x="8913" y="0"/>
                  </a:cubicBezTo>
                  <a:close/>
                </a:path>
              </a:pathLst>
            </a:custGeom>
            <a:solidFill>
              <a:srgbClr val="508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7817200" y="299450"/>
              <a:ext cx="453075" cy="445650"/>
            </a:xfrm>
            <a:custGeom>
              <a:avLst/>
              <a:gdLst/>
              <a:ahLst/>
              <a:cxnLst/>
              <a:rect l="l" t="t" r="r" b="b"/>
              <a:pathLst>
                <a:path w="18123" h="17826" extrusionOk="0">
                  <a:moveTo>
                    <a:pt x="9078" y="384"/>
                  </a:moveTo>
                  <a:cubicBezTo>
                    <a:pt x="13690" y="384"/>
                    <a:pt x="17493" y="4149"/>
                    <a:pt x="17540" y="8834"/>
                  </a:cubicBezTo>
                  <a:cubicBezTo>
                    <a:pt x="17599" y="13580"/>
                    <a:pt x="13678" y="17390"/>
                    <a:pt x="9053" y="17390"/>
                  </a:cubicBezTo>
                  <a:cubicBezTo>
                    <a:pt x="9046" y="17390"/>
                    <a:pt x="9039" y="17390"/>
                    <a:pt x="9032" y="17390"/>
                  </a:cubicBezTo>
                  <a:cubicBezTo>
                    <a:pt x="8990" y="17391"/>
                    <a:pt x="8947" y="17391"/>
                    <a:pt x="8905" y="17391"/>
                  </a:cubicBezTo>
                  <a:cubicBezTo>
                    <a:pt x="4374" y="17391"/>
                    <a:pt x="582" y="13616"/>
                    <a:pt x="512" y="9024"/>
                  </a:cubicBezTo>
                  <a:cubicBezTo>
                    <a:pt x="440" y="4307"/>
                    <a:pt x="4231" y="433"/>
                    <a:pt x="8949" y="385"/>
                  </a:cubicBezTo>
                  <a:cubicBezTo>
                    <a:pt x="8992" y="385"/>
                    <a:pt x="9035" y="384"/>
                    <a:pt x="9078" y="384"/>
                  </a:cubicBezTo>
                  <a:close/>
                  <a:moveTo>
                    <a:pt x="9010" y="1"/>
                  </a:moveTo>
                  <a:cubicBezTo>
                    <a:pt x="4170" y="1"/>
                    <a:pt x="201" y="3867"/>
                    <a:pt x="108" y="8739"/>
                  </a:cubicBezTo>
                  <a:cubicBezTo>
                    <a:pt x="1" y="13587"/>
                    <a:pt x="3815" y="17628"/>
                    <a:pt x="8663" y="17818"/>
                  </a:cubicBezTo>
                  <a:cubicBezTo>
                    <a:pt x="8792" y="17823"/>
                    <a:pt x="8920" y="17826"/>
                    <a:pt x="9047" y="17826"/>
                  </a:cubicBezTo>
                  <a:cubicBezTo>
                    <a:pt x="13707" y="17826"/>
                    <a:pt x="17666" y="14260"/>
                    <a:pt x="17908" y="9298"/>
                  </a:cubicBezTo>
                  <a:cubicBezTo>
                    <a:pt x="18122" y="4342"/>
                    <a:pt x="14248" y="160"/>
                    <a:pt x="9293" y="5"/>
                  </a:cubicBezTo>
                  <a:cubicBezTo>
                    <a:pt x="9198" y="2"/>
                    <a:pt x="9104" y="1"/>
                    <a:pt x="9010"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41"/>
          <p:cNvSpPr/>
          <p:nvPr/>
        </p:nvSpPr>
        <p:spPr>
          <a:xfrm>
            <a:off x="-246525" y="3199275"/>
            <a:ext cx="456925" cy="451900"/>
          </a:xfrm>
          <a:custGeom>
            <a:avLst/>
            <a:gdLst/>
            <a:ahLst/>
            <a:cxnLst/>
            <a:rect l="l" t="t" r="r" b="b"/>
            <a:pathLst>
              <a:path w="18277" h="18076" extrusionOk="0">
                <a:moveTo>
                  <a:pt x="9057" y="635"/>
                </a:moveTo>
                <a:cubicBezTo>
                  <a:pt x="13678" y="635"/>
                  <a:pt x="17493" y="4391"/>
                  <a:pt x="17540" y="9084"/>
                </a:cubicBezTo>
                <a:cubicBezTo>
                  <a:pt x="17599" y="13842"/>
                  <a:pt x="13678" y="17652"/>
                  <a:pt x="9053" y="17652"/>
                </a:cubicBezTo>
                <a:cubicBezTo>
                  <a:pt x="9046" y="17652"/>
                  <a:pt x="9039" y="17652"/>
                  <a:pt x="9032" y="17652"/>
                </a:cubicBezTo>
                <a:cubicBezTo>
                  <a:pt x="8989" y="17652"/>
                  <a:pt x="8947" y="17653"/>
                  <a:pt x="8905" y="17653"/>
                </a:cubicBezTo>
                <a:cubicBezTo>
                  <a:pt x="4374" y="17653"/>
                  <a:pt x="582" y="13878"/>
                  <a:pt x="512" y="9286"/>
                </a:cubicBezTo>
                <a:cubicBezTo>
                  <a:pt x="440" y="4557"/>
                  <a:pt x="4219" y="683"/>
                  <a:pt x="8948" y="635"/>
                </a:cubicBezTo>
                <a:cubicBezTo>
                  <a:pt x="8985" y="635"/>
                  <a:pt x="9021" y="635"/>
                  <a:pt x="9057" y="635"/>
                </a:cubicBezTo>
                <a:close/>
                <a:moveTo>
                  <a:pt x="8995" y="1"/>
                </a:moveTo>
                <a:cubicBezTo>
                  <a:pt x="4068" y="1"/>
                  <a:pt x="61" y="4027"/>
                  <a:pt x="108" y="9001"/>
                </a:cubicBezTo>
                <a:cubicBezTo>
                  <a:pt x="1" y="13849"/>
                  <a:pt x="3815" y="17889"/>
                  <a:pt x="8663" y="18068"/>
                </a:cubicBezTo>
                <a:cubicBezTo>
                  <a:pt x="8792" y="18073"/>
                  <a:pt x="8920" y="18076"/>
                  <a:pt x="9048" y="18076"/>
                </a:cubicBezTo>
                <a:cubicBezTo>
                  <a:pt x="13708" y="18076"/>
                  <a:pt x="17665" y="14521"/>
                  <a:pt x="17908" y="9560"/>
                </a:cubicBezTo>
                <a:cubicBezTo>
                  <a:pt x="18277" y="4509"/>
                  <a:pt x="14355" y="160"/>
                  <a:pt x="9293" y="6"/>
                </a:cubicBezTo>
                <a:cubicBezTo>
                  <a:pt x="9193" y="2"/>
                  <a:pt x="9094" y="1"/>
                  <a:pt x="8995"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8270463" y="613863"/>
            <a:ext cx="320850" cy="318475"/>
          </a:xfrm>
          <a:custGeom>
            <a:avLst/>
            <a:gdLst/>
            <a:ahLst/>
            <a:cxnLst/>
            <a:rect l="l" t="t" r="r" b="b"/>
            <a:pathLst>
              <a:path w="12834" h="12739" fill="none" extrusionOk="0">
                <a:moveTo>
                  <a:pt x="2935" y="12739"/>
                </a:moveTo>
                <a:lnTo>
                  <a:pt x="2900" y="12739"/>
                </a:lnTo>
                <a:cubicBezTo>
                  <a:pt x="2519" y="12679"/>
                  <a:pt x="2151" y="12561"/>
                  <a:pt x="1806" y="12394"/>
                </a:cubicBezTo>
                <a:cubicBezTo>
                  <a:pt x="1497" y="12240"/>
                  <a:pt x="1200" y="12038"/>
                  <a:pt x="939" y="11800"/>
                </a:cubicBezTo>
                <a:cubicBezTo>
                  <a:pt x="701" y="11586"/>
                  <a:pt x="511" y="11337"/>
                  <a:pt x="357" y="11051"/>
                </a:cubicBezTo>
                <a:cubicBezTo>
                  <a:pt x="214" y="10802"/>
                  <a:pt x="143" y="10517"/>
                  <a:pt x="143" y="10220"/>
                </a:cubicBezTo>
                <a:cubicBezTo>
                  <a:pt x="143" y="9780"/>
                  <a:pt x="392" y="9281"/>
                  <a:pt x="915" y="8746"/>
                </a:cubicBezTo>
                <a:lnTo>
                  <a:pt x="3351" y="6156"/>
                </a:lnTo>
                <a:lnTo>
                  <a:pt x="83" y="2793"/>
                </a:lnTo>
                <a:cubicBezTo>
                  <a:pt x="24" y="2745"/>
                  <a:pt x="0" y="2662"/>
                  <a:pt x="24" y="2591"/>
                </a:cubicBezTo>
                <a:cubicBezTo>
                  <a:pt x="107" y="2282"/>
                  <a:pt x="226" y="1985"/>
                  <a:pt x="392" y="1712"/>
                </a:cubicBezTo>
                <a:cubicBezTo>
                  <a:pt x="547" y="1414"/>
                  <a:pt x="761" y="1153"/>
                  <a:pt x="998" y="927"/>
                </a:cubicBezTo>
                <a:cubicBezTo>
                  <a:pt x="1224" y="701"/>
                  <a:pt x="1486" y="523"/>
                  <a:pt x="1771" y="381"/>
                </a:cubicBezTo>
                <a:cubicBezTo>
                  <a:pt x="2044" y="238"/>
                  <a:pt x="2353" y="155"/>
                  <a:pt x="2662" y="155"/>
                </a:cubicBezTo>
                <a:cubicBezTo>
                  <a:pt x="3220" y="155"/>
                  <a:pt x="3743" y="404"/>
                  <a:pt x="4100" y="844"/>
                </a:cubicBezTo>
                <a:lnTo>
                  <a:pt x="6524" y="3470"/>
                </a:lnTo>
                <a:lnTo>
                  <a:pt x="9756" y="84"/>
                </a:lnTo>
                <a:cubicBezTo>
                  <a:pt x="9816" y="24"/>
                  <a:pt x="9899" y="0"/>
                  <a:pt x="9982" y="36"/>
                </a:cubicBezTo>
                <a:cubicBezTo>
                  <a:pt x="10588" y="226"/>
                  <a:pt x="11146" y="571"/>
                  <a:pt x="11586" y="1022"/>
                </a:cubicBezTo>
                <a:cubicBezTo>
                  <a:pt x="12038" y="1438"/>
                  <a:pt x="12311" y="2020"/>
                  <a:pt x="12323" y="2638"/>
                </a:cubicBezTo>
                <a:cubicBezTo>
                  <a:pt x="12311" y="2912"/>
                  <a:pt x="12252" y="3173"/>
                  <a:pt x="12133" y="3411"/>
                </a:cubicBezTo>
                <a:cubicBezTo>
                  <a:pt x="11978" y="3708"/>
                  <a:pt x="11776" y="3981"/>
                  <a:pt x="11539" y="4207"/>
                </a:cubicBezTo>
                <a:lnTo>
                  <a:pt x="9495" y="6322"/>
                </a:lnTo>
                <a:lnTo>
                  <a:pt x="12763" y="10089"/>
                </a:lnTo>
                <a:cubicBezTo>
                  <a:pt x="12810" y="10148"/>
                  <a:pt x="12834" y="10220"/>
                  <a:pt x="12810" y="10291"/>
                </a:cubicBezTo>
                <a:cubicBezTo>
                  <a:pt x="12632" y="10921"/>
                  <a:pt x="12287" y="11491"/>
                  <a:pt x="11812" y="11931"/>
                </a:cubicBezTo>
                <a:cubicBezTo>
                  <a:pt x="11337" y="12347"/>
                  <a:pt x="10742" y="12561"/>
                  <a:pt x="10113" y="12549"/>
                </a:cubicBezTo>
                <a:cubicBezTo>
                  <a:pt x="9827" y="12537"/>
                  <a:pt x="9554" y="12477"/>
                  <a:pt x="9293" y="12359"/>
                </a:cubicBezTo>
                <a:cubicBezTo>
                  <a:pt x="8972" y="12216"/>
                  <a:pt x="8687" y="12002"/>
                  <a:pt x="8473" y="11717"/>
                </a:cubicBezTo>
                <a:lnTo>
                  <a:pt x="6346" y="9150"/>
                </a:lnTo>
                <a:lnTo>
                  <a:pt x="3102" y="12668"/>
                </a:lnTo>
                <a:cubicBezTo>
                  <a:pt x="3054" y="12715"/>
                  <a:pt x="2995" y="12739"/>
                  <a:pt x="2935" y="12739"/>
                </a:cubicBezTo>
                <a:close/>
                <a:moveTo>
                  <a:pt x="1093" y="8901"/>
                </a:moveTo>
                <a:close/>
              </a:path>
            </a:pathLst>
          </a:custGeom>
          <a:noFill/>
          <a:ln w="11300" cap="rnd" cmpd="sng">
            <a:solidFill>
              <a:srgbClr val="2E2B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7154000" y="1006200"/>
            <a:ext cx="357100" cy="343625"/>
          </a:xfrm>
          <a:custGeom>
            <a:avLst/>
            <a:gdLst/>
            <a:ahLst/>
            <a:cxnLst/>
            <a:rect l="l" t="t" r="r" b="b"/>
            <a:pathLst>
              <a:path w="14284" h="13745" extrusionOk="0">
                <a:moveTo>
                  <a:pt x="7427" y="424"/>
                </a:moveTo>
                <a:cubicBezTo>
                  <a:pt x="10992" y="435"/>
                  <a:pt x="13868" y="3335"/>
                  <a:pt x="13856" y="6900"/>
                </a:cubicBezTo>
                <a:cubicBezTo>
                  <a:pt x="13880" y="10486"/>
                  <a:pt x="10992" y="13400"/>
                  <a:pt x="7423" y="13400"/>
                </a:cubicBezTo>
                <a:cubicBezTo>
                  <a:pt x="7409" y="13400"/>
                  <a:pt x="7394" y="13400"/>
                  <a:pt x="7380" y="13400"/>
                </a:cubicBezTo>
                <a:cubicBezTo>
                  <a:pt x="3791" y="13388"/>
                  <a:pt x="904" y="10429"/>
                  <a:pt x="975" y="6840"/>
                </a:cubicBezTo>
                <a:cubicBezTo>
                  <a:pt x="963" y="3299"/>
                  <a:pt x="3874" y="424"/>
                  <a:pt x="7427" y="424"/>
                </a:cubicBezTo>
                <a:close/>
                <a:moveTo>
                  <a:pt x="7421" y="1"/>
                </a:moveTo>
                <a:cubicBezTo>
                  <a:pt x="5618" y="1"/>
                  <a:pt x="3842" y="710"/>
                  <a:pt x="2520" y="2040"/>
                </a:cubicBezTo>
                <a:cubicBezTo>
                  <a:pt x="571" y="4012"/>
                  <a:pt x="1" y="6971"/>
                  <a:pt x="1070" y="9538"/>
                </a:cubicBezTo>
                <a:cubicBezTo>
                  <a:pt x="2148" y="12095"/>
                  <a:pt x="4653" y="13744"/>
                  <a:pt x="7421" y="13744"/>
                </a:cubicBezTo>
                <a:cubicBezTo>
                  <a:pt x="7431" y="13744"/>
                  <a:pt x="7441" y="13744"/>
                  <a:pt x="7451" y="13744"/>
                </a:cubicBezTo>
                <a:cubicBezTo>
                  <a:pt x="11218" y="13744"/>
                  <a:pt x="14284" y="10655"/>
                  <a:pt x="14284" y="6840"/>
                </a:cubicBezTo>
                <a:cubicBezTo>
                  <a:pt x="14272" y="4060"/>
                  <a:pt x="12585" y="1564"/>
                  <a:pt x="10006" y="507"/>
                </a:cubicBezTo>
                <a:cubicBezTo>
                  <a:pt x="9170" y="166"/>
                  <a:pt x="8292" y="1"/>
                  <a:pt x="7421" y="1"/>
                </a:cubicBezTo>
                <a:close/>
              </a:path>
            </a:pathLst>
          </a:custGeom>
          <a:solidFill>
            <a:srgbClr val="2E2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ambar 16">
            <a:extLst>
              <a:ext uri="{FF2B5EF4-FFF2-40B4-BE49-F238E27FC236}">
                <a16:creationId xmlns="" xmlns:a16="http://schemas.microsoft.com/office/drawing/2014/main" id="{F37B2A0D-C7C5-48E6-A32E-74C91FCB4F90}"/>
              </a:ext>
            </a:extLst>
          </p:cNvPr>
          <p:cNvPicPr>
            <a:picLocks noChangeAspect="1"/>
          </p:cNvPicPr>
          <p:nvPr/>
        </p:nvPicPr>
        <p:blipFill rotWithShape="1">
          <a:blip r:embed="rId3"/>
          <a:srcRect l="4767" t="8662" r="53372" b="34255"/>
          <a:stretch/>
        </p:blipFill>
        <p:spPr>
          <a:xfrm>
            <a:off x="733647" y="124935"/>
            <a:ext cx="7653516" cy="4734144"/>
          </a:xfrm>
          <a:prstGeom prst="rect">
            <a:avLst/>
          </a:prstGeom>
        </p:spPr>
      </p:pic>
    </p:spTree>
  </p:cSld>
  <p:clrMapOvr>
    <a:masterClrMapping/>
  </p:clrMapOvr>
</p:sld>
</file>

<file path=ppt/theme/theme1.xml><?xml version="1.0" encoding="utf-8"?>
<a:theme xmlns:a="http://schemas.openxmlformats.org/drawingml/2006/main" name="School Rules by Slidesgo">
  <a:themeElements>
    <a:clrScheme name="Simple Light">
      <a:dk1>
        <a:srgbClr val="2E2B26"/>
      </a:dk1>
      <a:lt1>
        <a:srgbClr val="F4E7D4"/>
      </a:lt1>
      <a:dk2>
        <a:srgbClr val="50897A"/>
      </a:dk2>
      <a:lt2>
        <a:srgbClr val="8FAF9F"/>
      </a:lt2>
      <a:accent1>
        <a:srgbClr val="C5E4D4"/>
      </a:accent1>
      <a:accent2>
        <a:srgbClr val="E7D2B4"/>
      </a:accent2>
      <a:accent3>
        <a:srgbClr val="C9AE87"/>
      </a:accent3>
      <a:accent4>
        <a:srgbClr val="B8AA98"/>
      </a:accent4>
      <a:accent5>
        <a:srgbClr val="99958F"/>
      </a:accent5>
      <a:accent6>
        <a:srgbClr val="6D6C6A"/>
      </a:accent6>
      <a:hlink>
        <a:srgbClr val="2E2B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87</Words>
  <Application>Microsoft Office PowerPoint</Application>
  <PresentationFormat>On-screen Show (16:9)</PresentationFormat>
  <Paragraphs>26</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Fredoka One</vt:lpstr>
      <vt:lpstr>Montserrat</vt:lpstr>
      <vt:lpstr>Cambria Math</vt:lpstr>
      <vt:lpstr>Times New Roman</vt:lpstr>
      <vt:lpstr>Arial</vt:lpstr>
      <vt:lpstr>School Rules by Slidesgo</vt:lpstr>
      <vt:lpstr>Kelompok 13</vt:lpstr>
      <vt:lpstr>YANG AKAN KITA BAHAS</vt:lpstr>
      <vt:lpstr>merupakan fungsi yang menggunakan fungsi lain sebagai parameter atau sebagai hasil return.  1. Lambda  Fungsi lambda bisa mempunyai banyak argumen, tapi hanya boleh memiliki satu ekspresi. 2. Map  Fungsi map () berfungsi untuk mengaplikasikan satu fungsi ke semua anggota dari iterable (list, tuple dan lain-lain) dan mengembalikan hasilnya berupa objek map. 3. Filter  Fungsi filter () berfungsi menyaring anggota – anggota dari iterable menggunakan sebuah fungsi untuk menguji tiap anggota dari iterable tersebut. 4. Sorted  Fungsi sorted () berfungsi untuk mengurutkan suatu iterable baik secara naik maupun turun.  </vt:lpstr>
      <vt:lpstr>Functool Module</vt:lpstr>
      <vt:lpstr>Penjelasan Kode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ACER</dc:creator>
  <cp:lastModifiedBy>Microsoft account</cp:lastModifiedBy>
  <cp:revision>15</cp:revision>
  <dcterms:modified xsi:type="dcterms:W3CDTF">2021-02-11T06:48:07Z</dcterms:modified>
</cp:coreProperties>
</file>