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Employee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Education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AgeGroup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Satisfaction by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previous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Stock Option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b8345bf-6610-46b0-a6ce-e11c0e93bc2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b2391078f05451b" /><Relationship Type="http://schemas.openxmlformats.org/officeDocument/2006/relationships/slideLayout" Target="/ppt/slideLayouts/slideLayout8.xml" Id="R8388caa4da854318" /><Relationship Type="http://schemas.openxmlformats.org/officeDocument/2006/relationships/hyperlink" Target="https://app.powerbi.com/groups/me/reports/fb8345bf-6610-46b0-a6ce-e11c0e93bc2d/?pbi_source=PowerPoint" TargetMode="External" Id="RelId0" /><Relationship Type="http://schemas.openxmlformats.org/officeDocument/2006/relationships/image" Target="/ppt/media/image4.png" Id="imgId41736261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Data 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1/25/2024 4:26:53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1/25/2024 4:25:50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Employee Count ,Attrition ,Attrition Rate ,Average Age ,Avg Salary ,Avg Years ,Attrition by Education ,Attrition by AgeGroup ,Job Satisfaction by Role ,Attrition by Promotion ,Attrition by Gender ,Attrition by Years ,Attrition by Department ,Attrition by previous company ,Attrition by Stock Option ,Departments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17362615"/>
          <a:stretch xmlns:a="http://schemas.openxmlformats.org/drawingml/2006/main">
            <a:fillRect/>
          </a:stretch>
        </p:blipFill>
        <p:spPr>
          <a:xfrm xmlns:a="http://schemas.openxmlformats.org/drawingml/2006/main">
            <a:off x="1876425" y="0"/>
            <a:ext cx="84296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