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9"/>
  </p:notesMasterIdLst>
  <p:handoutMasterIdLst>
    <p:handoutMasterId r:id="rId10"/>
  </p:handoutMasterIdLst>
  <p:sldIdLst>
    <p:sldId id="256" r:id="rId2"/>
    <p:sldId id="266" r:id="rId3"/>
    <p:sldId id="265" r:id="rId4"/>
    <p:sldId id="267"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p:cViewPr varScale="1">
        <p:scale>
          <a:sx n="74" d="100"/>
          <a:sy n="74" d="100"/>
        </p:scale>
        <p:origin x="372"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FB051D-66D6-42D0-AB0C-624D4A5B974F}"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2FE47-554B-409F-93E2-5C01851096B0}" type="slidenum">
              <a:rPr lang="en-US" smtClean="0"/>
              <a:t>‹#›</a:t>
            </a:fld>
            <a:endParaRPr lang="en-US"/>
          </a:p>
        </p:txBody>
      </p:sp>
      <p:sp>
        <p:nvSpPr>
          <p:cNvPr id="7" name="Rectangle 6"/>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020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2/8/2020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8712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4526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98602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811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2/8/2020</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21434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2/8/2020</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91062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6013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06505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2/8/2020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CC0096-1860-4642-9CD2-0079EA5E7CD1}"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5815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FB051D-66D6-42D0-AB0C-624D4A5B974F}"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2FE47-554B-409F-93E2-5C01851096B0}" type="slidenum">
              <a:rPr lang="en-US" smtClean="0"/>
              <a:t>‹#›</a:t>
            </a:fld>
            <a:endParaRPr lang="en-US"/>
          </a:p>
        </p:txBody>
      </p:sp>
    </p:spTree>
    <p:extLst>
      <p:ext uri="{BB962C8B-B14F-4D97-AF65-F5344CB8AC3E}">
        <p14:creationId xmlns:p14="http://schemas.microsoft.com/office/powerpoint/2010/main" val="42570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5926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72777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CC0096-1860-4642-9CD2-0079EA5E7CD1}" type="datetimeFigureOut">
              <a:rPr lang="en-US" smtClean="0"/>
              <a:t>2/8/2020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5960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CC0096-1860-4642-9CD2-0079EA5E7CD1}" type="datetimeFigureOut">
              <a:rPr lang="en-US" smtClean="0"/>
              <a:t>2/8/2020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48520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7CC0096-1860-4642-9CD2-0079EA5E7CD1}" type="datetimeFigureOut">
              <a:rPr lang="en-US" smtClean="0"/>
              <a:t>2/8/2020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9497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73088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CC0096-1860-4642-9CD2-0079EA5E7CD1}" type="datetimeFigureOut">
              <a:rPr lang="en-US" smtClean="0"/>
              <a:pPr/>
              <a:t>2/8/2020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409130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65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9400"/>
            <a:ext cx="9144000" cy="2387600"/>
          </a:xfrm>
        </p:spPr>
        <p:txBody>
          <a:bodyPr>
            <a:noAutofit/>
          </a:bodyPr>
          <a:lstStyle/>
          <a:p>
            <a:r>
              <a:rPr lang="en-US" b="1" dirty="0" smtClean="0"/>
              <a:t>Smart Warehouse Monitoring System</a:t>
            </a:r>
            <a:endParaRPr b="1"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38200" y="641172"/>
            <a:ext cx="9404723" cy="1400530"/>
          </a:xfrm>
        </p:spPr>
        <p:txBody>
          <a:bodyPr>
            <a:normAutofit/>
          </a:bodyPr>
          <a:lstStyle/>
          <a:p>
            <a:r>
              <a:rPr lang="en-US" sz="4800" b="1" dirty="0" smtClean="0"/>
              <a:t>Team: </a:t>
            </a:r>
            <a:r>
              <a:rPr lang="en-US" sz="4800" b="1" dirty="0" err="1" smtClean="0"/>
              <a:t>Automators</a:t>
            </a:r>
            <a:endParaRPr sz="4800" b="1" dirty="0"/>
          </a:p>
        </p:txBody>
      </p:sp>
      <p:sp>
        <p:nvSpPr>
          <p:cNvPr id="7" name="Title 12"/>
          <p:cNvSpPr txBox="1">
            <a:spLocks/>
          </p:cNvSpPr>
          <p:nvPr/>
        </p:nvSpPr>
        <p:spPr>
          <a:xfrm>
            <a:off x="838200" y="1341437"/>
            <a:ext cx="10515600" cy="4678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Members:</a:t>
            </a:r>
          </a:p>
          <a:p>
            <a:pPr marL="514350" indent="-514350">
              <a:lnSpc>
                <a:spcPct val="150000"/>
              </a:lnSpc>
              <a:buAutoNum type="arabicPeriod"/>
            </a:pPr>
            <a:r>
              <a:rPr lang="en-US" sz="2800" dirty="0" err="1" smtClean="0"/>
              <a:t>Debashish</a:t>
            </a:r>
            <a:r>
              <a:rPr lang="en-US" sz="2800" dirty="0" smtClean="0"/>
              <a:t> </a:t>
            </a:r>
            <a:r>
              <a:rPr lang="en-US" sz="2800" dirty="0" err="1" smtClean="0"/>
              <a:t>Mondal</a:t>
            </a:r>
            <a:r>
              <a:rPr lang="en-US" sz="2800" dirty="0" smtClean="0"/>
              <a:t> (Team Lead</a:t>
            </a:r>
            <a:r>
              <a:rPr lang="en-US" sz="2800" dirty="0"/>
              <a:t>, Mobile: </a:t>
            </a:r>
            <a:r>
              <a:rPr lang="en-US" sz="2800" dirty="0" smtClean="0"/>
              <a:t>01766699925)</a:t>
            </a:r>
          </a:p>
          <a:p>
            <a:pPr marL="971550" lvl="1" indent="-514350">
              <a:lnSpc>
                <a:spcPct val="150000"/>
              </a:lnSpc>
              <a:buFont typeface="Arial" panose="020B0604020202020204" pitchFamily="34" charset="0"/>
              <a:buChar char="•"/>
            </a:pPr>
            <a:r>
              <a:rPr lang="en-US" sz="2000" dirty="0">
                <a:latin typeface="+mj-lt"/>
                <a:ea typeface="+mj-ea"/>
                <a:cs typeface="+mj-cs"/>
              </a:rPr>
              <a:t>From Dhaka</a:t>
            </a:r>
          </a:p>
          <a:p>
            <a:pPr marL="514350" indent="-514350">
              <a:lnSpc>
                <a:spcPct val="150000"/>
              </a:lnSpc>
              <a:buAutoNum type="arabicPeriod"/>
            </a:pPr>
            <a:r>
              <a:rPr lang="en-US" sz="2800" dirty="0" err="1"/>
              <a:t>Shahriar</a:t>
            </a:r>
            <a:r>
              <a:rPr lang="en-US" sz="2800" dirty="0"/>
              <a:t> Rahman (Mobile: 01929055591)</a:t>
            </a:r>
          </a:p>
          <a:p>
            <a:pPr marL="971550" lvl="1" indent="-514350">
              <a:lnSpc>
                <a:spcPct val="150000"/>
              </a:lnSpc>
              <a:buFont typeface="Arial" panose="020B0604020202020204" pitchFamily="34" charset="0"/>
              <a:buChar char="•"/>
            </a:pPr>
            <a:r>
              <a:rPr lang="en-US" sz="2000" dirty="0">
                <a:latin typeface="+mj-lt"/>
                <a:ea typeface="+mj-ea"/>
                <a:cs typeface="+mj-cs"/>
              </a:rPr>
              <a:t>From Dhaka</a:t>
            </a:r>
          </a:p>
          <a:p>
            <a:pPr marL="514350" indent="-514350">
              <a:lnSpc>
                <a:spcPct val="150000"/>
              </a:lnSpc>
              <a:buAutoNum type="arabicPeriod"/>
            </a:pPr>
            <a:r>
              <a:rPr lang="en-US" sz="2800" dirty="0"/>
              <a:t>Md. </a:t>
            </a:r>
            <a:r>
              <a:rPr lang="en-US" sz="2800" dirty="0" err="1"/>
              <a:t>Moinul</a:t>
            </a:r>
            <a:r>
              <a:rPr lang="en-US" sz="2800" dirty="0"/>
              <a:t> Hasan (Mobile: 01787653504)</a:t>
            </a:r>
          </a:p>
          <a:p>
            <a:pPr marL="971550" lvl="1" indent="-514350">
              <a:lnSpc>
                <a:spcPct val="150000"/>
              </a:lnSpc>
              <a:buFont typeface="Arial" panose="020B0604020202020204" pitchFamily="34" charset="0"/>
              <a:buChar char="•"/>
            </a:pPr>
            <a:r>
              <a:rPr lang="en-US" sz="2000" dirty="0">
                <a:latin typeface="+mj-lt"/>
                <a:ea typeface="+mj-ea"/>
                <a:cs typeface="+mj-cs"/>
              </a:rPr>
              <a:t>From Dhaka</a:t>
            </a:r>
            <a:endParaRPr lang="en-US" sz="2000" dirty="0">
              <a:latin typeface="+mj-lt"/>
              <a:ea typeface="+mj-ea"/>
              <a:cs typeface="+mj-cs"/>
            </a:endParaRPr>
          </a:p>
        </p:txBody>
      </p:sp>
    </p:spTree>
    <p:extLst>
      <p:ext uri="{BB962C8B-B14F-4D97-AF65-F5344CB8AC3E}">
        <p14:creationId xmlns:p14="http://schemas.microsoft.com/office/powerpoint/2010/main" val="143514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8200" y="544335"/>
            <a:ext cx="9404723" cy="1400530"/>
          </a:xfrm>
        </p:spPr>
        <p:txBody>
          <a:bodyPr>
            <a:normAutofit/>
          </a:bodyPr>
          <a:lstStyle/>
          <a:p>
            <a:r>
              <a:rPr lang="en-US" sz="4800" b="1" dirty="0" smtClean="0"/>
              <a:t>Our Challenge</a:t>
            </a:r>
            <a:endParaRPr sz="4800" b="1" dirty="0"/>
          </a:p>
        </p:txBody>
      </p:sp>
      <p:sp>
        <p:nvSpPr>
          <p:cNvPr id="14" name="Content Placeholder 13"/>
          <p:cNvSpPr>
            <a:spLocks noGrp="1"/>
          </p:cNvSpPr>
          <p:nvPr>
            <p:ph idx="1"/>
          </p:nvPr>
        </p:nvSpPr>
        <p:spPr>
          <a:xfrm>
            <a:off x="838200" y="1519237"/>
            <a:ext cx="10515600" cy="612775"/>
          </a:xfrm>
        </p:spPr>
        <p:txBody>
          <a:bodyPr>
            <a:normAutofit/>
          </a:bodyPr>
          <a:lstStyle/>
          <a:p>
            <a:pPr marL="0" indent="0">
              <a:spcBef>
                <a:spcPct val="0"/>
              </a:spcBef>
              <a:buNone/>
            </a:pPr>
            <a:r>
              <a:rPr lang="en-US" dirty="0">
                <a:latin typeface="+mj-lt"/>
                <a:ea typeface="+mj-ea"/>
                <a:cs typeface="+mj-cs"/>
              </a:rPr>
              <a:t>Smart Warehouse (LSD / CSD / Silo)” for preserving grains properly</a:t>
            </a:r>
            <a:endParaRPr dirty="0">
              <a:latin typeface="+mj-lt"/>
              <a:ea typeface="+mj-ea"/>
              <a:cs typeface="+mj-cs"/>
            </a:endParaRPr>
          </a:p>
        </p:txBody>
      </p:sp>
      <p:sp>
        <p:nvSpPr>
          <p:cNvPr id="4" name="Title 12"/>
          <p:cNvSpPr txBox="1">
            <a:spLocks/>
          </p:cNvSpPr>
          <p:nvPr/>
        </p:nvSpPr>
        <p:spPr>
          <a:xfrm>
            <a:off x="838200" y="1905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Solution Status</a:t>
            </a:r>
            <a:endParaRPr lang="en-US" sz="4800" b="1" dirty="0"/>
          </a:p>
        </p:txBody>
      </p:sp>
      <p:sp>
        <p:nvSpPr>
          <p:cNvPr id="5" name="Content Placeholder 13"/>
          <p:cNvSpPr txBox="1">
            <a:spLocks/>
          </p:cNvSpPr>
          <p:nvPr/>
        </p:nvSpPr>
        <p:spPr>
          <a:xfrm>
            <a:off x="838200" y="3078163"/>
            <a:ext cx="10515600" cy="612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en-US" dirty="0" smtClean="0">
                <a:latin typeface="+mj-lt"/>
                <a:ea typeface="+mj-ea"/>
                <a:cs typeface="+mj-cs"/>
              </a:rPr>
              <a:t>Prototype</a:t>
            </a:r>
            <a:endParaRPr lang="en-US" dirty="0">
              <a:latin typeface="+mj-lt"/>
              <a:ea typeface="+mj-ea"/>
              <a:cs typeface="+mj-cs"/>
            </a:endParaRPr>
          </a:p>
        </p:txBody>
      </p:sp>
      <p:sp>
        <p:nvSpPr>
          <p:cNvPr id="6" name="Title 12"/>
          <p:cNvSpPr txBox="1">
            <a:spLocks/>
          </p:cNvSpPr>
          <p:nvPr/>
        </p:nvSpPr>
        <p:spPr>
          <a:xfrm>
            <a:off x="838200" y="35052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Contact Person</a:t>
            </a:r>
            <a:endParaRPr lang="en-US" sz="4800" b="1" dirty="0"/>
          </a:p>
        </p:txBody>
      </p:sp>
      <p:sp>
        <p:nvSpPr>
          <p:cNvPr id="7" name="Content Placeholder 13"/>
          <p:cNvSpPr txBox="1">
            <a:spLocks/>
          </p:cNvSpPr>
          <p:nvPr/>
        </p:nvSpPr>
        <p:spPr>
          <a:xfrm>
            <a:off x="838200" y="4664076"/>
            <a:ext cx="10515600" cy="15843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en-US" dirty="0" err="1" smtClean="0">
                <a:latin typeface="+mj-lt"/>
                <a:ea typeface="+mj-ea"/>
                <a:cs typeface="+mj-cs"/>
              </a:rPr>
              <a:t>Debashish</a:t>
            </a:r>
            <a:r>
              <a:rPr lang="en-US" dirty="0" smtClean="0">
                <a:latin typeface="+mj-lt"/>
                <a:ea typeface="+mj-ea"/>
                <a:cs typeface="+mj-cs"/>
              </a:rPr>
              <a:t> </a:t>
            </a:r>
            <a:r>
              <a:rPr lang="en-US" dirty="0" err="1" smtClean="0">
                <a:latin typeface="+mj-lt"/>
                <a:ea typeface="+mj-ea"/>
                <a:cs typeface="+mj-cs"/>
              </a:rPr>
              <a:t>Mondal</a:t>
            </a:r>
            <a:endParaRPr lang="en-US" dirty="0" smtClean="0">
              <a:latin typeface="+mj-lt"/>
              <a:ea typeface="+mj-ea"/>
              <a:cs typeface="+mj-cs"/>
            </a:endParaRPr>
          </a:p>
          <a:p>
            <a:pPr marL="0" indent="0">
              <a:spcBef>
                <a:spcPct val="0"/>
              </a:spcBef>
              <a:buNone/>
            </a:pPr>
            <a:r>
              <a:rPr lang="en-US" dirty="0">
                <a:latin typeface="+mj-lt"/>
                <a:ea typeface="+mj-ea"/>
                <a:cs typeface="+mj-cs"/>
              </a:rPr>
              <a:t>Mobile: </a:t>
            </a:r>
            <a:r>
              <a:rPr lang="en-US" dirty="0" smtClean="0">
                <a:latin typeface="+mj-lt"/>
                <a:ea typeface="+mj-ea"/>
                <a:cs typeface="+mj-cs"/>
              </a:rPr>
              <a:t>01766699925</a:t>
            </a:r>
          </a:p>
          <a:p>
            <a:pPr marL="0" indent="0">
              <a:spcBef>
                <a:spcPct val="0"/>
              </a:spcBef>
              <a:buNone/>
            </a:pPr>
            <a:r>
              <a:rPr lang="en-US" dirty="0">
                <a:latin typeface="+mj-lt"/>
                <a:ea typeface="+mj-ea"/>
                <a:cs typeface="+mj-cs"/>
              </a:rPr>
              <a:t>Email: debashish.mondal@bracits.com</a:t>
            </a:r>
            <a:endParaRPr lang="en-US" dirty="0">
              <a:latin typeface="+mj-lt"/>
              <a:ea typeface="+mj-ea"/>
              <a:cs typeface="+mj-cs"/>
            </a:endParaRPr>
          </a:p>
        </p:txBody>
      </p:sp>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38200" y="704584"/>
            <a:ext cx="9404723" cy="1400530"/>
          </a:xfrm>
        </p:spPr>
        <p:txBody>
          <a:bodyPr>
            <a:normAutofit/>
          </a:bodyPr>
          <a:lstStyle/>
          <a:p>
            <a:r>
              <a:rPr lang="en-US" sz="4800" b="1" dirty="0" smtClean="0"/>
              <a:t>Solution Name</a:t>
            </a:r>
            <a:endParaRPr sz="4800" b="1" dirty="0"/>
          </a:p>
        </p:txBody>
      </p:sp>
      <p:sp>
        <p:nvSpPr>
          <p:cNvPr id="5" name="Content Placeholder 13"/>
          <p:cNvSpPr>
            <a:spLocks noGrp="1"/>
          </p:cNvSpPr>
          <p:nvPr>
            <p:ph idx="1"/>
          </p:nvPr>
        </p:nvSpPr>
        <p:spPr>
          <a:xfrm>
            <a:off x="838200" y="1597025"/>
            <a:ext cx="10515600" cy="612775"/>
          </a:xfrm>
        </p:spPr>
        <p:txBody>
          <a:bodyPr>
            <a:normAutofit/>
          </a:bodyPr>
          <a:lstStyle/>
          <a:p>
            <a:pPr marL="0" indent="0">
              <a:spcBef>
                <a:spcPct val="0"/>
              </a:spcBef>
              <a:buNone/>
            </a:pPr>
            <a:r>
              <a:rPr lang="en-US" dirty="0" smtClean="0">
                <a:latin typeface="+mj-lt"/>
                <a:ea typeface="+mj-ea"/>
                <a:cs typeface="+mj-cs"/>
              </a:rPr>
              <a:t>Smart Warehouse Monitoring System</a:t>
            </a:r>
            <a:endParaRPr dirty="0">
              <a:latin typeface="+mj-lt"/>
              <a:ea typeface="+mj-ea"/>
              <a:cs typeface="+mj-cs"/>
            </a:endParaRPr>
          </a:p>
        </p:txBody>
      </p:sp>
      <p:sp>
        <p:nvSpPr>
          <p:cNvPr id="6" name="Title 12"/>
          <p:cNvSpPr txBox="1">
            <a:spLocks/>
          </p:cNvSpPr>
          <p:nvPr/>
        </p:nvSpPr>
        <p:spPr>
          <a:xfrm>
            <a:off x="838200" y="1828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Target Group</a:t>
            </a:r>
            <a:endParaRPr lang="en-US" sz="4800" b="1" dirty="0"/>
          </a:p>
        </p:txBody>
      </p:sp>
      <p:sp>
        <p:nvSpPr>
          <p:cNvPr id="7" name="Content Placeholder 13"/>
          <p:cNvSpPr txBox="1">
            <a:spLocks/>
          </p:cNvSpPr>
          <p:nvPr/>
        </p:nvSpPr>
        <p:spPr>
          <a:xfrm>
            <a:off x="838200" y="3060700"/>
            <a:ext cx="10515600" cy="612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en-US" dirty="0" smtClean="0">
                <a:latin typeface="+mj-lt"/>
                <a:ea typeface="+mj-ea"/>
                <a:cs typeface="+mj-cs"/>
              </a:rPr>
              <a:t>Warehouse Owners</a:t>
            </a:r>
            <a:endParaRPr lang="en-US" dirty="0">
              <a:latin typeface="+mj-lt"/>
              <a:ea typeface="+mj-ea"/>
              <a:cs typeface="+mj-cs"/>
            </a:endParaRPr>
          </a:p>
        </p:txBody>
      </p:sp>
      <p:sp>
        <p:nvSpPr>
          <p:cNvPr id="8" name="Title 12"/>
          <p:cNvSpPr txBox="1">
            <a:spLocks/>
          </p:cNvSpPr>
          <p:nvPr/>
        </p:nvSpPr>
        <p:spPr>
          <a:xfrm>
            <a:off x="838200" y="32766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Project at a glance</a:t>
            </a:r>
            <a:endParaRPr lang="en-US" sz="4800" b="1" dirty="0"/>
          </a:p>
        </p:txBody>
      </p:sp>
      <p:sp>
        <p:nvSpPr>
          <p:cNvPr id="9" name="Content Placeholder 13"/>
          <p:cNvSpPr txBox="1">
            <a:spLocks/>
          </p:cNvSpPr>
          <p:nvPr/>
        </p:nvSpPr>
        <p:spPr>
          <a:xfrm>
            <a:off x="838200" y="4508500"/>
            <a:ext cx="10515600" cy="1739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dirty="0">
                <a:latin typeface="+mj-lt"/>
                <a:ea typeface="+mj-ea"/>
                <a:cs typeface="+mj-cs"/>
              </a:rPr>
              <a:t>Using this project an owner of any warehouse will be able to easily monitor the warehouse easily. Using IOT the owner will be able to monitor the whole warehouse from anywhere in the world.</a:t>
            </a:r>
            <a:endParaRPr lang="en-US" dirty="0">
              <a:latin typeface="+mj-lt"/>
              <a:ea typeface="+mj-ea"/>
              <a:cs typeface="+mj-cs"/>
            </a:endParaRPr>
          </a:p>
        </p:txBody>
      </p:sp>
    </p:spTree>
    <p:extLst>
      <p:ext uri="{BB962C8B-B14F-4D97-AF65-F5344CB8AC3E}">
        <p14:creationId xmlns:p14="http://schemas.microsoft.com/office/powerpoint/2010/main" val="239355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38200" y="711023"/>
            <a:ext cx="9404723" cy="1400530"/>
          </a:xfrm>
        </p:spPr>
        <p:txBody>
          <a:bodyPr>
            <a:normAutofit/>
          </a:bodyPr>
          <a:lstStyle/>
          <a:p>
            <a:r>
              <a:rPr lang="en-US" sz="4800" b="1" dirty="0" smtClean="0"/>
              <a:t>Our Solve</a:t>
            </a:r>
            <a:endParaRPr sz="4800" b="1" dirty="0"/>
          </a:p>
        </p:txBody>
      </p:sp>
      <p:sp>
        <p:nvSpPr>
          <p:cNvPr id="5" name="Content Placeholder 13"/>
          <p:cNvSpPr>
            <a:spLocks noGrp="1"/>
          </p:cNvSpPr>
          <p:nvPr>
            <p:ph idx="1"/>
          </p:nvPr>
        </p:nvSpPr>
        <p:spPr>
          <a:xfrm>
            <a:off x="838200" y="1597025"/>
            <a:ext cx="10515600" cy="612775"/>
          </a:xfrm>
        </p:spPr>
        <p:txBody>
          <a:bodyPr>
            <a:normAutofit/>
          </a:bodyPr>
          <a:lstStyle/>
          <a:p>
            <a:pPr marL="0" indent="0">
              <a:spcBef>
                <a:spcPct val="0"/>
              </a:spcBef>
              <a:buNone/>
            </a:pPr>
            <a:r>
              <a:rPr lang="en-US" dirty="0" smtClean="0">
                <a:latin typeface="+mj-lt"/>
                <a:ea typeface="+mj-ea"/>
                <a:cs typeface="+mj-cs"/>
              </a:rPr>
              <a:t>We are providing easy monitoring system for a warehouse system</a:t>
            </a:r>
            <a:endParaRPr dirty="0">
              <a:latin typeface="+mj-lt"/>
              <a:ea typeface="+mj-ea"/>
              <a:cs typeface="+mj-cs"/>
            </a:endParaRPr>
          </a:p>
        </p:txBody>
      </p:sp>
      <p:sp>
        <p:nvSpPr>
          <p:cNvPr id="6" name="Title 12"/>
          <p:cNvSpPr txBox="1">
            <a:spLocks/>
          </p:cNvSpPr>
          <p:nvPr/>
        </p:nvSpPr>
        <p:spPr>
          <a:xfrm>
            <a:off x="838200" y="1828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Solving Process</a:t>
            </a:r>
            <a:endParaRPr lang="en-US" sz="4800" b="1" dirty="0"/>
          </a:p>
        </p:txBody>
      </p:sp>
      <p:sp>
        <p:nvSpPr>
          <p:cNvPr id="7" name="Content Placeholder 13"/>
          <p:cNvSpPr txBox="1">
            <a:spLocks/>
          </p:cNvSpPr>
          <p:nvPr/>
        </p:nvSpPr>
        <p:spPr>
          <a:xfrm>
            <a:off x="838200" y="3060700"/>
            <a:ext cx="10515600" cy="6127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en-US" dirty="0" smtClean="0">
                <a:latin typeface="+mj-lt"/>
                <a:ea typeface="+mj-ea"/>
                <a:cs typeface="+mj-cs"/>
              </a:rPr>
              <a:t>We are using IOT for monitoring a warehouse from anywhere anytime live.</a:t>
            </a:r>
            <a:endParaRPr lang="en-US" dirty="0">
              <a:latin typeface="+mj-lt"/>
              <a:ea typeface="+mj-ea"/>
              <a:cs typeface="+mj-cs"/>
            </a:endParaRPr>
          </a:p>
        </p:txBody>
      </p:sp>
      <p:sp>
        <p:nvSpPr>
          <p:cNvPr id="8" name="Title 12"/>
          <p:cNvSpPr txBox="1">
            <a:spLocks/>
          </p:cNvSpPr>
          <p:nvPr/>
        </p:nvSpPr>
        <p:spPr>
          <a:xfrm>
            <a:off x="838200" y="32766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Technology</a:t>
            </a:r>
            <a:endParaRPr lang="en-US" sz="4800" b="1" dirty="0"/>
          </a:p>
        </p:txBody>
      </p:sp>
      <p:sp>
        <p:nvSpPr>
          <p:cNvPr id="9" name="Content Placeholder 13"/>
          <p:cNvSpPr txBox="1">
            <a:spLocks/>
          </p:cNvSpPr>
          <p:nvPr/>
        </p:nvSpPr>
        <p:spPr>
          <a:xfrm>
            <a:off x="838200" y="4508500"/>
            <a:ext cx="10515600" cy="1739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dirty="0" smtClean="0">
                <a:latin typeface="+mj-lt"/>
                <a:ea typeface="+mj-ea"/>
                <a:cs typeface="+mj-cs"/>
              </a:rPr>
              <a:t>We are using IOT for solving this problem. This will include both Hardware and Software.</a:t>
            </a:r>
            <a:endParaRPr lang="en-US" dirty="0">
              <a:latin typeface="+mj-lt"/>
              <a:ea typeface="+mj-ea"/>
              <a:cs typeface="+mj-cs"/>
            </a:endParaRPr>
          </a:p>
        </p:txBody>
      </p:sp>
    </p:spTree>
    <p:extLst>
      <p:ext uri="{BB962C8B-B14F-4D97-AF65-F5344CB8AC3E}">
        <p14:creationId xmlns:p14="http://schemas.microsoft.com/office/powerpoint/2010/main" val="335796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10296" y="542393"/>
            <a:ext cx="9404723" cy="1400530"/>
          </a:xfrm>
        </p:spPr>
        <p:txBody>
          <a:bodyPr>
            <a:normAutofit/>
          </a:bodyPr>
          <a:lstStyle/>
          <a:p>
            <a:r>
              <a:rPr lang="en-US" sz="4800" b="1" dirty="0" smtClean="0"/>
              <a:t>Estimate Budget:</a:t>
            </a:r>
            <a:endParaRPr sz="4800" b="1" dirty="0"/>
          </a:p>
        </p:txBody>
      </p:sp>
      <p:sp>
        <p:nvSpPr>
          <p:cNvPr id="5" name="Content Placeholder 13"/>
          <p:cNvSpPr>
            <a:spLocks noGrp="1"/>
          </p:cNvSpPr>
          <p:nvPr>
            <p:ph idx="1"/>
          </p:nvPr>
        </p:nvSpPr>
        <p:spPr>
          <a:xfrm>
            <a:off x="838200" y="1597025"/>
            <a:ext cx="10515600" cy="612775"/>
          </a:xfrm>
        </p:spPr>
        <p:txBody>
          <a:bodyPr>
            <a:normAutofit/>
          </a:bodyPr>
          <a:lstStyle/>
          <a:p>
            <a:pPr marL="0" indent="0">
              <a:spcBef>
                <a:spcPct val="0"/>
              </a:spcBef>
              <a:buNone/>
            </a:pPr>
            <a:r>
              <a:rPr lang="en-US" dirty="0" smtClean="0">
                <a:latin typeface="+mj-lt"/>
                <a:ea typeface="+mj-ea"/>
                <a:cs typeface="+mj-cs"/>
              </a:rPr>
              <a:t>10,000 to 30,000 taka depending on warehouse</a:t>
            </a:r>
            <a:endParaRPr dirty="0">
              <a:latin typeface="+mj-lt"/>
              <a:ea typeface="+mj-ea"/>
              <a:cs typeface="+mj-cs"/>
            </a:endParaRPr>
          </a:p>
        </p:txBody>
      </p:sp>
      <p:sp>
        <p:nvSpPr>
          <p:cNvPr id="6" name="Title 12"/>
          <p:cNvSpPr txBox="1">
            <a:spLocks/>
          </p:cNvSpPr>
          <p:nvPr/>
        </p:nvSpPr>
        <p:spPr>
          <a:xfrm>
            <a:off x="838200" y="1828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Revenue Plan</a:t>
            </a:r>
            <a:endParaRPr lang="en-US" sz="4800" b="1" dirty="0"/>
          </a:p>
        </p:txBody>
      </p:sp>
      <p:sp>
        <p:nvSpPr>
          <p:cNvPr id="7" name="Content Placeholder 13"/>
          <p:cNvSpPr txBox="1">
            <a:spLocks/>
          </p:cNvSpPr>
          <p:nvPr/>
        </p:nvSpPr>
        <p:spPr>
          <a:xfrm>
            <a:off x="838200" y="3060700"/>
            <a:ext cx="10515600" cy="612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en-US" dirty="0" smtClean="0">
                <a:latin typeface="+mj-lt"/>
                <a:ea typeface="+mj-ea"/>
                <a:cs typeface="+mj-cs"/>
              </a:rPr>
              <a:t>TBA</a:t>
            </a:r>
            <a:endParaRPr lang="en-US" dirty="0">
              <a:latin typeface="+mj-lt"/>
              <a:ea typeface="+mj-ea"/>
              <a:cs typeface="+mj-cs"/>
            </a:endParaRPr>
          </a:p>
        </p:txBody>
      </p:sp>
      <p:sp>
        <p:nvSpPr>
          <p:cNvPr id="8" name="Title 12"/>
          <p:cNvSpPr txBox="1">
            <a:spLocks/>
          </p:cNvSpPr>
          <p:nvPr/>
        </p:nvSpPr>
        <p:spPr>
          <a:xfrm>
            <a:off x="838200" y="32766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Marketing Plan</a:t>
            </a:r>
            <a:endParaRPr lang="en-US" sz="4800" b="1" dirty="0"/>
          </a:p>
        </p:txBody>
      </p:sp>
      <p:sp>
        <p:nvSpPr>
          <p:cNvPr id="9" name="Content Placeholder 13"/>
          <p:cNvSpPr txBox="1">
            <a:spLocks/>
          </p:cNvSpPr>
          <p:nvPr/>
        </p:nvSpPr>
        <p:spPr>
          <a:xfrm>
            <a:off x="838200" y="4508500"/>
            <a:ext cx="10515600" cy="1739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dirty="0" smtClean="0">
                <a:latin typeface="+mj-lt"/>
                <a:ea typeface="+mj-ea"/>
                <a:cs typeface="+mj-cs"/>
              </a:rPr>
              <a:t>TBA</a:t>
            </a:r>
            <a:endParaRPr lang="en-US" dirty="0">
              <a:latin typeface="+mj-lt"/>
              <a:ea typeface="+mj-ea"/>
              <a:cs typeface="+mj-cs"/>
            </a:endParaRPr>
          </a:p>
        </p:txBody>
      </p:sp>
    </p:spTree>
    <p:extLst>
      <p:ext uri="{BB962C8B-B14F-4D97-AF65-F5344CB8AC3E}">
        <p14:creationId xmlns:p14="http://schemas.microsoft.com/office/powerpoint/2010/main" val="363556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38200" y="576525"/>
            <a:ext cx="9404723" cy="1400530"/>
          </a:xfrm>
        </p:spPr>
        <p:txBody>
          <a:bodyPr>
            <a:normAutofit/>
          </a:bodyPr>
          <a:lstStyle/>
          <a:p>
            <a:r>
              <a:rPr lang="en-US" sz="4800" b="1" dirty="0" smtClean="0"/>
              <a:t>Probable Risks</a:t>
            </a:r>
            <a:endParaRPr sz="4800" b="1" dirty="0"/>
          </a:p>
        </p:txBody>
      </p:sp>
      <p:sp>
        <p:nvSpPr>
          <p:cNvPr id="5" name="Content Placeholder 13"/>
          <p:cNvSpPr>
            <a:spLocks noGrp="1"/>
          </p:cNvSpPr>
          <p:nvPr>
            <p:ph idx="1"/>
          </p:nvPr>
        </p:nvSpPr>
        <p:spPr>
          <a:xfrm>
            <a:off x="838200" y="1631157"/>
            <a:ext cx="10515600" cy="928688"/>
          </a:xfrm>
        </p:spPr>
        <p:txBody>
          <a:bodyPr>
            <a:normAutofit/>
          </a:bodyPr>
          <a:lstStyle/>
          <a:p>
            <a:pPr marL="0" indent="0">
              <a:spcBef>
                <a:spcPct val="0"/>
              </a:spcBef>
              <a:buNone/>
            </a:pPr>
            <a:r>
              <a:rPr lang="en-US" dirty="0" smtClean="0">
                <a:latin typeface="+mj-lt"/>
                <a:ea typeface="+mj-ea"/>
                <a:cs typeface="+mj-cs"/>
              </a:rPr>
              <a:t>Unstructured warehouse models and lack of knowledge about modern technologies in users</a:t>
            </a:r>
            <a:endParaRPr dirty="0">
              <a:latin typeface="+mj-lt"/>
              <a:ea typeface="+mj-ea"/>
              <a:cs typeface="+mj-cs"/>
            </a:endParaRPr>
          </a:p>
        </p:txBody>
      </p:sp>
      <p:sp>
        <p:nvSpPr>
          <p:cNvPr id="6" name="Title 12"/>
          <p:cNvSpPr txBox="1">
            <a:spLocks/>
          </p:cNvSpPr>
          <p:nvPr/>
        </p:nvSpPr>
        <p:spPr>
          <a:xfrm>
            <a:off x="838200" y="2879725"/>
            <a:ext cx="10515600"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Expectation </a:t>
            </a:r>
            <a:r>
              <a:rPr lang="en-US" sz="4800" b="1" dirty="0"/>
              <a:t>from the Startup Bangladesh- </a:t>
            </a:r>
            <a:r>
              <a:rPr lang="en-US" sz="4800" b="1" dirty="0" err="1"/>
              <a:t>iDEA</a:t>
            </a:r>
            <a:r>
              <a:rPr lang="en-US" sz="4800" b="1" dirty="0"/>
              <a:t> </a:t>
            </a:r>
            <a:r>
              <a:rPr lang="en-US" sz="4800" b="1" dirty="0" smtClean="0"/>
              <a:t>project</a:t>
            </a:r>
            <a:endParaRPr lang="en-US" sz="4800" b="1" dirty="0"/>
          </a:p>
        </p:txBody>
      </p:sp>
      <p:sp>
        <p:nvSpPr>
          <p:cNvPr id="7" name="Content Placeholder 13"/>
          <p:cNvSpPr txBox="1">
            <a:spLocks/>
          </p:cNvSpPr>
          <p:nvPr/>
        </p:nvSpPr>
        <p:spPr>
          <a:xfrm>
            <a:off x="838200" y="4440237"/>
            <a:ext cx="10515600" cy="612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dirty="0">
                <a:latin typeface="+mj-lt"/>
                <a:ea typeface="+mj-ea"/>
                <a:cs typeface="+mj-cs"/>
              </a:rPr>
              <a:t>Investment Matchmaking</a:t>
            </a:r>
            <a:endParaRPr lang="en-US" dirty="0">
              <a:latin typeface="+mj-lt"/>
              <a:ea typeface="+mj-ea"/>
              <a:cs typeface="+mj-cs"/>
            </a:endParaRPr>
          </a:p>
        </p:txBody>
      </p:sp>
    </p:spTree>
    <p:extLst>
      <p:ext uri="{BB962C8B-B14F-4D97-AF65-F5344CB8AC3E}">
        <p14:creationId xmlns:p14="http://schemas.microsoft.com/office/powerpoint/2010/main" val="4011247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65</TotalTime>
  <Words>203</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Candara</vt:lpstr>
      <vt:lpstr>Century Gothic</vt:lpstr>
      <vt:lpstr>Wingdings 3</vt:lpstr>
      <vt:lpstr>Ion</vt:lpstr>
      <vt:lpstr>Smart Warehouse Monitoring System</vt:lpstr>
      <vt:lpstr>Team: Automators</vt:lpstr>
      <vt:lpstr>Our Challenge</vt:lpstr>
      <vt:lpstr>Solution Name</vt:lpstr>
      <vt:lpstr>Our Solve</vt:lpstr>
      <vt:lpstr>Estimate Budget:</vt:lpstr>
      <vt:lpstr>Probable Risks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Warehouse Monitoring System</dc:title>
  <dc:creator>Shahriar XAHIN</dc:creator>
  <cp:lastModifiedBy>Shahriar XAHIN</cp:lastModifiedBy>
  <cp:revision>5</cp:revision>
  <dcterms:created xsi:type="dcterms:W3CDTF">2020-02-08T09:47:09Z</dcterms:created>
  <dcterms:modified xsi:type="dcterms:W3CDTF">2020-02-08T10:52:57Z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