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70" r:id="rId7"/>
    <p:sldId id="268" r:id="rId8"/>
    <p:sldId id="260" r:id="rId9"/>
    <p:sldId id="259" r:id="rId10"/>
    <p:sldId id="269" r:id="rId11"/>
    <p:sldId id="257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FD79B-0156-4462-9EBE-8F104D89FEF2}" type="datetimeFigureOut">
              <a:rPr lang="zh-CN" altLang="en-US" smtClean="0"/>
              <a:pPr/>
              <a:t>2021/6/16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BF89-F67A-47DF-8546-1D7A78286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腾讯云配置上线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启动成功后</a:t>
            </a:r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 err="1" smtClean="0"/>
              <a:t>cd</a:t>
            </a:r>
            <a:r>
              <a:rPr lang="en-US" altLang="zh-CN" dirty="0" smtClean="0"/>
              <a:t> ~  </a:t>
            </a:r>
            <a:r>
              <a:rPr lang="zh-CN" altLang="en-US" dirty="0" smtClean="0"/>
              <a:t>和  </a:t>
            </a:r>
            <a:r>
              <a:rPr lang="en-US" altLang="zh-CN" dirty="0" err="1" smtClean="0"/>
              <a:t>ll</a:t>
            </a:r>
            <a:r>
              <a:rPr lang="en-US" altLang="zh-CN" dirty="0" smtClean="0"/>
              <a:t>  </a:t>
            </a:r>
            <a:r>
              <a:rPr lang="zh-CN" altLang="en-US" dirty="0" smtClean="0"/>
              <a:t>和  </a:t>
            </a:r>
            <a:r>
              <a:rPr lang="en-US" altLang="zh-CN" dirty="0" err="1" smtClean="0"/>
              <a:t>ls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然</a:t>
            </a:r>
            <a:r>
              <a:rPr lang="zh-CN" altLang="en-US" dirty="0" smtClean="0"/>
              <a:t>后创建</a:t>
            </a:r>
            <a:r>
              <a:rPr lang="en-US" altLang="zh-CN" dirty="0" smtClean="0"/>
              <a:t>www</a:t>
            </a:r>
            <a:r>
              <a:rPr lang="zh-CN" altLang="en-US" dirty="0" smtClean="0"/>
              <a:t>文件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www</a:t>
            </a:r>
            <a:r>
              <a:rPr lang="zh-CN" altLang="en-US" dirty="0" smtClean="0"/>
              <a:t>并进入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  </a:t>
            </a:r>
            <a:r>
              <a:rPr lang="en-US" altLang="zh-CN" dirty="0" smtClean="0"/>
              <a:t>www</a:t>
            </a:r>
          </a:p>
          <a:p>
            <a:endParaRPr lang="en-US" altLang="zh-CN" dirty="0" smtClean="0"/>
          </a:p>
        </p:txBody>
      </p:sp>
      <p:pic>
        <p:nvPicPr>
          <p:cNvPr id="4" name="图片 3" descr="QQ图片202106151756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196752"/>
            <a:ext cx="5876925" cy="37606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然后在本地创建一个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文件并上传到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并把要上传到服务器的网页打包生成</a:t>
            </a:r>
            <a:r>
              <a:rPr lang="en-US" altLang="zh-CN" dirty="0" smtClean="0"/>
              <a:t>dist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</a:t>
            </a:r>
            <a:r>
              <a:rPr lang="en-US" altLang="zh-CN" dirty="0" smtClean="0"/>
              <a:t>dist</a:t>
            </a:r>
            <a:r>
              <a:rPr lang="zh-CN" altLang="en-US" dirty="0" smtClean="0"/>
              <a:t>文件里边的内容复制到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目录下的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然后检</a:t>
            </a:r>
            <a:r>
              <a:rPr lang="zh-CN" altLang="en-US" dirty="0"/>
              <a:t>查</a:t>
            </a:r>
            <a:r>
              <a:rPr lang="en-US" altLang="zh-CN" dirty="0"/>
              <a:t>SSH-KEY</a:t>
            </a:r>
            <a:r>
              <a:rPr lang="zh-CN" altLang="en-US" dirty="0"/>
              <a:t>是否已经生成</a:t>
            </a:r>
            <a:r>
              <a:rPr lang="zh-CN" altLang="en-US" dirty="0" smtClean="0"/>
              <a:t>过</a:t>
            </a:r>
            <a:endParaRPr lang="en-US" altLang="zh-CN" dirty="0" smtClean="0"/>
          </a:p>
          <a:p>
            <a:r>
              <a:rPr lang="en-US" altLang="zh-CN" dirty="0" err="1" smtClean="0"/>
              <a:t>ls</a:t>
            </a:r>
            <a:r>
              <a:rPr lang="en-US" altLang="zh-CN" dirty="0" smtClean="0"/>
              <a:t> -al ~/.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r>
              <a:rPr lang="zh-CN" altLang="en-US" dirty="0"/>
              <a:t>生成新的</a:t>
            </a:r>
            <a:r>
              <a:rPr lang="en-US" altLang="zh-CN" dirty="0"/>
              <a:t>SSH-KEY</a:t>
            </a:r>
          </a:p>
          <a:p>
            <a:r>
              <a:rPr lang="en-US" altLang="zh-CN" dirty="0" err="1" smtClean="0"/>
              <a:t>ssh-keygen</a:t>
            </a:r>
            <a:r>
              <a:rPr lang="en-US" altLang="zh-CN" dirty="0" smtClean="0"/>
              <a:t> -t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-C </a:t>
            </a:r>
            <a:r>
              <a:rPr lang="en-US" altLang="zh-CN" dirty="0" err="1" smtClean="0">
                <a:hlinkClick r:id="rId2"/>
              </a:rPr>
              <a:t>your_email@example.com</a:t>
            </a:r>
            <a:endParaRPr lang="en-US" altLang="zh-CN" dirty="0" smtClean="0"/>
          </a:p>
          <a:p>
            <a:r>
              <a:rPr lang="zh-CN" altLang="en-US" dirty="0" smtClean="0"/>
              <a:t>生成成功后</a:t>
            </a:r>
            <a:r>
              <a:rPr lang="zh-CN" altLang="en-US" dirty="0"/>
              <a:t>查看生成成功的</a:t>
            </a:r>
            <a:r>
              <a:rPr lang="en-US" altLang="zh-CN" dirty="0" smtClean="0"/>
              <a:t>KEY</a:t>
            </a:r>
          </a:p>
          <a:p>
            <a:r>
              <a:rPr lang="en-US" altLang="zh-CN" dirty="0" smtClean="0"/>
              <a:t>cat /root/.</a:t>
            </a:r>
            <a:r>
              <a:rPr lang="en-US" altLang="zh-CN" dirty="0" err="1" smtClean="0"/>
              <a:t>ssh/id_rsa.pub</a:t>
            </a:r>
            <a:endParaRPr lang="en-US" altLang="zh-CN" dirty="0" smtClean="0"/>
          </a:p>
          <a:p>
            <a:r>
              <a:rPr lang="zh-CN" altLang="en-US" dirty="0"/>
              <a:t>然</a:t>
            </a:r>
            <a:r>
              <a:rPr lang="zh-CN" altLang="en-US" dirty="0" smtClean="0"/>
              <a:t>后把生成的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复制下来添加到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/>
              <a:t>密</a:t>
            </a:r>
            <a:r>
              <a:rPr lang="zh-CN" altLang="en-US" dirty="0" smtClean="0"/>
              <a:t>钥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zh-CN" altLang="en-US" dirty="0" smtClean="0"/>
              <a:t>此时还应在</a:t>
            </a:r>
            <a:r>
              <a:rPr lang="en-US" altLang="zh-CN" dirty="0" smtClean="0"/>
              <a:t>www</a:t>
            </a:r>
            <a:r>
              <a:rPr lang="zh-CN" altLang="en-US" dirty="0" smtClean="0"/>
              <a:t>目录下   执行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克隆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修</a:t>
            </a:r>
            <a:r>
              <a:rPr lang="zh-CN" altLang="en-US" dirty="0" smtClean="0"/>
              <a:t>改端口号   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r>
              <a:rPr lang="zh-CN" altLang="en-US" dirty="0" smtClean="0"/>
              <a:t>然后执行  全局安装</a:t>
            </a:r>
            <a:r>
              <a:rPr lang="en-US" altLang="zh-CN" dirty="0" smtClean="0"/>
              <a:t>pm2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pm2 -g</a:t>
            </a:r>
          </a:p>
          <a:p>
            <a:r>
              <a:rPr lang="zh-CN" altLang="en-US" dirty="0" smtClean="0"/>
              <a:t>最后运行</a:t>
            </a:r>
            <a:r>
              <a:rPr lang="en-US" altLang="zh-CN" dirty="0" smtClean="0"/>
              <a:t>pm2 start www</a:t>
            </a:r>
          </a:p>
          <a:p>
            <a:endParaRPr lang="zh-CN" altLang="en-US" dirty="0"/>
          </a:p>
        </p:txBody>
      </p:sp>
      <p:pic>
        <p:nvPicPr>
          <p:cNvPr id="4" name="图片 3" descr="QQ图片202106151813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17032"/>
            <a:ext cx="914400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+mn-ea"/>
                <a:ea typeface="+mn-ea"/>
              </a:rPr>
              <a:t>1.</a:t>
            </a:r>
            <a:r>
              <a:rPr lang="zh-CN" altLang="en-US" sz="3200" dirty="0" smtClean="0">
                <a:latin typeface="+mn-ea"/>
                <a:ea typeface="+mn-ea"/>
              </a:rPr>
              <a:t>进入腾讯云官网购买服务器</a:t>
            </a:r>
            <a:r>
              <a:rPr lang="en-US" altLang="zh-CN" sz="3200" dirty="0" smtClean="0">
                <a:latin typeface="+mn-ea"/>
                <a:ea typeface="+mn-ea"/>
              </a:rPr>
              <a:t>,</a:t>
            </a:r>
            <a:r>
              <a:rPr lang="zh-CN" altLang="en-US" sz="3200" dirty="0">
                <a:latin typeface="+mn-ea"/>
                <a:ea typeface="+mn-ea"/>
              </a:rPr>
              <a:t>操作系统为</a:t>
            </a:r>
            <a:r>
              <a:rPr lang="en-US" altLang="zh-CN" sz="3200" dirty="0" err="1" smtClean="0">
                <a:latin typeface="+mn-ea"/>
                <a:ea typeface="+mn-ea"/>
              </a:rPr>
              <a:t>CentOS</a:t>
            </a:r>
            <a:r>
              <a:rPr lang="en-US" altLang="zh-CN" sz="3200" dirty="0" smtClean="0">
                <a:latin typeface="+mn-ea"/>
                <a:ea typeface="+mn-ea"/>
              </a:rPr>
              <a:t/>
            </a:r>
            <a:br>
              <a:rPr lang="en-US" altLang="zh-CN" sz="3200" dirty="0" smtClean="0">
                <a:latin typeface="+mn-ea"/>
                <a:ea typeface="+mn-ea"/>
              </a:rPr>
            </a:br>
            <a:r>
              <a:rPr lang="en-US" altLang="zh-CN" sz="3200" dirty="0" smtClean="0">
                <a:latin typeface="+mn-ea"/>
                <a:ea typeface="+mn-ea"/>
              </a:rPr>
              <a:t>2.</a:t>
            </a:r>
            <a:r>
              <a:rPr lang="zh-CN" altLang="en-US" sz="3200" dirty="0">
                <a:latin typeface="+mn-ea"/>
                <a:ea typeface="+mn-ea"/>
              </a:rPr>
              <a:t>接下去下载并安装</a:t>
            </a:r>
            <a:r>
              <a:rPr lang="en-US" altLang="zh-CN" sz="3200" dirty="0" err="1" smtClean="0">
                <a:latin typeface="+mn-ea"/>
                <a:ea typeface="+mn-ea"/>
              </a:rPr>
              <a:t>Xshell</a:t>
            </a:r>
            <a:r>
              <a:rPr lang="zh-CN" altLang="en-US" sz="3200" dirty="0">
                <a:latin typeface="+mn-ea"/>
                <a:ea typeface="+mn-ea"/>
              </a:rPr>
              <a:t>（一个远程管理</a:t>
            </a:r>
            <a:r>
              <a:rPr lang="en-US" altLang="zh-CN" sz="3200" dirty="0" err="1" smtClean="0">
                <a:latin typeface="+mn-ea"/>
                <a:ea typeface="+mn-ea"/>
              </a:rPr>
              <a:t>linux</a:t>
            </a:r>
            <a:r>
              <a:rPr lang="zh-CN" altLang="en-US" sz="3200" dirty="0">
                <a:latin typeface="+mn-ea"/>
                <a:ea typeface="+mn-ea"/>
              </a:rPr>
              <a:t>服务器的客户端软件）。在</a:t>
            </a:r>
            <a:r>
              <a:rPr lang="zh-CN" altLang="en-US" sz="3200" dirty="0" smtClean="0">
                <a:latin typeface="+mn-ea"/>
                <a:ea typeface="+mn-ea"/>
              </a:rPr>
              <a:t>运行</a:t>
            </a:r>
            <a:r>
              <a:rPr lang="zh-CN" altLang="en-US" sz="3200" dirty="0">
                <a:latin typeface="+mn-ea"/>
                <a:ea typeface="+mn-ea"/>
              </a:rPr>
              <a:t>该软件之后，点击新建，在弹出的新建会话属性窗口中，在名称这一栏填写自定义的会话名，在主机这一栏填写我们云服务器的公网</a:t>
            </a:r>
            <a:r>
              <a:rPr lang="en-US" altLang="zh-CN" sz="3200" dirty="0" smtClean="0">
                <a:latin typeface="+mn-ea"/>
                <a:ea typeface="+mn-ea"/>
              </a:rPr>
              <a:t>IP</a:t>
            </a:r>
            <a:r>
              <a:rPr lang="zh-CN" altLang="en-US" sz="3200" dirty="0">
                <a:latin typeface="+mn-ea"/>
                <a:ea typeface="+mn-ea"/>
              </a:rPr>
              <a:t>地址，其余部分均保持默认</a:t>
            </a:r>
            <a:r>
              <a:rPr lang="zh-CN" altLang="en-US" sz="3200" dirty="0" smtClean="0">
                <a:latin typeface="+mn-ea"/>
                <a:ea typeface="+mn-ea"/>
              </a:rPr>
              <a:t>状态</a:t>
            </a:r>
            <a:r>
              <a:rPr lang="zh-CN" altLang="en-US" sz="3200" dirty="0">
                <a:latin typeface="+mn-ea"/>
                <a:ea typeface="+mn-ea"/>
              </a:rPr>
              <a:t>即可</a:t>
            </a:r>
            <a:r>
              <a:rPr lang="zh-CN" altLang="en-US" sz="3200" dirty="0" smtClean="0">
                <a:latin typeface="+mn-ea"/>
                <a:ea typeface="+mn-ea"/>
              </a:rPr>
              <a:t>。</a:t>
            </a:r>
            <a:r>
              <a:rPr lang="en-US" altLang="zh-CN" sz="3200" dirty="0" smtClean="0">
                <a:latin typeface="+mn-ea"/>
                <a:ea typeface="+mn-ea"/>
              </a:rPr>
              <a:t/>
            </a:r>
            <a:br>
              <a:rPr lang="en-US" altLang="zh-CN" sz="3200" dirty="0" smtClean="0">
                <a:latin typeface="+mn-ea"/>
                <a:ea typeface="+mn-ea"/>
              </a:rPr>
            </a:br>
            <a:r>
              <a:rPr lang="en-US" altLang="zh-CN" sz="3200" dirty="0" smtClean="0">
                <a:latin typeface="+mn-ea"/>
                <a:ea typeface="+mn-ea"/>
              </a:rPr>
              <a:t>3.</a:t>
            </a:r>
            <a:r>
              <a:rPr lang="zh-CN" altLang="en-US" sz="3200" dirty="0"/>
              <a:t>选择确定，即保存了这一条会话，选中这条会话，点击连接，接下去输入用户名和初始密码即可。当</a:t>
            </a:r>
            <a:r>
              <a:rPr lang="en-US" altLang="zh-CN" sz="3200" dirty="0" err="1" smtClean="0"/>
              <a:t>Xshell</a:t>
            </a:r>
            <a:r>
              <a:rPr lang="zh-CN" altLang="en-US" sz="3200" dirty="0"/>
              <a:t>面板当中出现如下视图，则说明成功登录到腾讯云服务器</a:t>
            </a:r>
            <a:r>
              <a:rPr lang="zh-CN" altLang="en-US" sz="32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2019020120234036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4365104"/>
            <a:ext cx="7381875" cy="1584176"/>
          </a:xfrm>
        </p:spPr>
      </p:pic>
      <p:pic>
        <p:nvPicPr>
          <p:cNvPr id="7" name="内容占位符 3" descr="2019020120234036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0"/>
            <a:ext cx="7381875" cy="1562100"/>
          </a:xfrm>
        </p:spPr>
      </p:pic>
      <p:pic>
        <p:nvPicPr>
          <p:cNvPr id="9" name="图片 8" descr="201902012023298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0"/>
            <a:ext cx="762000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然后下载</a:t>
            </a:r>
            <a:r>
              <a:rPr lang="en-US" altLang="zh-CN" dirty="0" err="1" smtClean="0"/>
              <a:t>nvm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安装版本管理工具</a:t>
            </a:r>
            <a:r>
              <a:rPr lang="en-US" altLang="zh-CN" dirty="0" err="1" smtClean="0"/>
              <a:t>gityum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版本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–version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版本管理工具</a:t>
            </a:r>
            <a:r>
              <a:rPr lang="en-US" altLang="zh-CN" dirty="0" err="1" smtClean="0"/>
              <a:t>nvmcurl</a:t>
            </a:r>
            <a:r>
              <a:rPr lang="en-US" altLang="zh-CN" dirty="0" smtClean="0"/>
              <a:t> -o- https://raw.githubusercontent.com/creationix/nvm/v0.33.11/install.sh | bash</a:t>
            </a:r>
          </a:p>
          <a:p>
            <a:r>
              <a:rPr lang="zh-CN" altLang="en-US" dirty="0" smtClean="0"/>
              <a:t>或者</a:t>
            </a:r>
            <a:r>
              <a:rPr lang="en-US" altLang="zh-CN" dirty="0" err="1" smtClean="0"/>
              <a:t>wget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qO</a:t>
            </a:r>
            <a:r>
              <a:rPr lang="en-US" altLang="zh-CN" dirty="0" smtClean="0"/>
              <a:t>- https://raw.githubusercontent.com/creationix/nvm/v0.33.11/install.sh | bash</a:t>
            </a:r>
          </a:p>
          <a:p>
            <a:r>
              <a:rPr lang="zh-CN" altLang="en-US" dirty="0" smtClean="0"/>
              <a:t>还可以用下面这种方法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git://github.com/creationix/nvm.git</a:t>
            </a:r>
            <a:r>
              <a:rPr lang="en-US" altLang="zh-CN" dirty="0" smtClean="0"/>
              <a:t> ~/</a:t>
            </a:r>
            <a:r>
              <a:rPr lang="en-US" altLang="zh-CN" dirty="0" err="1" smtClean="0"/>
              <a:t>nvm</a:t>
            </a:r>
            <a:endParaRPr lang="en-US" altLang="zh-CN" dirty="0" smtClean="0"/>
          </a:p>
          <a:p>
            <a:r>
              <a:rPr lang="zh-CN" altLang="en-US" dirty="0" smtClean="0"/>
              <a:t>验证安装</a:t>
            </a:r>
            <a:r>
              <a:rPr lang="en-US" altLang="zh-CN" dirty="0" smtClean="0"/>
              <a:t>command -v </a:t>
            </a:r>
            <a:r>
              <a:rPr lang="en-US" altLang="zh-CN" dirty="0" err="1" smtClean="0"/>
              <a:t>nvm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nvm</a:t>
            </a:r>
            <a:r>
              <a:rPr lang="zh-CN" altLang="en-US" dirty="0" smtClean="0"/>
              <a:t>自动运行</a:t>
            </a:r>
            <a:r>
              <a:rPr lang="en-US" altLang="zh-CN" dirty="0" smtClean="0"/>
              <a:t>echo "source ~/</a:t>
            </a:r>
            <a:r>
              <a:rPr lang="en-US" altLang="zh-CN" dirty="0" err="1" smtClean="0"/>
              <a:t>nvm/nvm.sh</a:t>
            </a:r>
            <a:r>
              <a:rPr lang="en-US" altLang="zh-CN" dirty="0" smtClean="0"/>
              <a:t>" &gt;&gt; ~/.</a:t>
            </a:r>
            <a:r>
              <a:rPr lang="en-US" altLang="zh-CN" dirty="0" err="1" smtClean="0"/>
              <a:t>bashrcsource</a:t>
            </a:r>
            <a:r>
              <a:rPr lang="en-US" altLang="zh-CN" dirty="0" smtClean="0"/>
              <a:t> ~/.</a:t>
            </a:r>
            <a:r>
              <a:rPr lang="en-US" altLang="zh-CN" dirty="0" err="1" smtClean="0"/>
              <a:t>bashrc</a:t>
            </a:r>
            <a:endParaRPr lang="en-US" altLang="zh-CN" dirty="0" smtClean="0"/>
          </a:p>
          <a:p>
            <a:r>
              <a:rPr lang="zh-CN" altLang="en-US" dirty="0" smtClean="0"/>
              <a:t>查询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版本</a:t>
            </a:r>
            <a:r>
              <a:rPr lang="en-US" altLang="zh-CN" dirty="0" err="1" smtClean="0"/>
              <a:t>nvm</a:t>
            </a:r>
            <a:r>
              <a:rPr lang="en-US" altLang="zh-CN" dirty="0" smtClean="0"/>
              <a:t> list-remote</a:t>
            </a:r>
          </a:p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版本</a:t>
            </a:r>
            <a:r>
              <a:rPr lang="en-US" altLang="zh-CN" dirty="0" err="1" smtClean="0"/>
              <a:t>nvm</a:t>
            </a:r>
            <a:r>
              <a:rPr lang="en-US" altLang="zh-CN" dirty="0" smtClean="0"/>
              <a:t> install v8.6.0</a:t>
            </a:r>
          </a:p>
          <a:p>
            <a:r>
              <a:rPr lang="zh-CN" altLang="en-US" dirty="0" smtClean="0"/>
              <a:t>切换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版本</a:t>
            </a:r>
            <a:r>
              <a:rPr lang="en-US" altLang="zh-CN" dirty="0" err="1" smtClean="0"/>
              <a:t>nvm</a:t>
            </a:r>
            <a:r>
              <a:rPr lang="en-US" altLang="zh-CN" dirty="0" smtClean="0"/>
              <a:t> use v8.6.0</a:t>
            </a:r>
          </a:p>
          <a:p>
            <a:r>
              <a:rPr lang="zh-CN" altLang="en-US" dirty="0" smtClean="0"/>
              <a:t>升级</a:t>
            </a:r>
            <a:r>
              <a:rPr lang="en-US" altLang="zh-CN" dirty="0" err="1" smtClean="0"/>
              <a:t>npmnpm</a:t>
            </a:r>
            <a:r>
              <a:rPr lang="en-US" altLang="zh-CN" dirty="0" smtClean="0"/>
              <a:t> -g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安装包</a:t>
            </a:r>
            <a:endParaRPr lang="en-US" altLang="zh-CN" dirty="0" smtClean="0"/>
          </a:p>
          <a:p>
            <a:r>
              <a:rPr lang="en-US" altLang="zh-CN" dirty="0" err="1" smtClean="0"/>
              <a:t>wget</a:t>
            </a:r>
            <a:r>
              <a:rPr lang="en-US" altLang="zh-CN" dirty="0" smtClean="0"/>
              <a:t> http://nginx.org/download/nginx-1.9.9.tar.gz 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把</a:t>
            </a:r>
            <a:r>
              <a:rPr lang="zh-CN" altLang="en-US" dirty="0"/>
              <a:t>压缩包解压到</a:t>
            </a:r>
            <a:r>
              <a:rPr lang="en-US" altLang="zh-CN" dirty="0" err="1"/>
              <a:t>usr</a:t>
            </a:r>
            <a:r>
              <a:rPr lang="en-US" altLang="zh-CN" dirty="0"/>
              <a:t>/local/java</a:t>
            </a:r>
            <a:endParaRPr lang="en-US" altLang="zh-CN" b="1" dirty="0"/>
          </a:p>
          <a:p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 nginx-1.9.9.tar.gz</a:t>
            </a:r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切</a:t>
            </a:r>
            <a:r>
              <a:rPr lang="zh-CN" altLang="en-US" dirty="0"/>
              <a:t>换到</a:t>
            </a:r>
            <a:r>
              <a:rPr lang="en-US" altLang="zh-CN" dirty="0" err="1"/>
              <a:t>cd</a:t>
            </a:r>
            <a:r>
              <a:rPr lang="en-US" altLang="zh-CN" dirty="0"/>
              <a:t> /usr/local/java/nginx-1.9.9/</a:t>
            </a:r>
            <a:r>
              <a:rPr lang="zh-CN" altLang="en-US" dirty="0"/>
              <a:t>下面</a:t>
            </a:r>
            <a:endParaRPr lang="zh-CN" altLang="en-US" b="1" dirty="0"/>
          </a:p>
          <a:p>
            <a:r>
              <a:rPr lang="zh-CN" altLang="en-US" dirty="0"/>
              <a:t>执行三个命令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./</a:t>
            </a:r>
            <a:r>
              <a:rPr lang="en-US" altLang="zh-CN" dirty="0" smtClean="0"/>
              <a:t>configure</a:t>
            </a:r>
            <a:endParaRPr lang="en-US" altLang="zh-CN" dirty="0" smtClean="0"/>
          </a:p>
          <a:p>
            <a:r>
              <a:rPr lang="en-US" altLang="zh-CN" dirty="0" smtClean="0"/>
              <a:t>make</a:t>
            </a:r>
            <a:endParaRPr lang="en-US" altLang="zh-CN" dirty="0" smtClean="0"/>
          </a:p>
          <a:p>
            <a:r>
              <a:rPr lang="en-US" altLang="zh-CN" dirty="0" smtClean="0"/>
              <a:t>make install</a:t>
            </a:r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切</a:t>
            </a:r>
            <a:r>
              <a:rPr lang="zh-CN" altLang="en-US" dirty="0"/>
              <a:t>换到</a:t>
            </a:r>
            <a:r>
              <a:rPr lang="en-US" altLang="zh-CN" dirty="0"/>
              <a:t>/</a:t>
            </a:r>
            <a:r>
              <a:rPr lang="en-US" altLang="zh-CN" dirty="0" err="1"/>
              <a:t>usr/local/nginx</a:t>
            </a:r>
            <a:r>
              <a:rPr lang="zh-CN" altLang="en-US" dirty="0"/>
              <a:t>安装目录</a:t>
            </a:r>
            <a:endParaRPr lang="zh-CN" altLang="en-US" b="1" dirty="0"/>
          </a:p>
          <a:p>
            <a:r>
              <a:rPr lang="en-US" altLang="zh-CN" dirty="0" smtClean="0"/>
              <a:t>5 </a:t>
            </a:r>
            <a:r>
              <a:rPr lang="zh-CN" altLang="en-US" dirty="0" smtClean="0"/>
              <a:t>执行 </a:t>
            </a:r>
            <a:r>
              <a:rPr lang="en-US" altLang="zh-CN" dirty="0" err="1" smtClean="0"/>
              <a:t>ll</a:t>
            </a:r>
            <a:endParaRPr lang="en-US" altLang="zh-CN" dirty="0" smtClean="0"/>
          </a:p>
          <a:p>
            <a:r>
              <a:rPr lang="zh-CN" altLang="en-US" dirty="0"/>
              <a:t>配置</a:t>
            </a:r>
            <a:r>
              <a:rPr lang="en-US" altLang="zh-CN" dirty="0" err="1"/>
              <a:t>nginx</a:t>
            </a:r>
            <a:r>
              <a:rPr lang="zh-CN" altLang="en-US" dirty="0"/>
              <a:t>的配置文件</a:t>
            </a:r>
            <a:r>
              <a:rPr lang="en-US" altLang="zh-CN" dirty="0" err="1"/>
              <a:t>nginx.conf</a:t>
            </a:r>
            <a:r>
              <a:rPr lang="zh-CN" altLang="en-US" dirty="0"/>
              <a:t>文件，主要也就是端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vim</a:t>
            </a:r>
            <a:r>
              <a:rPr lang="zh-CN" altLang="en-US" smtClean="0"/>
              <a:t>来进行更改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 ~  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:</a:t>
            </a:r>
          </a:p>
          <a:p>
            <a:endParaRPr lang="zh-CN" altLang="en-US" dirty="0"/>
          </a:p>
        </p:txBody>
      </p:sp>
      <p:pic>
        <p:nvPicPr>
          <p:cNvPr id="8" name="内容占位符 5" descr="QQ图片202106151748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268760"/>
            <a:ext cx="7344816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019050914551675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692696"/>
            <a:ext cx="6912768" cy="543346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切</a:t>
            </a:r>
            <a:r>
              <a:rPr lang="zh-CN" altLang="en-US" dirty="0"/>
              <a:t>换目录到</a:t>
            </a:r>
            <a:r>
              <a:rPr lang="en-US" altLang="zh-CN" dirty="0"/>
              <a:t>/</a:t>
            </a:r>
            <a:r>
              <a:rPr lang="en-US" altLang="zh-CN" dirty="0" err="1"/>
              <a:t>usr/local/nginx/sbin</a:t>
            </a:r>
            <a:r>
              <a:rPr lang="zh-CN" altLang="en-US" dirty="0"/>
              <a:t>下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./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查看</a:t>
            </a:r>
            <a:r>
              <a:rPr lang="en-US" altLang="zh-CN" dirty="0" err="1"/>
              <a:t>nginx</a:t>
            </a:r>
            <a:r>
              <a:rPr lang="zh-CN" altLang="en-US" dirty="0"/>
              <a:t>服务是否启动成功</a:t>
            </a:r>
            <a:endParaRPr lang="zh-CN" altLang="en-US" b="1" dirty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nginx</a:t>
            </a:r>
            <a:endParaRPr lang="en-US" altLang="zh-CN" dirty="0"/>
          </a:p>
        </p:txBody>
      </p:sp>
      <p:pic>
        <p:nvPicPr>
          <p:cNvPr id="5" name="图片 4" descr="2019050914553429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268760"/>
            <a:ext cx="6924675" cy="1008111"/>
          </a:xfrm>
          <a:prstGeom prst="rect">
            <a:avLst/>
          </a:prstGeom>
        </p:spPr>
      </p:pic>
      <p:pic>
        <p:nvPicPr>
          <p:cNvPr id="6" name="图片 5" descr="201905091456283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157192"/>
            <a:ext cx="9144000" cy="14325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485</Words>
  <Application>Microsoft Office PowerPoint</Application>
  <PresentationFormat>全屏显示(4:3)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腾讯云配置上线</vt:lpstr>
      <vt:lpstr>1.进入腾讯云官网购买服务器,操作系统为CentOS 2.接下去下载并安装Xshell（一个远程管理linux服务器的客户端软件）。在运行该软件之后，点击新建，在弹出的新建会话属性窗口中，在名称这一栏填写自定义的会话名，在主机这一栏填写我们云服务器的公网IP地址，其余部分均保持默认状态即可。 3.选择确定，即保存了这一条会话，选中这条会话，点击连接，接下去输入用户名和初始密码即可。当Xshell面板当中出现如下视图，则说明成功登录到腾讯云服务器。</vt:lpstr>
      <vt:lpstr>幻灯片 3</vt:lpstr>
      <vt:lpstr>幻灯片 4</vt:lpstr>
      <vt:lpstr>安装Nginx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腾讯云配置上线</dc:title>
  <dc:creator>Administrator</dc:creator>
  <cp:lastModifiedBy>Administrator</cp:lastModifiedBy>
  <cp:revision>20</cp:revision>
  <dcterms:created xsi:type="dcterms:W3CDTF">2021-06-15T07:58:46Z</dcterms:created>
  <dcterms:modified xsi:type="dcterms:W3CDTF">2021-06-16T03:04:39Z</dcterms:modified>
</cp:coreProperties>
</file>