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"/>
      <p:regular r:id="rId55"/>
      <p:bold r:id="rId56"/>
      <p:italic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8dd369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8dd369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06ada915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06ada915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0636b2e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0636b2e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80636b2e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80636b2e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806ada91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806ada91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06ada915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06ada915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806ada915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806ada915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806ada915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806ada915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806ada915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806ada915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806ada915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806ada915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806ada915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806ada915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806ada915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806ada915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806ada915c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806ada915c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806ada915c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806ada915c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806ada915c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806ada915c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806ada915c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806ada915c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806ada915c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806ada915c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806ada915c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806ada915c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806ada915c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806ada915c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806ada915c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806ada915c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806ada915c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806ada915c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65d7c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65d7c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806ada915c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806ada915c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g806ada915c_0_2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7" name="Google Shape;2487;g806ada915c_0_2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8" name="Google Shape;2568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565d7c6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565d7c6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565d7c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565d7c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565d7c64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565d7c64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0636b2e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80636b2e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80636b2e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80636b2e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6536776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6414892" y="3623609"/>
            <a:ext cx="2078594" cy="979497"/>
            <a:chOff x="2723278" y="3623609"/>
            <a:chExt cx="2078594" cy="979497"/>
          </a:xfrm>
        </p:grpSpPr>
        <p:sp>
          <p:nvSpPr>
            <p:cNvPr id="59" name="Google Shape;59;p15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5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" name="Google Shape;67;p15"/>
          <p:cNvGrpSpPr/>
          <p:nvPr/>
        </p:nvGrpSpPr>
        <p:grpSpPr>
          <a:xfrm>
            <a:off x="6414892" y="2387425"/>
            <a:ext cx="2078594" cy="979041"/>
            <a:chOff x="2723278" y="2387425"/>
            <a:chExt cx="2078594" cy="979041"/>
          </a:xfrm>
        </p:grpSpPr>
        <p:sp>
          <p:nvSpPr>
            <p:cNvPr id="68" name="Google Shape;68;p15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414892" y="1150750"/>
            <a:ext cx="2078594" cy="979497"/>
            <a:chOff x="2723278" y="1150750"/>
            <a:chExt cx="2078594" cy="979497"/>
          </a:xfrm>
        </p:grpSpPr>
        <p:sp>
          <p:nvSpPr>
            <p:cNvPr id="77" name="Google Shape;77;p15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625451" y="532900"/>
            <a:ext cx="2079971" cy="979046"/>
            <a:chOff x="933838" y="532900"/>
            <a:chExt cx="2079971" cy="979046"/>
          </a:xfrm>
        </p:grpSpPr>
        <p:sp>
          <p:nvSpPr>
            <p:cNvPr id="86" name="Google Shape;86;p15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4625451" y="1769089"/>
            <a:ext cx="2079971" cy="979076"/>
            <a:chOff x="933838" y="1769089"/>
            <a:chExt cx="2079971" cy="979076"/>
          </a:xfrm>
        </p:grpSpPr>
        <p:sp>
          <p:nvSpPr>
            <p:cNvPr id="95" name="Google Shape;95;p15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625451" y="3005721"/>
            <a:ext cx="2079971" cy="979046"/>
            <a:chOff x="933838" y="3005721"/>
            <a:chExt cx="2079971" cy="979046"/>
          </a:xfrm>
        </p:grpSpPr>
        <p:sp>
          <p:nvSpPr>
            <p:cNvPr id="104" name="Google Shape;104;p15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24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741" name="Google Shape;741;p24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742" name="Google Shape;742;p24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rect b="b" l="l" r="r" t="t"/>
                <a:pathLst>
                  <a:path extrusionOk="0" h="3408" w="818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rect b="b" l="l" r="r" t="t"/>
                <a:pathLst>
                  <a:path extrusionOk="0" h="1847" w="3991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rect b="b" l="l" r="r" t="t"/>
                <a:pathLst>
                  <a:path extrusionOk="0" h="1091" w="2394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747" name="Google Shape;747;p24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rect b="b" l="l" r="r" t="t"/>
                  <a:pathLst>
                    <a:path extrusionOk="0" h="15785" w="16801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4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rect b="b" l="l" r="r" t="t"/>
                  <a:pathLst>
                    <a:path extrusionOk="0" h="7767" w="1286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4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rect b="b" l="l" r="r" t="t"/>
                  <a:pathLst>
                    <a:path extrusionOk="0" h="1247" w="1275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24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rect b="b" l="l" r="r" t="t"/>
                  <a:pathLst>
                    <a:path extrusionOk="0" h="4924" w="4359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24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rect b="b" l="l" r="r" t="t"/>
                  <a:pathLst>
                    <a:path extrusionOk="0" h="3758" w="2273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24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rect b="b" l="l" r="r" t="t"/>
                  <a:pathLst>
                    <a:path extrusionOk="0" h="1499" w="4216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24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rect b="b" l="l" r="r" t="t"/>
                  <a:pathLst>
                    <a:path extrusionOk="0" h="1072" w="3751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24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rect b="b" l="l" r="r" t="t"/>
                  <a:pathLst>
                    <a:path extrusionOk="0" h="1011" w="3692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55" name="Google Shape;755;p24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4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7" name="Google Shape;757;p24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758" name="Google Shape;758;p24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759" name="Google Shape;759;p24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rect b="b" l="l" r="r" t="t"/>
                <a:pathLst>
                  <a:path extrusionOk="0" h="3641" w="9293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rect b="b" l="l" r="r" t="t"/>
                <a:pathLst>
                  <a:path extrusionOk="0" h="2514" w="2293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rect b="b" l="l" r="r" t="t"/>
                <a:pathLst>
                  <a:path extrusionOk="0" h="3298" w="635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24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64" name="Google Shape;764;p24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rect b="b" l="l" r="r" t="t"/>
                  <a:pathLst>
                    <a:path extrusionOk="0" h="15350" w="16812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4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rect b="b" l="l" r="r" t="t"/>
                  <a:pathLst>
                    <a:path extrusionOk="0" h="4916" w="8192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4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rect b="b" l="l" r="r" t="t"/>
                  <a:pathLst>
                    <a:path extrusionOk="0" h="323" w="4382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4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rect b="b" l="l" r="r" t="t"/>
                  <a:pathLst>
                    <a:path extrusionOk="0" h="359" w="3834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4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rect b="b" l="l" r="r" t="t"/>
                  <a:pathLst>
                    <a:path extrusionOk="0" h="304" w="356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69" name="Google Shape;769;p24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0" name="Google Shape;770;p24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4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72" name="Google Shape;772;p24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73" name="Google Shape;773;p24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rect b="b" l="l" r="r" t="t"/>
                <a:pathLst>
                  <a:path extrusionOk="0" h="26195" w="26183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rect b="b" l="l" r="r" t="t"/>
                <a:pathLst>
                  <a:path extrusionOk="0" h="1521" w="7661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rect b="b" l="l" r="r" t="t"/>
                <a:pathLst>
                  <a:path extrusionOk="0" h="2572" w="7432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rect b="b" l="l" r="r" t="t"/>
                <a:pathLst>
                  <a:path extrusionOk="0" h="1225" w="2964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7" name="Google Shape;777;p24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78" name="Google Shape;778;p24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rect b="b" l="l" r="r" t="t"/>
                  <a:pathLst>
                    <a:path extrusionOk="0" h="14424" w="1773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4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rect b="b" l="l" r="r" t="t"/>
                  <a:pathLst>
                    <a:path extrusionOk="0" h="4988" w="14153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80" name="Google Shape;780;p24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1" name="Google Shape;781;p24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24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83" name="Google Shape;783;p24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84" name="Google Shape;784;p24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rect b="b" l="l" r="r" t="t"/>
                <a:pathLst>
                  <a:path extrusionOk="0" h="1750" w="6514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rect b="b" l="l" r="r" t="t"/>
                <a:pathLst>
                  <a:path extrusionOk="0" h="1054" w="1679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rect b="b" l="l" r="r" t="t"/>
                <a:pathLst>
                  <a:path extrusionOk="0" h="1891" w="5206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8" name="Google Shape;788;p24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89" name="Google Shape;789;p24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rect b="b" l="l" r="r" t="t"/>
                  <a:pathLst>
                    <a:path extrusionOk="0" h="16528" w="18181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4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rect b="b" l="l" r="r" t="t"/>
                  <a:pathLst>
                    <a:path extrusionOk="0" h="2843" w="6224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4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rect b="b" l="l" r="r" t="t"/>
                  <a:pathLst>
                    <a:path extrusionOk="0" h="842" w="1013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4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rect b="b" l="l" r="r" t="t"/>
                  <a:pathLst>
                    <a:path extrusionOk="0" h="853" w="978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4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rect b="b" l="l" r="r" t="t"/>
                  <a:pathLst>
                    <a:path extrusionOk="0" h="5064" w="8918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94" name="Google Shape;794;p24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6" name="Google Shape;796;p24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97" name="Google Shape;797;p24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98" name="Google Shape;798;p24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rect b="b" l="l" r="r" t="t"/>
                <a:pathLst>
                  <a:path extrusionOk="0" h="38125" w="38136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9" name="Google Shape;799;p24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800" name="Google Shape;800;p24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rect b="b" l="l" r="r" t="t"/>
                  <a:pathLst>
                    <a:path extrusionOk="0" h="25473" w="26338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4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rect b="b" l="l" r="r" t="t"/>
                  <a:pathLst>
                    <a:path extrusionOk="0" h="4109" w="18745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4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rect b="b" l="l" r="r" t="t"/>
                  <a:pathLst>
                    <a:path extrusionOk="0" h="2354" w="12819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3" name="Google Shape;803;p24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rect b="b" l="l" r="r" t="t"/>
                <a:pathLst>
                  <a:path extrusionOk="0" h="6363" w="9132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rect b="b" l="l" r="r" t="t"/>
                <a:pathLst>
                  <a:path extrusionOk="0" h="3267" w="2494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rect b="b" l="l" r="r" t="t"/>
                <a:pathLst>
                  <a:path extrusionOk="0" h="6133" w="2695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24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7" name="Google Shape;807;p24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8" name="Google Shape;808;p24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809" name="Google Shape;809;p24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810" name="Google Shape;810;p24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rect b="b" l="l" r="r" t="t"/>
                <a:pathLst>
                  <a:path extrusionOk="0" h="30624" w="30624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rect b="b" l="l" r="r" t="t"/>
                <a:pathLst>
                  <a:path extrusionOk="0" h="3571" w="8594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rect b="b" l="l" r="r" t="t"/>
                <a:pathLst>
                  <a:path extrusionOk="0" h="1708" w="3533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rect b="b" l="l" r="r" t="t"/>
                <a:pathLst>
                  <a:path extrusionOk="0" h="11897" w="24338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rect b="b" l="l" r="r" t="t"/>
                <a:pathLst>
                  <a:path extrusionOk="0" h="4101" w="18767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rect b="b" l="l" r="r" t="t"/>
                <a:pathLst>
                  <a:path extrusionOk="0" h="2351" w="12811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6" name="Google Shape;816;p24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7" name="Google Shape;817;p24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819" name="Google Shape;819;p24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820" name="Google Shape;820;p24"/>
            <p:cNvSpPr/>
            <p:nvPr/>
          </p:nvSpPr>
          <p:spPr>
            <a:xfrm>
              <a:off x="2510677" y="2346440"/>
              <a:ext cx="3981508" cy="1060679"/>
            </a:xfrm>
            <a:custGeom>
              <a:rect b="b" l="l" r="r" t="t"/>
              <a:pathLst>
                <a:path extrusionOk="0" h="45788" w="171876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457770" y="2584797"/>
              <a:ext cx="123122" cy="112026"/>
            </a:xfrm>
            <a:custGeom>
              <a:rect b="b" l="l" r="r" t="t"/>
              <a:pathLst>
                <a:path extrusionOk="0" h="4836" w="5315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6437052" y="2587275"/>
              <a:ext cx="123099" cy="112026"/>
            </a:xfrm>
            <a:custGeom>
              <a:rect b="b" l="l" r="r" t="t"/>
              <a:pathLst>
                <a:path extrusionOk="0" h="4836" w="5314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2835576" y="3161464"/>
              <a:ext cx="97918" cy="81054"/>
            </a:xfrm>
            <a:custGeom>
              <a:rect b="b" l="l" r="r" t="t"/>
              <a:pathLst>
                <a:path extrusionOk="0" h="3499" w="4227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3671497" y="3342120"/>
              <a:ext cx="97942" cy="81309"/>
            </a:xfrm>
            <a:custGeom>
              <a:rect b="b" l="l" r="r" t="t"/>
              <a:pathLst>
                <a:path extrusionOk="0" h="3510" w="4228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4571142" y="2799087"/>
              <a:ext cx="98220" cy="81309"/>
            </a:xfrm>
            <a:custGeom>
              <a:rect b="b" l="l" r="r" t="t"/>
              <a:pathLst>
                <a:path extrusionOk="0" h="3510" w="424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5208246" y="2391447"/>
              <a:ext cx="97942" cy="81332"/>
            </a:xfrm>
            <a:custGeom>
              <a:rect b="b" l="l" r="r" t="t"/>
              <a:pathLst>
                <a:path extrusionOk="0" h="3511" w="4228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832" name="Google Shape;832;p25"/>
          <p:cNvSpPr/>
          <p:nvPr/>
        </p:nvSpPr>
        <p:spPr>
          <a:xfrm>
            <a:off x="0" y="2672367"/>
            <a:ext cx="9144246" cy="66404"/>
          </a:xfrm>
          <a:custGeom>
            <a:rect b="b" l="l" r="r" t="t"/>
            <a:pathLst>
              <a:path extrusionOk="0" h="2080" w="286429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25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834" name="Google Shape;834;p25"/>
            <p:cNvSpPr/>
            <p:nvPr/>
          </p:nvSpPr>
          <p:spPr>
            <a:xfrm>
              <a:off x="891027" y="3436532"/>
              <a:ext cx="1293154" cy="1145054"/>
            </a:xfrm>
            <a:custGeom>
              <a:rect b="b" l="l" r="r" t="t"/>
              <a:pathLst>
                <a:path extrusionOk="0" h="35867" w="40506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35" name="Google Shape;835;p25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836" name="Google Shape;836;p25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rect b="b" l="l" r="r" t="t"/>
                <a:pathLst>
                  <a:path extrusionOk="0" h="16775" w="708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rect b="b" l="l" r="r" t="t"/>
                <a:pathLst>
                  <a:path extrusionOk="0" h="6979" w="4356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rect b="b" l="l" r="r" t="t"/>
                <a:pathLst>
                  <a:path extrusionOk="0" h="1340" w="2156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rect b="b" l="l" r="r" t="t"/>
                <a:pathLst>
                  <a:path extrusionOk="0" h="3609" w="2882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rect b="b" l="l" r="r" t="t"/>
                <a:pathLst>
                  <a:path extrusionOk="0" h="3357" w="2548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rect b="b" l="l" r="r" t="t"/>
                <a:pathLst>
                  <a:path extrusionOk="0" h="20472" w="12014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rect b="b" l="l" r="r" t="t"/>
                <a:pathLst>
                  <a:path extrusionOk="0" h="20309" w="8162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rect b="b" l="l" r="r" t="t"/>
                <a:pathLst>
                  <a:path extrusionOk="0" h="17068" w="1323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rect b="b" l="l" r="r" t="t"/>
                <a:pathLst>
                  <a:path extrusionOk="0" h="6714" w="2796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rect b="b" l="l" r="r" t="t"/>
                <a:pathLst>
                  <a:path extrusionOk="0" h="13008" w="2375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rect b="b" l="l" r="r" t="t"/>
                <a:pathLst>
                  <a:path extrusionOk="0" h="19446" w="7403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rect b="b" l="l" r="r" t="t"/>
                <a:pathLst>
                  <a:path extrusionOk="0" h="13852" w="2417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rect b="b" l="l" r="r" t="t"/>
                <a:pathLst>
                  <a:path extrusionOk="0" h="3709" w="7839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rect b="b" l="l" r="r" t="t"/>
                <a:pathLst>
                  <a:path extrusionOk="0" h="5252" w="5163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rect b="b" l="l" r="r" t="t"/>
                <a:pathLst>
                  <a:path extrusionOk="0" h="4451" w="3264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rect b="b" l="l" r="r" t="t"/>
                <a:pathLst>
                  <a:path extrusionOk="0" h="5424" w="4598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rect b="b" l="l" r="r" t="t"/>
                <a:pathLst>
                  <a:path extrusionOk="0" h="5331" w="3013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rect b="b" l="l" r="r" t="t"/>
                <a:pathLst>
                  <a:path extrusionOk="0" h="3486" w="1234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rect b="b" l="l" r="r" t="t"/>
                <a:pathLst>
                  <a:path extrusionOk="0" h="1343" w="132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rect b="b" l="l" r="r" t="t"/>
                <a:pathLst>
                  <a:path extrusionOk="0" h="5801" w="1901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rect b="b" l="l" r="r" t="t"/>
                <a:pathLst>
                  <a:path extrusionOk="0" h="2942" w="382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rect b="b" l="l" r="r" t="t"/>
                <a:pathLst>
                  <a:path extrusionOk="0" h="13216" w="10891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rect b="b" l="l" r="r" t="t"/>
                <a:pathLst>
                  <a:path extrusionOk="0" h="1137" w="1092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rect b="b" l="l" r="r" t="t"/>
                <a:pathLst>
                  <a:path extrusionOk="0" h="1353" w="1219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rect b="b" l="l" r="r" t="t"/>
                <a:pathLst>
                  <a:path extrusionOk="0" h="1724" w="2975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rect b="b" l="l" r="r" t="t"/>
                <a:pathLst>
                  <a:path extrusionOk="0" h="13072" w="13794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rect b="b" l="l" r="r" t="t"/>
                <a:pathLst>
                  <a:path extrusionOk="0" h="6370" w="8275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rect b="b" l="l" r="r" t="t"/>
                <a:pathLst>
                  <a:path extrusionOk="0" h="7435" w="8694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rect b="b" l="l" r="r" t="t"/>
                <a:pathLst>
                  <a:path extrusionOk="0" h="6431" w="761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rect b="b" l="l" r="r" t="t"/>
                <a:pathLst>
                  <a:path extrusionOk="0" h="5781" w="952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rect b="b" l="l" r="r" t="t"/>
                <a:pathLst>
                  <a:path extrusionOk="0" h="6902" w="1829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rect b="b" l="l" r="r" t="t"/>
                <a:pathLst>
                  <a:path extrusionOk="0" h="1856" w="1476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rect b="b" l="l" r="r" t="t"/>
                <a:pathLst>
                  <a:path extrusionOk="0" h="12360" w="18054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rect b="b" l="l" r="r" t="t"/>
                <a:pathLst>
                  <a:path extrusionOk="0" h="4051" w="3906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rect b="b" l="l" r="r" t="t"/>
                <a:pathLst>
                  <a:path extrusionOk="0" h="4229" w="5428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rect b="b" l="l" r="r" t="t"/>
                <a:pathLst>
                  <a:path extrusionOk="0" h="2099" w="2363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rect b="b" l="l" r="r" t="t"/>
                <a:pathLst>
                  <a:path extrusionOk="0" h="2704" w="3323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3" name="Google Shape;873;p25"/>
            <p:cNvSpPr/>
            <p:nvPr/>
          </p:nvSpPr>
          <p:spPr>
            <a:xfrm>
              <a:off x="1223434" y="2945825"/>
              <a:ext cx="628339" cy="353057"/>
            </a:xfrm>
            <a:custGeom>
              <a:rect b="b" l="l" r="r" t="t"/>
              <a:pathLst>
                <a:path extrusionOk="0" h="9368" w="19289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1466698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6" name="Google Shape;876;p25"/>
          <p:cNvGrpSpPr/>
          <p:nvPr/>
        </p:nvGrpSpPr>
        <p:grpSpPr>
          <a:xfrm>
            <a:off x="2370376" y="1473328"/>
            <a:ext cx="1086759" cy="2452391"/>
            <a:chOff x="2370376" y="1473328"/>
            <a:chExt cx="1086759" cy="2452391"/>
          </a:xfrm>
        </p:grpSpPr>
        <p:sp>
          <p:nvSpPr>
            <p:cNvPr id="877" name="Google Shape;877;p25"/>
            <p:cNvSpPr/>
            <p:nvPr/>
          </p:nvSpPr>
          <p:spPr>
            <a:xfrm>
              <a:off x="2565693" y="2906174"/>
              <a:ext cx="696125" cy="353039"/>
            </a:xfrm>
            <a:custGeom>
              <a:rect b="b" l="l" r="r" t="t"/>
              <a:pathLst>
                <a:path extrusionOk="0" h="9296" w="21805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2842850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25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80" name="Google Shape;880;p25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rect b="b" l="l" r="r" t="t"/>
                <a:pathLst>
                  <a:path extrusionOk="0" h="2360" w="15336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rect b="b" l="l" r="r" t="t"/>
                <a:pathLst>
                  <a:path extrusionOk="0" h="3099" w="7619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rect b="b" l="l" r="r" t="t"/>
                <a:pathLst>
                  <a:path extrusionOk="0" h="15208" w="1967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rect b="b" l="l" r="r" t="t"/>
                <a:pathLst>
                  <a:path extrusionOk="0" h="822" w="19337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rect b="b" l="l" r="r" t="t"/>
                <a:pathLst>
                  <a:path extrusionOk="0" h="876" w="1025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rect b="b" l="l" r="r" t="t"/>
                <a:pathLst>
                  <a:path extrusionOk="0" h="903" w="964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rect b="b" l="l" r="r" t="t"/>
                <a:pathLst>
                  <a:path extrusionOk="0" h="903" w="979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rect b="b" l="l" r="r" t="t"/>
                <a:pathLst>
                  <a:path extrusionOk="0" h="490" w="8812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rect b="b" l="l" r="r" t="t"/>
                <a:pathLst>
                  <a:path extrusionOk="0" h="347" w="868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rect b="b" l="l" r="r" t="t"/>
                <a:pathLst>
                  <a:path extrusionOk="0" h="2787" w="6168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rect b="b" l="l" r="r" t="t"/>
                <a:pathLst>
                  <a:path extrusionOk="0" h="288" w="3394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1" name="Google Shape;891;p25"/>
            <p:cNvSpPr/>
            <p:nvPr/>
          </p:nvSpPr>
          <p:spPr>
            <a:xfrm>
              <a:off x="2370376" y="1473328"/>
              <a:ext cx="1086759" cy="974383"/>
            </a:xfrm>
            <a:custGeom>
              <a:rect b="b" l="l" r="r" t="t"/>
              <a:pathLst>
                <a:path extrusionOk="0" h="30521" w="34041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25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3" name="Google Shape;893;p25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94" name="Google Shape;894;p25"/>
            <p:cNvSpPr/>
            <p:nvPr/>
          </p:nvSpPr>
          <p:spPr>
            <a:xfrm>
              <a:off x="3600123" y="2891850"/>
              <a:ext cx="878552" cy="353050"/>
            </a:xfrm>
            <a:custGeom>
              <a:rect b="b" l="l" r="r" t="t"/>
              <a:pathLst>
                <a:path extrusionOk="0" h="9824" w="26647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3968494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25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97" name="Google Shape;897;p25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rect b="b" l="l" r="r" t="t"/>
                <a:pathLst>
                  <a:path extrusionOk="0" h="6596" w="4478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rect b="b" l="l" r="r" t="t"/>
                <a:pathLst>
                  <a:path extrusionOk="0" h="2776" w="2573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rect b="b" l="l" r="r" t="t"/>
                <a:pathLst>
                  <a:path extrusionOk="0" h="8954" w="7025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rect b="b" l="l" r="r" t="t"/>
                <a:pathLst>
                  <a:path extrusionOk="0" h="2097" w="2263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rect b="b" l="l" r="r" t="t"/>
                <a:pathLst>
                  <a:path extrusionOk="0" h="6371" w="5656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rect b="b" l="l" r="r" t="t"/>
                <a:pathLst>
                  <a:path extrusionOk="0" h="7025" w="4823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rect b="b" l="l" r="r" t="t"/>
                <a:pathLst>
                  <a:path extrusionOk="0" h="9636" w="9468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rect b="b" l="l" r="r" t="t"/>
                <a:pathLst>
                  <a:path extrusionOk="0" h="9986" w="7607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rect b="b" l="l" r="r" t="t"/>
                <a:pathLst>
                  <a:path extrusionOk="0" h="2929" w="3275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rect b="b" l="l" r="r" t="t"/>
                <a:pathLst>
                  <a:path extrusionOk="0" h="8014" w="4999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rect b="b" l="l" r="r" t="t"/>
                <a:pathLst>
                  <a:path extrusionOk="0" h="2953" w="1882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rect b="b" l="l" r="r" t="t"/>
                <a:pathLst>
                  <a:path extrusionOk="0" h="1389" w="3112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rect b="b" l="l" r="r" t="t"/>
                <a:pathLst>
                  <a:path extrusionOk="0" h="409" w="287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rect b="b" l="l" r="r" t="t"/>
                <a:pathLst>
                  <a:path extrusionOk="0" h="1209" w="3208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rect b="b" l="l" r="r" t="t"/>
                <a:pathLst>
                  <a:path extrusionOk="0" h="5682" w="6272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rect b="b" l="l" r="r" t="t"/>
                <a:pathLst>
                  <a:path extrusionOk="0" h="1990" w="1864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3" name="Google Shape;913;p25"/>
            <p:cNvSpPr/>
            <p:nvPr/>
          </p:nvSpPr>
          <p:spPr>
            <a:xfrm>
              <a:off x="3536118" y="1492738"/>
              <a:ext cx="1006563" cy="943288"/>
            </a:xfrm>
            <a:custGeom>
              <a:rect b="b" l="l" r="r" t="t"/>
              <a:pathLst>
                <a:path extrusionOk="0" h="29547" w="31529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916" name="Google Shape;916;p25"/>
            <p:cNvSpPr/>
            <p:nvPr/>
          </p:nvSpPr>
          <p:spPr>
            <a:xfrm>
              <a:off x="7063579" y="2902101"/>
              <a:ext cx="1072776" cy="353040"/>
            </a:xfrm>
            <a:custGeom>
              <a:rect b="b" l="l" r="r" t="t"/>
              <a:pathLst>
                <a:path extrusionOk="0" h="10102" w="33603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7529061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6946733" y="3436341"/>
              <a:ext cx="1306467" cy="1156643"/>
            </a:xfrm>
            <a:custGeom>
              <a:rect b="b" l="l" r="r" t="t"/>
              <a:pathLst>
                <a:path extrusionOk="0" h="36230" w="40923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9" name="Google Shape;919;p25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920" name="Google Shape;920;p25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rect b="b" l="l" r="r" t="t"/>
                <a:pathLst>
                  <a:path extrusionOk="0" h="1801" w="1787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rect b="b" l="l" r="r" t="t"/>
                <a:pathLst>
                  <a:path extrusionOk="0" h="2129" w="1484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rect b="b" l="l" r="r" t="t"/>
                <a:pathLst>
                  <a:path extrusionOk="0" h="2403" w="1765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rect b="b" l="l" r="r" t="t"/>
                <a:pathLst>
                  <a:path extrusionOk="0" h="2124" w="1644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rect b="b" l="l" r="r" t="t"/>
                <a:pathLst>
                  <a:path extrusionOk="0" h="2293" w="1668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rect b="b" l="l" r="r" t="t"/>
                <a:pathLst>
                  <a:path extrusionOk="0" h="1818" w="1346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rect b="b" l="l" r="r" t="t"/>
                <a:pathLst>
                  <a:path extrusionOk="0" h="1277" w="1858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rect b="b" l="l" r="r" t="t"/>
                <a:pathLst>
                  <a:path extrusionOk="0" h="1487" w="1915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rect b="b" l="l" r="r" t="t"/>
                <a:pathLst>
                  <a:path extrusionOk="0" h="5433" w="2298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rect b="b" l="l" r="r" t="t"/>
                <a:pathLst>
                  <a:path extrusionOk="0" h="16323" w="5824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rect b="b" l="l" r="r" t="t"/>
                <a:pathLst>
                  <a:path extrusionOk="0" h="19202" w="8525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rect b="b" l="l" r="r" t="t"/>
                <a:pathLst>
                  <a:path extrusionOk="0" h="19554" w="7827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rect b="b" l="l" r="r" t="t"/>
                <a:pathLst>
                  <a:path extrusionOk="0" h="17596" w="8716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rect b="b" l="l" r="r" t="t"/>
                <a:pathLst>
                  <a:path extrusionOk="0" h="16341" w="6384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rect b="b" l="l" r="r" t="t"/>
                <a:pathLst>
                  <a:path extrusionOk="0" h="16635" w="9748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rect b="b" l="l" r="r" t="t"/>
                <a:pathLst>
                  <a:path extrusionOk="0" h="14404" w="685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rect b="b" l="l" r="r" t="t"/>
                <a:pathLst>
                  <a:path extrusionOk="0" h="5827" w="531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rect b="b" l="l" r="r" t="t"/>
                <a:pathLst>
                  <a:path extrusionOk="0" h="5264" w="263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rect b="b" l="l" r="r" t="t"/>
                <a:pathLst>
                  <a:path extrusionOk="0" h="3590" w="10196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rect b="b" l="l" r="r" t="t"/>
                <a:pathLst>
                  <a:path extrusionOk="0" h="6741" w="5295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rect b="b" l="l" r="r" t="t"/>
                <a:pathLst>
                  <a:path extrusionOk="0" h="4066" w="416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rect b="b" l="l" r="r" t="t"/>
                <a:pathLst>
                  <a:path extrusionOk="0" h="4372" w="1755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rect b="b" l="l" r="r" t="t"/>
                <a:pathLst>
                  <a:path extrusionOk="0" h="3769" w="1923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rect b="b" l="l" r="r" t="t"/>
                <a:pathLst>
                  <a:path extrusionOk="0" h="4311" w="4204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rect b="b" l="l" r="r" t="t"/>
                <a:pathLst>
                  <a:path extrusionOk="0" h="416" w="1626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rect b="b" l="l" r="r" t="t"/>
                <a:pathLst>
                  <a:path extrusionOk="0" h="8901" w="4799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rect b="b" l="l" r="r" t="t"/>
                <a:pathLst>
                  <a:path extrusionOk="0" h="4482" w="3765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rect b="b" l="l" r="r" t="t"/>
                <a:pathLst>
                  <a:path extrusionOk="0" h="5543" w="1024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rect b="b" l="l" r="r" t="t"/>
                <a:pathLst>
                  <a:path extrusionOk="0" h="5670" w="1085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rect b="b" l="l" r="r" t="t"/>
                <a:pathLst>
                  <a:path extrusionOk="0" h="10828" w="12949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rect b="b" l="l" r="r" t="t"/>
                <a:pathLst>
                  <a:path extrusionOk="0" h="2928" w="2999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rect b="b" l="l" r="r" t="t"/>
                <a:pathLst>
                  <a:path extrusionOk="0" h="6374" w="323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rect b="b" l="l" r="r" t="t"/>
                <a:pathLst>
                  <a:path extrusionOk="0" h="4396" w="3245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rect b="b" l="l" r="r" t="t"/>
                <a:pathLst>
                  <a:path extrusionOk="0" h="6145" w="1355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rect b="b" l="l" r="r" t="t"/>
                <a:pathLst>
                  <a:path extrusionOk="0" h="3168" w="2747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rect b="b" l="l" r="r" t="t"/>
                <a:pathLst>
                  <a:path extrusionOk="0" h="4355" w="1278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rect b="b" l="l" r="r" t="t"/>
                <a:pathLst>
                  <a:path extrusionOk="0" h="2566" w="636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rect b="b" l="l" r="r" t="t"/>
                <a:pathLst>
                  <a:path extrusionOk="0" h="1146" w="1126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rect b="b" l="l" r="r" t="t"/>
                <a:pathLst>
                  <a:path extrusionOk="0" h="1146" w="1125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rect b="b" l="l" r="r" t="t"/>
                <a:pathLst>
                  <a:path extrusionOk="0" h="806" w="2033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rect b="b" l="l" r="r" t="t"/>
                <a:pathLst>
                  <a:path extrusionOk="0" h="1069" w="2013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rect b="b" l="l" r="r" t="t"/>
                <a:pathLst>
                  <a:path extrusionOk="0" h="2677" w="1632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rect b="b" l="l" r="r" t="t"/>
                <a:pathLst>
                  <a:path extrusionOk="0" h="1073" w="1808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rect b="b" l="l" r="r" t="t"/>
                <a:pathLst>
                  <a:path extrusionOk="0" h="1220" w="2132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rect b="b" l="l" r="r" t="t"/>
                <a:pathLst>
                  <a:path extrusionOk="0" h="2275" w="5767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rect b="b" l="l" r="r" t="t"/>
                <a:pathLst>
                  <a:path extrusionOk="0" h="2161" w="5271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rect b="b" l="l" r="r" t="t"/>
                <a:pathLst>
                  <a:path extrusionOk="0" h="25366" w="11383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rect b="b" l="l" r="r" t="t"/>
                <a:pathLst>
                  <a:path extrusionOk="0" h="2413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rect b="b" l="l" r="r" t="t"/>
                <a:pathLst>
                  <a:path extrusionOk="0" h="2403" w="2335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rect b="b" l="l" r="r" t="t"/>
                <a:pathLst>
                  <a:path extrusionOk="0" h="1307" w="1473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rect b="b" l="l" r="r" t="t"/>
                <a:pathLst>
                  <a:path extrusionOk="0" h="1647" w="2034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rect b="b" l="l" r="r" t="t"/>
                <a:pathLst>
                  <a:path extrusionOk="0" h="500" w="3377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rect b="b" l="l" r="r" t="t"/>
                <a:pathLst>
                  <a:path extrusionOk="0" h="2415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rect b="b" l="l" r="r" t="t"/>
                <a:pathLst>
                  <a:path extrusionOk="0" h="3997" w="2741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rect b="b" l="l" r="r" t="t"/>
                <a:pathLst>
                  <a:path extrusionOk="0" h="3353" w="2334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rect b="b" l="l" r="r" t="t"/>
                <a:pathLst>
                  <a:path extrusionOk="0" h="2424" w="11519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rect b="b" l="l" r="r" t="t"/>
                <a:pathLst>
                  <a:path extrusionOk="0" h="1996" w="11446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rect b="b" l="l" r="r" t="t"/>
                <a:pathLst>
                  <a:path extrusionOk="0" h="1375" w="6119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rect b="b" l="l" r="r" t="t"/>
                <a:pathLst>
                  <a:path extrusionOk="0" h="3398" w="1137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8" name="Google Shape;988;p25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9" name="Google Shape;989;p25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90" name="Google Shape;990;p25"/>
            <p:cNvSpPr/>
            <p:nvPr/>
          </p:nvSpPr>
          <p:spPr>
            <a:xfrm>
              <a:off x="5920679" y="2931477"/>
              <a:ext cx="753398" cy="296783"/>
            </a:xfrm>
            <a:custGeom>
              <a:rect b="b" l="l" r="r" t="t"/>
              <a:pathLst>
                <a:path extrusionOk="0" h="8050" w="23599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6226473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2" name="Google Shape;992;p25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93" name="Google Shape;993;p25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rect b="b" l="l" r="r" t="t"/>
                <a:pathLst>
                  <a:path extrusionOk="0" h="15433" w="3935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rect b="b" l="l" r="r" t="t"/>
                <a:pathLst>
                  <a:path extrusionOk="0" h="5935" w="3199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rect b="b" l="l" r="r" t="t"/>
                <a:pathLst>
                  <a:path extrusionOk="0" h="4758" w="2537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rect b="b" l="l" r="r" t="t"/>
                <a:pathLst>
                  <a:path extrusionOk="0" h="4253" w="3001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rect b="b" l="l" r="r" t="t"/>
                <a:pathLst>
                  <a:path extrusionOk="0" h="5732" w="4141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rect b="b" l="l" r="r" t="t"/>
                <a:pathLst>
                  <a:path extrusionOk="0" h="18493" w="9395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rect b="b" l="l" r="r" t="t"/>
                <a:pathLst>
                  <a:path extrusionOk="0" h="1936" w="3958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rect b="b" l="l" r="r" t="t"/>
                <a:pathLst>
                  <a:path extrusionOk="0" h="1936" w="3956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rect b="b" l="l" r="r" t="t"/>
                <a:pathLst>
                  <a:path extrusionOk="0" h="7528" w="3561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rect b="b" l="l" r="r" t="t"/>
                <a:pathLst>
                  <a:path extrusionOk="0" h="1096" w="2682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rect b="b" l="l" r="r" t="t"/>
                <a:pathLst>
                  <a:path extrusionOk="0" h="924" w="2623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rect b="b" l="l" r="r" t="t"/>
                <a:pathLst>
                  <a:path extrusionOk="0" h="855" w="497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rect b="b" l="l" r="r" t="t"/>
                <a:pathLst>
                  <a:path extrusionOk="0" h="3968" w="4168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rect b="b" l="l" r="r" t="t"/>
                <a:pathLst>
                  <a:path extrusionOk="0" h="2212" w="3001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rect b="b" l="l" r="r" t="t"/>
                <a:pathLst>
                  <a:path extrusionOk="0" h="10237" w="8478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rect b="b" l="l" r="r" t="t"/>
                <a:pathLst>
                  <a:path extrusionOk="0" h="6417" w="4121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1" name="Google Shape;1011;p25"/>
            <p:cNvSpPr/>
            <p:nvPr/>
          </p:nvSpPr>
          <p:spPr>
            <a:xfrm>
              <a:off x="5780991" y="1517894"/>
              <a:ext cx="1032774" cy="935243"/>
            </a:xfrm>
            <a:custGeom>
              <a:rect b="b" l="l" r="r" t="t"/>
              <a:pathLst>
                <a:path extrusionOk="0" h="29295" w="3235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25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13" name="Google Shape;1013;p25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1014" name="Google Shape;1014;p25"/>
            <p:cNvSpPr/>
            <p:nvPr/>
          </p:nvSpPr>
          <p:spPr>
            <a:xfrm>
              <a:off x="4793679" y="2925375"/>
              <a:ext cx="753426" cy="299073"/>
            </a:xfrm>
            <a:custGeom>
              <a:rect b="b" l="l" r="r" t="t"/>
              <a:pathLst>
                <a:path extrusionOk="0" h="9368" w="22819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5099486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6" name="Google Shape;1016;p25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1017" name="Google Shape;1017;p25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rect b="b" l="l" r="r" t="t"/>
                <a:pathLst>
                  <a:path extrusionOk="0" h="7814" w="10015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rect b="b" l="l" r="r" t="t"/>
                <a:pathLst>
                  <a:path extrusionOk="0" h="4402" w="3811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rect b="b" l="l" r="r" t="t"/>
                <a:pathLst>
                  <a:path extrusionOk="0" h="4187" w="3632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rect b="b" l="l" r="r" t="t"/>
                <a:pathLst>
                  <a:path extrusionOk="0" h="4347" w="3632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rect b="b" l="l" r="r" t="t"/>
                <a:pathLst>
                  <a:path extrusionOk="0" h="10276" w="11133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rect b="b" l="l" r="r" t="t"/>
                <a:pathLst>
                  <a:path extrusionOk="0" h="2562" w="7026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rect b="b" l="l" r="r" t="t"/>
                <a:pathLst>
                  <a:path extrusionOk="0" h="4691" w="3918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rect b="b" l="l" r="r" t="t"/>
                <a:pathLst>
                  <a:path extrusionOk="0" h="886" w="3065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rect b="b" l="l" r="r" t="t"/>
                <a:pathLst>
                  <a:path extrusionOk="0" h="727" w="2361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rect b="b" l="l" r="r" t="t"/>
                <a:pathLst>
                  <a:path extrusionOk="0" h="1234" w="2507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rect b="b" l="l" r="r" t="t"/>
                <a:pathLst>
                  <a:path extrusionOk="0" h="1492" w="4073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rect b="b" l="l" r="r" t="t"/>
                <a:pathLst>
                  <a:path extrusionOk="0" h="5466" w="2902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rect b="b" l="l" r="r" t="t"/>
                <a:pathLst>
                  <a:path extrusionOk="0" h="6942" w="411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rect b="b" l="l" r="r" t="t"/>
                <a:pathLst>
                  <a:path extrusionOk="0" h="6364" w="291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rect b="b" l="l" r="r" t="t"/>
                <a:pathLst>
                  <a:path extrusionOk="0" h="1647" w="4383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rect b="b" l="l" r="r" t="t"/>
                <a:pathLst>
                  <a:path extrusionOk="0" h="2940" w="2531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rect b="b" l="l" r="r" t="t"/>
                <a:pathLst>
                  <a:path extrusionOk="0" h="1647" w="4391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rect b="b" l="l" r="r" t="t"/>
                <a:pathLst>
                  <a:path extrusionOk="0" h="2940" w="2521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rect b="b" l="l" r="r" t="t"/>
                <a:pathLst>
                  <a:path extrusionOk="0" h="6524" w="705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rect b="b" l="l" r="r" t="t"/>
                <a:pathLst>
                  <a:path extrusionOk="0" h="1642" w="439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rect b="b" l="l" r="r" t="t"/>
                <a:pathLst>
                  <a:path extrusionOk="0" h="2946" w="2512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0" name="Google Shape;1040;p25"/>
            <p:cNvSpPr/>
            <p:nvPr/>
          </p:nvSpPr>
          <p:spPr>
            <a:xfrm>
              <a:off x="4661220" y="1493345"/>
              <a:ext cx="1018344" cy="947949"/>
            </a:xfrm>
            <a:custGeom>
              <a:rect b="b" l="l" r="r" t="t"/>
              <a:pathLst>
                <a:path extrusionOk="0" h="29693" w="31898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25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>
            <a:off x="1746404" y="3215303"/>
            <a:ext cx="14833" cy="328683"/>
          </a:xfrm>
          <a:custGeom>
            <a:rect b="b" l="l" r="r" t="t"/>
            <a:pathLst>
              <a:path extrusionOk="0" h="10836" w="489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7" name="Google Shape;1047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048" name="Google Shape;1048;p26"/>
          <p:cNvSpPr/>
          <p:nvPr/>
        </p:nvSpPr>
        <p:spPr>
          <a:xfrm>
            <a:off x="2172212" y="2606761"/>
            <a:ext cx="428325" cy="301596"/>
          </a:xfrm>
          <a:custGeom>
            <a:rect b="b" l="l" r="r" t="t"/>
            <a:pathLst>
              <a:path extrusionOk="0" h="9943" w="14121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9" name="Google Shape;1049;p26"/>
          <p:cNvSpPr/>
          <p:nvPr/>
        </p:nvSpPr>
        <p:spPr>
          <a:xfrm>
            <a:off x="4037913" y="2606761"/>
            <a:ext cx="426536" cy="301596"/>
          </a:xfrm>
          <a:custGeom>
            <a:rect b="b" l="l" r="r" t="t"/>
            <a:pathLst>
              <a:path extrusionOk="0" h="9943" w="14062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0" name="Google Shape;1050;p26"/>
          <p:cNvSpPr/>
          <p:nvPr/>
        </p:nvSpPr>
        <p:spPr>
          <a:xfrm>
            <a:off x="5908316" y="2606761"/>
            <a:ext cx="428356" cy="301596"/>
          </a:xfrm>
          <a:custGeom>
            <a:rect b="b" l="l" r="r" t="t"/>
            <a:pathLst>
              <a:path extrusionOk="0" h="9943" w="14122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1" name="Google Shape;1051;p26"/>
          <p:cNvSpPr/>
          <p:nvPr/>
        </p:nvSpPr>
        <p:spPr>
          <a:xfrm>
            <a:off x="1719670" y="2246707"/>
            <a:ext cx="301232" cy="988870"/>
          </a:xfrm>
          <a:custGeom>
            <a:rect b="b" l="l" r="r" t="t"/>
            <a:pathLst>
              <a:path extrusionOk="0" h="32601" w="9931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52" name="Google Shape;1052;p26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1053" name="Google Shape;1053;p26"/>
            <p:cNvSpPr/>
            <p:nvPr/>
          </p:nvSpPr>
          <p:spPr>
            <a:xfrm>
              <a:off x="2994908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923019" y="3991437"/>
              <a:ext cx="158942" cy="158912"/>
            </a:xfrm>
            <a:custGeom>
              <a:rect b="b" l="l" r="r" t="t"/>
              <a:pathLst>
                <a:path extrusionOk="0" h="5239" w="524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962755" y="4031143"/>
              <a:ext cx="79471" cy="79501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359550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731617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359550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820463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3299725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864901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976496" y="2411749"/>
              <a:ext cx="666678" cy="667072"/>
            </a:xfrm>
            <a:custGeom>
              <a:rect b="b" l="l" r="r" t="t"/>
              <a:pathLst>
                <a:path extrusionOk="0" h="21992" w="21979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3233629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3273335" y="1922385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2931330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3625835" y="1954872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67" name="Google Shape;1067;p26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8" name="Google Shape;1068;p26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69" name="Google Shape;1069;p26"/>
            <p:cNvSpPr/>
            <p:nvPr/>
          </p:nvSpPr>
          <p:spPr>
            <a:xfrm>
              <a:off x="13541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13939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0518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1125233" y="1507792"/>
              <a:ext cx="14833" cy="766381"/>
            </a:xfrm>
            <a:custGeom>
              <a:rect b="b" l="l" r="r" t="t"/>
              <a:pathLst>
                <a:path extrusionOk="0" h="25266" w="489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1053344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1092716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861579" y="2741470"/>
              <a:ext cx="299048" cy="501336"/>
            </a:xfrm>
            <a:custGeom>
              <a:rect b="b" l="l" r="r" t="t"/>
              <a:pathLst>
                <a:path extrusionOk="0" h="16528" w="9859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859425" y="2253926"/>
              <a:ext cx="289281" cy="508160"/>
            </a:xfrm>
            <a:custGeom>
              <a:rect b="b" l="l" r="r" t="t"/>
              <a:pathLst>
                <a:path extrusionOk="0" h="16753" w="9537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947542" y="2255321"/>
              <a:ext cx="985230" cy="978799"/>
            </a:xfrm>
            <a:custGeom>
              <a:rect b="b" l="l" r="r" t="t"/>
              <a:pathLst>
                <a:path extrusionOk="0" h="32269" w="32481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1027349" y="2739316"/>
              <a:ext cx="427992" cy="418255"/>
            </a:xfrm>
            <a:custGeom>
              <a:rect b="b" l="l" r="r" t="t"/>
              <a:pathLst>
                <a:path extrusionOk="0" h="13789" w="1411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1482041" y="2318839"/>
              <a:ext cx="400541" cy="467151"/>
            </a:xfrm>
            <a:custGeom>
              <a:rect b="b" l="l" r="r" t="t"/>
              <a:pathLst>
                <a:path extrusionOk="0" h="15401" w="13205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1106791" y="2411021"/>
              <a:ext cx="666708" cy="666708"/>
            </a:xfrm>
            <a:custGeom>
              <a:rect b="b" l="l" r="r" t="t"/>
              <a:pathLst>
                <a:path extrusionOk="0" h="21980" w="2198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1" name="Google Shape;1081;p26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2" name="Google Shape;1082;p26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83" name="Google Shape;1083;p26"/>
            <p:cNvSpPr/>
            <p:nvPr/>
          </p:nvSpPr>
          <p:spPr>
            <a:xfrm>
              <a:off x="4870346" y="1507792"/>
              <a:ext cx="14863" cy="766381"/>
            </a:xfrm>
            <a:custGeom>
              <a:rect b="b" l="l" r="r" t="t"/>
              <a:pathLst>
                <a:path extrusionOk="0" h="25266" w="49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4798487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4837860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5465177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4601292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5465177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4690138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5169400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4734576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4846171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51090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51488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8067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5501304" y="3215303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6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26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99" name="Google Shape;1099;p26"/>
            <p:cNvSpPr/>
            <p:nvPr/>
          </p:nvSpPr>
          <p:spPr>
            <a:xfrm>
              <a:off x="6735350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663127" y="3991437"/>
              <a:ext cx="158912" cy="158912"/>
            </a:xfrm>
            <a:custGeom>
              <a:rect b="b" l="l" r="r" t="t"/>
              <a:pathLst>
                <a:path extrusionOk="0" h="5239" w="5239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6702833" y="4031143"/>
              <a:ext cx="79501" cy="79501"/>
            </a:xfrm>
            <a:custGeom>
              <a:rect b="b" l="l" r="r" t="t"/>
              <a:pathLst>
                <a:path extrusionOk="0" h="2621" w="2621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33485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6470997" y="2250256"/>
              <a:ext cx="292891" cy="988900"/>
            </a:xfrm>
            <a:custGeom>
              <a:rect b="b" l="l" r="r" t="t"/>
              <a:pathLst>
                <a:path extrusionOk="0" h="32602" w="9656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33485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6559812" y="2255352"/>
              <a:ext cx="979103" cy="978739"/>
            </a:xfrm>
            <a:custGeom>
              <a:rect b="b" l="l" r="r" t="t"/>
              <a:pathLst>
                <a:path extrusionOk="0" h="32267" w="32279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039074" y="2331943"/>
              <a:ext cx="423290" cy="423290"/>
            </a:xfrm>
            <a:custGeom>
              <a:rect b="b" l="l" r="r" t="t"/>
              <a:pathLst>
                <a:path extrusionOk="0" h="13955" w="13955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604614" y="2698427"/>
              <a:ext cx="398023" cy="471488"/>
            </a:xfrm>
            <a:custGeom>
              <a:rect b="b" l="l" r="r" t="t"/>
              <a:pathLst>
                <a:path extrusionOk="0" h="15544" w="13122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715846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6978044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017781" y="1922385"/>
              <a:ext cx="79471" cy="79471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6675745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369887" y="1954872"/>
              <a:ext cx="15197" cy="328683"/>
            </a:xfrm>
            <a:custGeom>
              <a:rect b="b" l="l" r="r" t="t"/>
              <a:pathLst>
                <a:path extrusionOk="0" h="10836" w="501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26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27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119" name="Google Shape;1119;p27"/>
            <p:cNvSpPr/>
            <p:nvPr/>
          </p:nvSpPr>
          <p:spPr>
            <a:xfrm>
              <a:off x="545413" y="1119650"/>
              <a:ext cx="8053178" cy="3486373"/>
            </a:xfrm>
            <a:custGeom>
              <a:rect b="b" l="l" r="r" t="t"/>
              <a:pathLst>
                <a:path extrusionOk="0" h="123707" w="285751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23" name="Google Shape;1123;p27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124" name="Google Shape;1124;p27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125" name="Google Shape;1125;p27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rect b="b" l="l" r="r" t="t"/>
                <a:pathLst>
                  <a:path extrusionOk="0" h="6728" w="6728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rect b="b" l="l" r="r" t="t"/>
                <a:pathLst>
                  <a:path extrusionOk="0" h="6728" w="674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rect b="b" l="l" r="r" t="t"/>
                <a:pathLst>
                  <a:path extrusionOk="0" h="11228" w="16229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27"/>
            <p:cNvSpPr/>
            <p:nvPr/>
          </p:nvSpPr>
          <p:spPr>
            <a:xfrm>
              <a:off x="5886382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29" name="Google Shape;1129;p27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130" name="Google Shape;1130;p27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7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rect b="b" l="l" r="r" t="t"/>
                <a:pathLst>
                  <a:path extrusionOk="0" h="7169" w="3406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2" name="Google Shape;1132;p27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7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134" name="Google Shape;1134;p27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135" name="Google Shape;1135;p27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rect b="b" l="l" r="r" t="t"/>
                <a:pathLst>
                  <a:path extrusionOk="0" h="16800" w="1680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rect b="b" l="l" r="r" t="t"/>
                <a:pathLst>
                  <a:path extrusionOk="0" h="8467" w="4132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rect b="b" l="l" r="r" t="t"/>
                <a:pathLst>
                  <a:path extrusionOk="0" h="12360" w="12348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8" name="Google Shape;1138;p27"/>
            <p:cNvSpPr/>
            <p:nvPr/>
          </p:nvSpPr>
          <p:spPr>
            <a:xfrm>
              <a:off x="3576778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39" name="Google Shape;1139;p27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140" name="Google Shape;1140;p27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1" name="Google Shape;1141;p27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142" name="Google Shape;1142;p27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rect b="b" l="l" r="r" t="t"/>
                  <a:pathLst>
                    <a:path extrusionOk="0" h="5787" w="8038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rect b="b" l="l" r="r" t="t"/>
                  <a:pathLst>
                    <a:path extrusionOk="0" h="847" w="859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46" name="Google Shape;1146;p27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7" name="Google Shape;1147;p27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148" name="Google Shape;1148;p27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149" name="Google Shape;1149;p27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7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rect b="b" l="l" r="r" t="t"/>
                <a:pathLst>
                  <a:path extrusionOk="0" h="10074" w="7312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27"/>
            <p:cNvSpPr/>
            <p:nvPr/>
          </p:nvSpPr>
          <p:spPr>
            <a:xfrm>
              <a:off x="2710715" y="3352300"/>
              <a:ext cx="296997" cy="512042"/>
            </a:xfrm>
            <a:custGeom>
              <a:rect b="b" l="l" r="r" t="t"/>
              <a:pathLst>
                <a:path extrusionOk="0" h="17730" w="10431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2460741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rect b="b" l="l" r="r" t="t"/>
                <a:pathLst>
                  <a:path extrusionOk="0" h="14812" w="20229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rect b="b" l="l" r="r" t="t"/>
                <a:pathLst>
                  <a:path extrusionOk="0" h="9336" w="10657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8" name="Google Shape;1158;p27"/>
            <p:cNvSpPr/>
            <p:nvPr/>
          </p:nvSpPr>
          <p:spPr>
            <a:xfrm>
              <a:off x="4744502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59" name="Google Shape;1159;p27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160" name="Google Shape;1160;p27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1" name="Google Shape;1161;p27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62" name="Google Shape;1162;p27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rect b="b" l="l" r="r" t="t"/>
                  <a:pathLst>
                    <a:path extrusionOk="0" h="6251" w="1335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rect b="b" l="l" r="r" t="t"/>
                  <a:pathLst>
                    <a:path extrusionOk="0" h="4466" w="1347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7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rect b="b" l="l" r="r" t="t"/>
                  <a:pathLst>
                    <a:path extrusionOk="0" h="3275" w="1347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7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rect b="b" l="l" r="r" t="t"/>
                  <a:pathLst>
                    <a:path extrusionOk="0" h="1644" w="1334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7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rect b="b" l="l" r="r" t="t"/>
                  <a:pathLst>
                    <a:path extrusionOk="0" h="4156" w="674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7" name="Google Shape;1167;p27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73" name="Google Shape;1173;p28"/>
          <p:cNvSpPr/>
          <p:nvPr/>
        </p:nvSpPr>
        <p:spPr>
          <a:xfrm>
            <a:off x="226" y="3944013"/>
            <a:ext cx="9144351" cy="29960"/>
          </a:xfrm>
          <a:custGeom>
            <a:rect b="b" l="l" r="r" t="t"/>
            <a:pathLst>
              <a:path extrusionOk="0" h="942" w="287513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8"/>
          <p:cNvSpPr/>
          <p:nvPr/>
        </p:nvSpPr>
        <p:spPr>
          <a:xfrm>
            <a:off x="2496530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8"/>
          <p:cNvSpPr/>
          <p:nvPr/>
        </p:nvSpPr>
        <p:spPr>
          <a:xfrm>
            <a:off x="1858690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28"/>
          <p:cNvSpPr/>
          <p:nvPr/>
        </p:nvSpPr>
        <p:spPr>
          <a:xfrm>
            <a:off x="1871188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8"/>
          <p:cNvSpPr/>
          <p:nvPr/>
        </p:nvSpPr>
        <p:spPr>
          <a:xfrm>
            <a:off x="5037458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8"/>
          <p:cNvSpPr/>
          <p:nvPr/>
        </p:nvSpPr>
        <p:spPr>
          <a:xfrm>
            <a:off x="5049957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8"/>
          <p:cNvSpPr/>
          <p:nvPr/>
        </p:nvSpPr>
        <p:spPr>
          <a:xfrm>
            <a:off x="4009714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8"/>
          <p:cNvSpPr/>
          <p:nvPr/>
        </p:nvSpPr>
        <p:spPr>
          <a:xfrm>
            <a:off x="7188483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8"/>
          <p:cNvSpPr/>
          <p:nvPr/>
        </p:nvSpPr>
        <p:spPr>
          <a:xfrm>
            <a:off x="5599099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2" name="Google Shape;1182;p28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83" name="Google Shape;1183;p28"/>
            <p:cNvSpPr/>
            <p:nvPr/>
          </p:nvSpPr>
          <p:spPr>
            <a:xfrm>
              <a:off x="103133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104835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907113" y="1836430"/>
              <a:ext cx="31455" cy="54546"/>
            </a:xfrm>
            <a:custGeom>
              <a:rect b="b" l="l" r="r" t="t"/>
              <a:pathLst>
                <a:path extrusionOk="0" h="1715" w="989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67008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73369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92718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9" name="Google Shape;1189;p28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0" name="Google Shape;1190;p28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91" name="Google Shape;1191;p28"/>
            <p:cNvSpPr/>
            <p:nvPr/>
          </p:nvSpPr>
          <p:spPr>
            <a:xfrm>
              <a:off x="3448074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3460573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2621102" y="3880026"/>
              <a:ext cx="157562" cy="157944"/>
            </a:xfrm>
            <a:custGeom>
              <a:rect b="b" l="l" r="r" t="t"/>
              <a:pathLst>
                <a:path extrusionOk="0" h="4966" w="4954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2637767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22594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2323076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2516597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8" name="Google Shape;1198;p28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9" name="Google Shape;1199;p28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200" name="Google Shape;1200;p28"/>
            <p:cNvSpPr/>
            <p:nvPr/>
          </p:nvSpPr>
          <p:spPr>
            <a:xfrm>
              <a:off x="4203299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219964" y="3896691"/>
              <a:ext cx="124612" cy="124230"/>
            </a:xfrm>
            <a:custGeom>
              <a:rect b="b" l="l" r="r" t="t"/>
              <a:pathLst>
                <a:path extrusionOk="0" h="3906" w="3918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848855" y="1470626"/>
              <a:ext cx="1247424" cy="2488328"/>
            </a:xfrm>
            <a:custGeom>
              <a:rect b="b" l="l" r="r" t="t"/>
              <a:pathLst>
                <a:path extrusionOk="0" fill="none" h="78237" w="39221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3912493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105982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207" name="Google Shape;1207;p28"/>
            <p:cNvSpPr/>
            <p:nvPr/>
          </p:nvSpPr>
          <p:spPr>
            <a:xfrm>
              <a:off x="5793065" y="3880026"/>
              <a:ext cx="157944" cy="157944"/>
            </a:xfrm>
            <a:custGeom>
              <a:rect b="b" l="l" r="r" t="t"/>
              <a:pathLst>
                <a:path extrusionOk="0" h="4966" w="4966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580973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54382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cap="flat" cmpd="sng" w="1577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626843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639342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5501877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5695366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4" name="Google Shape;1214;p28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8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216" name="Google Shape;1216;p28"/>
            <p:cNvSpPr/>
            <p:nvPr/>
          </p:nvSpPr>
          <p:spPr>
            <a:xfrm>
              <a:off x="8216259" y="2039392"/>
              <a:ext cx="117392" cy="117424"/>
            </a:xfrm>
            <a:custGeom>
              <a:rect b="b" l="l" r="r" t="t"/>
              <a:pathLst>
                <a:path extrusionOk="0" h="3692" w="3691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8228726" y="2051891"/>
              <a:ext cx="92457" cy="92425"/>
            </a:xfrm>
            <a:custGeom>
              <a:rect b="b" l="l" r="r" t="t"/>
              <a:pathLst>
                <a:path extrusionOk="0" h="2906" w="2907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738397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7400991" y="3896691"/>
              <a:ext cx="124262" cy="124230"/>
            </a:xfrm>
            <a:custGeom>
              <a:rect b="b" l="l" r="r" t="t"/>
              <a:pathLst>
                <a:path extrusionOk="0" h="3906" w="3907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2765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709126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728475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3" name="Google Shape;1223;p28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9"/>
          <p:cNvSpPr/>
          <p:nvPr/>
        </p:nvSpPr>
        <p:spPr>
          <a:xfrm>
            <a:off x="2811195" y="2261200"/>
            <a:ext cx="11477" cy="704858"/>
          </a:xfrm>
          <a:custGeom>
            <a:rect b="b" l="l" r="r" t="t"/>
            <a:pathLst>
              <a:path extrusionOk="0" h="19837" w="323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230" name="Google Shape;1230;p29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231" name="Google Shape;1231;p29"/>
            <p:cNvSpPr/>
            <p:nvPr/>
          </p:nvSpPr>
          <p:spPr>
            <a:xfrm>
              <a:off x="5146097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2" name="Google Shape;1232;p29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233" name="Google Shape;1233;p29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rect b="b" l="l" r="r" t="t"/>
                <a:pathLst>
                  <a:path extrusionOk="0" h="8811" w="9347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rect b="b" l="l" r="r" t="t"/>
                <a:pathLst>
                  <a:path extrusionOk="0" h="5335" w="4025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rect b="b" l="l" r="r" t="t"/>
                <a:pathLst>
                  <a:path extrusionOk="0" h="5526" w="6311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rect b="b" l="l" r="r" t="t"/>
                <a:pathLst>
                  <a:path extrusionOk="0" h="4716" w="493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7" name="Google Shape;1237;p29"/>
            <p:cNvSpPr/>
            <p:nvPr/>
          </p:nvSpPr>
          <p:spPr>
            <a:xfrm>
              <a:off x="4509810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5120300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0" name="Google Shape;1240;p29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241" name="Google Shape;1241;p29"/>
            <p:cNvSpPr/>
            <p:nvPr/>
          </p:nvSpPr>
          <p:spPr>
            <a:xfrm>
              <a:off x="6313317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2" name="Google Shape;1242;p29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243" name="Google Shape;1243;p29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rect b="b" l="l" r="r" t="t"/>
                <a:pathLst>
                  <a:path extrusionOk="0" h="13324" w="9502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rect b="b" l="l" r="r" t="t"/>
                <a:pathLst>
                  <a:path extrusionOk="0" h="3444" w="2085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29"/>
            <p:cNvSpPr/>
            <p:nvPr/>
          </p:nvSpPr>
          <p:spPr>
            <a:xfrm>
              <a:off x="5677456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6287520" y="2235403"/>
              <a:ext cx="63497" cy="63070"/>
            </a:xfrm>
            <a:custGeom>
              <a:rect b="b" l="l" r="r" t="t"/>
              <a:pathLst>
                <a:path extrusionOk="0" h="1775" w="1787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0" name="Google Shape;1250;p29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251" name="Google Shape;1251;p29"/>
            <p:cNvSpPr/>
            <p:nvPr/>
          </p:nvSpPr>
          <p:spPr>
            <a:xfrm>
              <a:off x="7480999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2" name="Google Shape;1252;p29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253" name="Google Shape;1253;p29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rect b="b" l="l" r="r" t="t"/>
                <a:pathLst>
                  <a:path extrusionOk="0" h="9288" w="6788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rect b="b" l="l" r="r" t="t"/>
                <a:pathLst>
                  <a:path extrusionOk="0" h="10895" w="7216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rect b="b" l="l" r="r" t="t"/>
                <a:pathLst>
                  <a:path extrusionOk="0" h="216" w="5216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4" name="Google Shape;1264;p29"/>
            <p:cNvSpPr/>
            <p:nvPr/>
          </p:nvSpPr>
          <p:spPr>
            <a:xfrm>
              <a:off x="6845138" y="2732081"/>
              <a:ext cx="1291180" cy="440034"/>
            </a:xfrm>
            <a:custGeom>
              <a:rect b="b" l="l" r="r" t="t"/>
              <a:pathLst>
                <a:path extrusionOk="0" h="12384" w="36338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7455167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7" name="Google Shape;1267;p29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68" name="Google Shape;1268;p29"/>
            <p:cNvSpPr/>
            <p:nvPr/>
          </p:nvSpPr>
          <p:spPr>
            <a:xfrm>
              <a:off x="1643549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1440905" y="1674446"/>
              <a:ext cx="426497" cy="222540"/>
            </a:xfrm>
            <a:custGeom>
              <a:rect b="b" l="l" r="r" t="t"/>
              <a:pathLst>
                <a:path extrusionOk="0" h="6263" w="12003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1498859" y="1712928"/>
              <a:ext cx="305082" cy="436623"/>
            </a:xfrm>
            <a:custGeom>
              <a:rect b="b" l="l" r="r" t="t"/>
              <a:pathLst>
                <a:path extrusionOk="0" h="12288" w="8586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649056" y="1869876"/>
              <a:ext cx="93095" cy="192941"/>
            </a:xfrm>
            <a:custGeom>
              <a:rect b="b" l="l" r="r" t="t"/>
              <a:pathLst>
                <a:path extrusionOk="0" h="5430" w="262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1007688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1617752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5" name="Google Shape;1275;p29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76" name="Google Shape;1276;p29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rect b="b" l="l" r="r" t="t"/>
                <a:pathLst>
                  <a:path extrusionOk="0" h="11151" w="8526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rect b="b" l="l" r="r" t="t"/>
                <a:pathLst>
                  <a:path extrusionOk="0" h="2084" w="3073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rect b="b" l="l" r="r" t="t"/>
                <a:pathLst>
                  <a:path extrusionOk="0" h="441" w="287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rect b="b" l="l" r="r" t="t"/>
                <a:pathLst>
                  <a:path extrusionOk="0" h="7502" w="1382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rect b="b" l="l" r="r" t="t"/>
                <a:pathLst>
                  <a:path extrusionOk="0" h="228" w="2347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rect b="b" l="l" r="r" t="t"/>
                <a:pathLst>
                  <a:path extrusionOk="0" h="228" w="2346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rect b="b" l="l" r="r" t="t"/>
                <a:pathLst>
                  <a:path extrusionOk="0" h="2346" w="227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rect b="b" l="l" r="r" t="t"/>
                <a:pathLst>
                  <a:path extrusionOk="0" h="3080" w="2382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1" name="Google Shape;1291;p29"/>
            <p:cNvSpPr/>
            <p:nvPr/>
          </p:nvSpPr>
          <p:spPr>
            <a:xfrm>
              <a:off x="2174908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2785398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4" name="Google Shape;1294;p29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95" name="Google Shape;1295;p29"/>
            <p:cNvSpPr/>
            <p:nvPr/>
          </p:nvSpPr>
          <p:spPr>
            <a:xfrm>
              <a:off x="3978451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6" name="Google Shape;1296;p29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97" name="Google Shape;1297;p29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rect b="b" l="l" r="r" t="t"/>
                <a:pathLst>
                  <a:path extrusionOk="0" h="7763" w="7764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rect b="b" l="l" r="r" t="t"/>
                <a:pathLst>
                  <a:path extrusionOk="0" h="14038" w="9121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rect b="b" l="l" r="r" t="t"/>
                <a:pathLst>
                  <a:path extrusionOk="0" h="5156" w="293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0" name="Google Shape;1300;p29"/>
            <p:cNvSpPr/>
            <p:nvPr/>
          </p:nvSpPr>
          <p:spPr>
            <a:xfrm>
              <a:off x="3342590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3952654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0"/>
          <p:cNvSpPr txBox="1"/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308" name="Google Shape;1308;p30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9" name="Google Shape;1309;p30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310" name="Google Shape;1310;p30"/>
            <p:cNvSpPr/>
            <p:nvPr/>
          </p:nvSpPr>
          <p:spPr>
            <a:xfrm>
              <a:off x="4384627" y="1598824"/>
              <a:ext cx="1758310" cy="1345453"/>
            </a:xfrm>
            <a:custGeom>
              <a:rect b="b" l="l" r="r" t="t"/>
              <a:pathLst>
                <a:path extrusionOk="0" h="68176" w="89096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4941051" y="1719369"/>
              <a:ext cx="668760" cy="668503"/>
            </a:xfrm>
            <a:custGeom>
              <a:rect b="b" l="l" r="r" t="t"/>
              <a:pathLst>
                <a:path extrusionOk="0" h="33874" w="33887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4998403" y="1776464"/>
              <a:ext cx="554080" cy="554317"/>
            </a:xfrm>
            <a:custGeom>
              <a:rect b="b" l="l" r="r" t="t"/>
              <a:pathLst>
                <a:path extrusionOk="0" h="28088" w="28076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30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15" name="Google Shape;1315;p30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316" name="Google Shape;1316;p30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rect b="b" l="l" r="r" t="t"/>
                <a:pathLst>
                  <a:path extrusionOk="0" h="10776" w="12792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rect b="b" l="l" r="r" t="t"/>
                <a:pathLst>
                  <a:path extrusionOk="0" h="1450" w="2206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rect b="b" l="l" r="r" t="t"/>
                <a:pathLst>
                  <a:path extrusionOk="0" h="1450" w="2237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rect b="b" l="l" r="r" t="t"/>
                <a:pathLst>
                  <a:path extrusionOk="0" h="3750" w="2616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0" name="Google Shape;1320;p30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321" name="Google Shape;1321;p30"/>
            <p:cNvSpPr/>
            <p:nvPr/>
          </p:nvSpPr>
          <p:spPr>
            <a:xfrm>
              <a:off x="6464184" y="1598824"/>
              <a:ext cx="1338171" cy="1338408"/>
            </a:xfrm>
            <a:custGeom>
              <a:rect b="b" l="l" r="r" t="t"/>
              <a:pathLst>
                <a:path extrusionOk="0" h="67819" w="67807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7013326" y="1719369"/>
              <a:ext cx="668740" cy="668503"/>
            </a:xfrm>
            <a:custGeom>
              <a:rect b="b" l="l" r="r" t="t"/>
              <a:pathLst>
                <a:path extrusionOk="0" h="33874" w="33886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7070421" y="1776464"/>
              <a:ext cx="554317" cy="554317"/>
            </a:xfrm>
            <a:custGeom>
              <a:rect b="b" l="l" r="r" t="t"/>
              <a:pathLst>
                <a:path extrusionOk="0" h="28088" w="28088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5" name="Google Shape;1325;p30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6" name="Google Shape;1326;p30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327" name="Google Shape;1327;p30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rect b="b" l="l" r="r" t="t"/>
                <a:pathLst>
                  <a:path extrusionOk="0" h="4230" w="2206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rect b="b" l="l" r="r" t="t"/>
                <a:pathLst>
                  <a:path extrusionOk="0" h="5199" w="8192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rect b="b" l="l" r="r" t="t"/>
                <a:pathLst>
                  <a:path extrusionOk="0" h="3593" w="2963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rect b="b" l="l" r="r" t="t"/>
                <a:pathLst>
                  <a:path extrusionOk="0" h="3593" w="2962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rect b="b" l="l" r="r" t="t"/>
                <a:pathLst>
                  <a:path extrusionOk="0" h="4451" w="8192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rect b="b" l="l" r="r" t="t"/>
                <a:pathLst>
                  <a:path extrusionOk="0" h="2237" w="8192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rect b="b" l="l" r="r" t="t"/>
                <a:pathLst>
                  <a:path extrusionOk="0" h="4233" w="2238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6" name="Google Shape;1336;p30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337" name="Google Shape;1337;p30"/>
            <p:cNvSpPr/>
            <p:nvPr/>
          </p:nvSpPr>
          <p:spPr>
            <a:xfrm>
              <a:off x="3905052" y="2755384"/>
              <a:ext cx="668503" cy="668740"/>
            </a:xfrm>
            <a:custGeom>
              <a:rect b="b" l="l" r="r" t="t"/>
              <a:pathLst>
                <a:path extrusionOk="0" h="33886" w="33874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3962147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3784508" y="2529097"/>
              <a:ext cx="1015563" cy="1015563"/>
            </a:xfrm>
            <a:custGeom>
              <a:rect b="b" l="l" r="r" t="t"/>
              <a:pathLst>
                <a:path extrusionOk="0" h="51460" w="5146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1" name="Google Shape;1341;p30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2" name="Google Shape;1342;p30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343" name="Google Shape;1343;p30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rect b="b" l="l" r="r" t="t"/>
                <a:pathLst>
                  <a:path extrusionOk="0" h="5231" w="12729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rect b="b" l="l" r="r" t="t"/>
                <a:pathLst>
                  <a:path extrusionOk="0" h="7027" w="8192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rect b="b" l="l" r="r" t="t"/>
                <a:pathLst>
                  <a:path extrusionOk="0" h="2805" w="5546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7" name="Google Shape;1347;p30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348" name="Google Shape;1348;p30"/>
            <p:cNvSpPr/>
            <p:nvPr/>
          </p:nvSpPr>
          <p:spPr>
            <a:xfrm>
              <a:off x="5977070" y="2755384"/>
              <a:ext cx="668740" cy="668740"/>
            </a:xfrm>
            <a:custGeom>
              <a:rect b="b" l="l" r="r" t="t"/>
              <a:pathLst>
                <a:path extrusionOk="0" h="33886" w="33886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5749855" y="2528150"/>
              <a:ext cx="1118935" cy="1016510"/>
            </a:xfrm>
            <a:custGeom>
              <a:rect b="b" l="l" r="r" t="t"/>
              <a:pathLst>
                <a:path extrusionOk="0" h="51508" w="56698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6034402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2" name="Google Shape;1352;p30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3" name="Google Shape;1353;p30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354" name="Google Shape;1354;p30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rect b="b" l="l" r="r" t="t"/>
                <a:pathLst>
                  <a:path extrusionOk="0" h="2237" w="1513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rect b="b" l="l" r="r" t="t"/>
                <a:pathLst>
                  <a:path extrusionOk="0" h="2238" w="1765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rect b="b" l="l" r="r" t="t"/>
                <a:pathLst>
                  <a:path extrusionOk="0" h="2237" w="9705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rect b="b" l="l" r="r" t="t"/>
                <a:pathLst>
                  <a:path extrusionOk="0" h="4474" w="9673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rect b="b" l="l" r="r" t="t"/>
                <a:pathLst>
                  <a:path extrusionOk="0" h="757" w="1765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rect b="b" l="l" r="r" t="t"/>
                <a:pathLst>
                  <a:path extrusionOk="0" h="2994" w="8948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67" name="Google Shape;1367;p31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31"/>
          <p:cNvCxnSpPr/>
          <p:nvPr/>
        </p:nvCxnSpPr>
        <p:spPr>
          <a:xfrm flipH="1" rot="10800000">
            <a:off x="21996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31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31"/>
          <p:cNvCxnSpPr/>
          <p:nvPr/>
        </p:nvCxnSpPr>
        <p:spPr>
          <a:xfrm flipH="1" rot="10800000">
            <a:off x="45775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31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31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3" name="Google Shape;1373;p31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74" name="Google Shape;1374;p31"/>
            <p:cNvSpPr/>
            <p:nvPr/>
          </p:nvSpPr>
          <p:spPr>
            <a:xfrm>
              <a:off x="2129085" y="1345446"/>
              <a:ext cx="130496" cy="124162"/>
            </a:xfrm>
            <a:custGeom>
              <a:rect b="b" l="l" r="r" t="t"/>
              <a:pathLst>
                <a:path extrusionOk="0" h="4430" w="4656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1678921" y="1480568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1589653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2127417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1925689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1988765" y="124499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2064677" y="1309403"/>
              <a:ext cx="259310" cy="258329"/>
            </a:xfrm>
            <a:custGeom>
              <a:rect b="b" l="l" r="r" t="t"/>
              <a:pathLst>
                <a:path extrusionOk="0" h="9217" w="9252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2" name="Google Shape;1382;p31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83" name="Google Shape;1383;p31"/>
            <p:cNvSpPr/>
            <p:nvPr/>
          </p:nvSpPr>
          <p:spPr>
            <a:xfrm>
              <a:off x="4056743" y="1480568"/>
              <a:ext cx="1030515" cy="2005676"/>
            </a:xfrm>
            <a:custGeom>
              <a:rect b="b" l="l" r="r" t="t"/>
              <a:pathLst>
                <a:path extrusionOk="0" h="71561" w="36768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967321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505085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303357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4366419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453192" y="1364139"/>
              <a:ext cx="237617" cy="169202"/>
            </a:xfrm>
            <a:custGeom>
              <a:rect b="b" l="l" r="r" t="t"/>
              <a:pathLst>
                <a:path extrusionOk="0" h="6037" w="8478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31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91" name="Google Shape;1391;p31"/>
            <p:cNvSpPr/>
            <p:nvPr/>
          </p:nvSpPr>
          <p:spPr>
            <a:xfrm>
              <a:off x="6434411" y="1480568"/>
              <a:ext cx="1030851" cy="2005676"/>
            </a:xfrm>
            <a:custGeom>
              <a:rect b="b" l="l" r="r" t="t"/>
              <a:pathLst>
                <a:path extrusionOk="0" h="71561" w="3678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6345325" y="1687459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6882921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6681193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744255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6908608" y="1404357"/>
              <a:ext cx="82457" cy="81280"/>
            </a:xfrm>
            <a:custGeom>
              <a:rect b="b" l="l" r="r" t="t"/>
              <a:pathLst>
                <a:path extrusionOk="0" h="2900" w="2942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6908608" y="1404469"/>
              <a:ext cx="82457" cy="81168"/>
            </a:xfrm>
            <a:custGeom>
              <a:rect b="b" l="l" r="r" t="t"/>
              <a:pathLst>
                <a:path extrusionOk="0" h="2896" w="2942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6829529" y="1325771"/>
              <a:ext cx="240616" cy="240952"/>
            </a:xfrm>
            <a:custGeom>
              <a:rect b="b" l="l" r="r" t="t"/>
              <a:pathLst>
                <a:path extrusionOk="0" h="8597" w="8585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6860723" y="1357133"/>
              <a:ext cx="178227" cy="178227"/>
            </a:xfrm>
            <a:custGeom>
              <a:rect b="b" l="l" r="r" t="t"/>
              <a:pathLst>
                <a:path extrusionOk="0" h="6359" w="6359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1" name="Google Shape;1401;p31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402" name="Google Shape;1402;p31"/>
            <p:cNvSpPr/>
            <p:nvPr/>
          </p:nvSpPr>
          <p:spPr>
            <a:xfrm>
              <a:off x="5245591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56323" y="3510751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694087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492359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555435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670880" y="3945893"/>
              <a:ext cx="180245" cy="197566"/>
            </a:xfrm>
            <a:custGeom>
              <a:rect b="b" l="l" r="r" t="t"/>
              <a:pathLst>
                <a:path extrusionOk="0" h="7049" w="6431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9" name="Google Shape;1409;p31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410" name="Google Shape;1410;p31"/>
            <p:cNvSpPr/>
            <p:nvPr/>
          </p:nvSpPr>
          <p:spPr>
            <a:xfrm>
              <a:off x="2867755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2778656" y="3510751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316251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114523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177599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3254857" y="3923192"/>
              <a:ext cx="256620" cy="256311"/>
            </a:xfrm>
            <a:custGeom>
              <a:rect b="b" l="l" r="r" t="t"/>
              <a:pathLst>
                <a:path extrusionOk="0" h="9145" w="9156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7" name="Google Shape;1417;p31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1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24" name="Google Shape;1424;p32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425" name="Google Shape;1425;p32"/>
            <p:cNvSpPr/>
            <p:nvPr/>
          </p:nvSpPr>
          <p:spPr>
            <a:xfrm>
              <a:off x="1863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1953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20426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2132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2221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23114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2401050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2490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2580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2670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27597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28493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29389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32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439" name="Google Shape;1439;p32"/>
            <p:cNvSpPr/>
            <p:nvPr/>
          </p:nvSpPr>
          <p:spPr>
            <a:xfrm>
              <a:off x="30285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1181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3208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297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3387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4768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35663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36559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7455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38351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3925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40146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41042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41938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42834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32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455" name="Google Shape;1455;p32"/>
            <p:cNvSpPr/>
            <p:nvPr/>
          </p:nvSpPr>
          <p:spPr>
            <a:xfrm>
              <a:off x="43730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44626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45522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46421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47317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48213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49109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5000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5090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51796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52692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53591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54487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55383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5627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5717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32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72" name="Google Shape;1472;p32"/>
            <p:cNvSpPr/>
            <p:nvPr/>
          </p:nvSpPr>
          <p:spPr>
            <a:xfrm>
              <a:off x="5807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58967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59863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0762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61658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2554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345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6434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6524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613800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67033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6793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6882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69724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7062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32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88" name="Google Shape;1488;p32"/>
            <p:cNvSpPr/>
            <p:nvPr/>
          </p:nvSpPr>
          <p:spPr>
            <a:xfrm>
              <a:off x="1856350" y="2853350"/>
              <a:ext cx="5431350" cy="18475"/>
            </a:xfrm>
            <a:custGeom>
              <a:rect b="b" l="l" r="r" t="t"/>
              <a:pathLst>
                <a:path extrusionOk="0" h="739" w="217254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1823600" y="2828050"/>
              <a:ext cx="69100" cy="69075"/>
            </a:xfrm>
            <a:custGeom>
              <a:rect b="b" l="l" r="r" t="t"/>
              <a:pathLst>
                <a:path extrusionOk="0" h="2763" w="2764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7251675" y="2828050"/>
              <a:ext cx="68775" cy="69075"/>
            </a:xfrm>
            <a:custGeom>
              <a:rect b="b" l="l" r="r" t="t"/>
              <a:pathLst>
                <a:path extrusionOk="0" h="2763" w="2751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32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92" name="Google Shape;1492;p32"/>
            <p:cNvSpPr/>
            <p:nvPr/>
          </p:nvSpPr>
          <p:spPr>
            <a:xfrm>
              <a:off x="3375300" y="340817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3375300" y="347842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3366075" y="3472775"/>
              <a:ext cx="956675" cy="956975"/>
            </a:xfrm>
            <a:custGeom>
              <a:rect b="b" l="l" r="r" t="t"/>
              <a:pathLst>
                <a:path extrusionOk="0" h="38279" w="38267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3621750" y="3748400"/>
              <a:ext cx="96475" cy="401850"/>
            </a:xfrm>
            <a:custGeom>
              <a:rect b="b" l="l" r="r" t="t"/>
              <a:pathLst>
                <a:path extrusionOk="0" h="16074" w="3859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3736950" y="3815375"/>
              <a:ext cx="96750" cy="331000"/>
            </a:xfrm>
            <a:custGeom>
              <a:rect b="b" l="l" r="r" t="t"/>
              <a:pathLst>
                <a:path extrusionOk="0" h="13240" w="387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3852425" y="3927000"/>
              <a:ext cx="96475" cy="223250"/>
            </a:xfrm>
            <a:custGeom>
              <a:rect b="b" l="l" r="r" t="t"/>
              <a:pathLst>
                <a:path extrusionOk="0" h="8930" w="3859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3967625" y="3856150"/>
              <a:ext cx="96775" cy="290225"/>
            </a:xfrm>
            <a:custGeom>
              <a:rect b="b" l="l" r="r" t="t"/>
              <a:pathLst>
                <a:path extrusionOk="0" h="11609" w="3871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3817025" y="4424400"/>
              <a:ext cx="437575" cy="182450"/>
            </a:xfrm>
            <a:custGeom>
              <a:rect b="b" l="l" r="r" t="t"/>
              <a:pathLst>
                <a:path extrusionOk="0" h="7298" w="17503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3188650" y="3295650"/>
              <a:ext cx="683150" cy="683150"/>
            </a:xfrm>
            <a:custGeom>
              <a:rect b="b" l="l" r="r" t="t"/>
              <a:pathLst>
                <a:path extrusionOk="0" h="27326" w="27326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3488700" y="1369500"/>
              <a:ext cx="725700" cy="711425"/>
            </a:xfrm>
            <a:custGeom>
              <a:rect b="b" l="l" r="r" t="t"/>
              <a:pathLst>
                <a:path extrusionOk="0" h="28457" w="29028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3226175" y="1928525"/>
              <a:ext cx="1236175" cy="1236200"/>
            </a:xfrm>
            <a:custGeom>
              <a:rect b="b" l="l" r="r" t="t"/>
              <a:pathLst>
                <a:path extrusionOk="0" h="49448" w="49447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3226175" y="1983000"/>
              <a:ext cx="1236175" cy="1235900"/>
            </a:xfrm>
            <a:custGeom>
              <a:rect b="b" l="l" r="r" t="t"/>
              <a:pathLst>
                <a:path extrusionOk="0" h="49436" w="49447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3839625" y="3090275"/>
              <a:ext cx="9250" cy="526575"/>
            </a:xfrm>
            <a:custGeom>
              <a:rect b="b" l="l" r="r" t="t"/>
              <a:pathLst>
                <a:path extrusionOk="0" h="21063" w="37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3821775" y="3593325"/>
              <a:ext cx="44975" cy="44675"/>
            </a:xfrm>
            <a:custGeom>
              <a:rect b="b" l="l" r="r" t="t"/>
              <a:pathLst>
                <a:path extrusionOk="0" h="1787" w="1799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2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507" name="Google Shape;1507;p32"/>
            <p:cNvSpPr/>
            <p:nvPr/>
          </p:nvSpPr>
          <p:spPr>
            <a:xfrm>
              <a:off x="4654925" y="1317450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096625" y="1104625"/>
              <a:ext cx="648325" cy="648300"/>
            </a:xfrm>
            <a:custGeom>
              <a:rect b="b" l="l" r="r" t="t"/>
              <a:pathLst>
                <a:path extrusionOk="0" h="25932" w="25933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4746900" y="2180450"/>
              <a:ext cx="404525" cy="166300"/>
            </a:xfrm>
            <a:custGeom>
              <a:rect b="b" l="l" r="r" t="t"/>
              <a:pathLst>
                <a:path extrusionOk="0" h="6652" w="16181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4654925" y="1256425"/>
              <a:ext cx="938225" cy="938225"/>
            </a:xfrm>
            <a:custGeom>
              <a:rect b="b" l="l" r="r" t="t"/>
              <a:pathLst>
                <a:path extrusionOk="0" h="37529" w="37529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46457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4974600" y="1463000"/>
              <a:ext cx="298875" cy="525075"/>
            </a:xfrm>
            <a:custGeom>
              <a:rect b="b" l="l" r="r" t="t"/>
              <a:pathLst>
                <a:path extrusionOk="0" h="21003" w="11955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4745700" y="3666850"/>
              <a:ext cx="741775" cy="727200"/>
            </a:xfrm>
            <a:custGeom>
              <a:rect b="b" l="l" r="r" t="t"/>
              <a:pathLst>
                <a:path extrusionOk="0" h="29088" w="29671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4492100" y="2555400"/>
              <a:ext cx="1263875" cy="1263850"/>
            </a:xfrm>
            <a:custGeom>
              <a:rect b="b" l="l" r="r" t="t"/>
              <a:pathLst>
                <a:path extrusionOk="0" h="50554" w="50555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4492100" y="2500025"/>
              <a:ext cx="1263875" cy="1263575"/>
            </a:xfrm>
            <a:custGeom>
              <a:rect b="b" l="l" r="r" t="t"/>
              <a:pathLst>
                <a:path extrusionOk="0" h="50543" w="50555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116875" y="2067825"/>
              <a:ext cx="8950" cy="509925"/>
            </a:xfrm>
            <a:custGeom>
              <a:rect b="b" l="l" r="r" t="t"/>
              <a:pathLst>
                <a:path extrusionOk="0" h="20397" w="358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099025" y="2046700"/>
              <a:ext cx="44675" cy="4467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519" name="Google Shape;1519;p32"/>
            <p:cNvSpPr/>
            <p:nvPr/>
          </p:nvSpPr>
          <p:spPr>
            <a:xfrm>
              <a:off x="5960725" y="3408175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6762025" y="3421550"/>
              <a:ext cx="304825" cy="544450"/>
            </a:xfrm>
            <a:custGeom>
              <a:rect b="b" l="l" r="r" t="t"/>
              <a:pathLst>
                <a:path extrusionOk="0" h="21778" w="12193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044975" y="4407000"/>
              <a:ext cx="412575" cy="168300"/>
            </a:xfrm>
            <a:custGeom>
              <a:rect b="b" l="l" r="r" t="t"/>
              <a:pathLst>
                <a:path extrusionOk="0" h="6732" w="16503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5960725" y="3469200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951500" y="3459975"/>
              <a:ext cx="957000" cy="956975"/>
            </a:xfrm>
            <a:custGeom>
              <a:rect b="b" l="l" r="r" t="t"/>
              <a:pathLst>
                <a:path extrusionOk="0" h="38279" w="3828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6222375" y="3729950"/>
              <a:ext cx="417325" cy="417025"/>
            </a:xfrm>
            <a:custGeom>
              <a:rect b="b" l="l" r="r" t="t"/>
              <a:pathLst>
                <a:path extrusionOk="0" h="16681" w="16693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6179225" y="3686775"/>
              <a:ext cx="503650" cy="503375"/>
            </a:xfrm>
            <a:custGeom>
              <a:rect b="b" l="l" r="r" t="t"/>
              <a:pathLst>
                <a:path extrusionOk="0" h="20135" w="20146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6423300" y="3826375"/>
              <a:ext cx="63125" cy="119100"/>
            </a:xfrm>
            <a:custGeom>
              <a:rect b="b" l="l" r="r" t="t"/>
              <a:pathLst>
                <a:path extrusionOk="0" h="4764" w="2525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6252150" y="3930550"/>
              <a:ext cx="33350" cy="14925"/>
            </a:xfrm>
            <a:custGeom>
              <a:rect b="b" l="l" r="r" t="t"/>
              <a:pathLst>
                <a:path extrusionOk="0" h="597" w="1334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6579550" y="3930550"/>
              <a:ext cx="29800" cy="14925"/>
            </a:xfrm>
            <a:custGeom>
              <a:rect b="b" l="l" r="r" t="t"/>
              <a:pathLst>
                <a:path extrusionOk="0" h="597" w="1192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6423300" y="3759400"/>
              <a:ext cx="14900" cy="33675"/>
            </a:xfrm>
            <a:custGeom>
              <a:rect b="b" l="l" r="r" t="t"/>
              <a:pathLst>
                <a:path extrusionOk="0" h="1347" w="596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6423300" y="4083250"/>
              <a:ext cx="14900" cy="33375"/>
            </a:xfrm>
            <a:custGeom>
              <a:rect b="b" l="l" r="r" t="t"/>
              <a:pathLst>
                <a:path extrusionOk="0" h="1335" w="596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6063463" y="1593900"/>
              <a:ext cx="722382" cy="712047"/>
            </a:xfrm>
            <a:custGeom>
              <a:rect b="b" l="l" r="r" t="t"/>
              <a:pathLst>
                <a:path extrusionOk="0" h="21569" w="21992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5956275" y="2153550"/>
              <a:ext cx="936750" cy="936750"/>
            </a:xfrm>
            <a:custGeom>
              <a:rect b="b" l="l" r="r" t="t"/>
              <a:pathLst>
                <a:path extrusionOk="0" h="37470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956275" y="2194625"/>
              <a:ext cx="936750" cy="937050"/>
            </a:xfrm>
            <a:custGeom>
              <a:rect b="b" l="l" r="r" t="t"/>
              <a:pathLst>
                <a:path extrusionOk="0" h="37482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6425375" y="3057525"/>
              <a:ext cx="9250" cy="559325"/>
            </a:xfrm>
            <a:custGeom>
              <a:rect b="b" l="l" r="r" t="t"/>
              <a:pathLst>
                <a:path extrusionOk="0" h="22373" w="37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6407525" y="3593325"/>
              <a:ext cx="44950" cy="44675"/>
            </a:xfrm>
            <a:custGeom>
              <a:rect b="b" l="l" r="r" t="t"/>
              <a:pathLst>
                <a:path extrusionOk="0" h="1787" w="1798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2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537" name="Google Shape;1537;p32"/>
            <p:cNvSpPr/>
            <p:nvPr/>
          </p:nvSpPr>
          <p:spPr>
            <a:xfrm>
              <a:off x="2152825" y="131745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3124950" y="1482600"/>
              <a:ext cx="110475" cy="506675"/>
            </a:xfrm>
            <a:custGeom>
              <a:rect b="b" l="l" r="r" t="t"/>
              <a:pathLst>
                <a:path extrusionOk="0" h="20267" w="4419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2008750" y="1107600"/>
              <a:ext cx="640875" cy="640875"/>
            </a:xfrm>
            <a:custGeom>
              <a:rect b="b" l="l" r="r" t="t"/>
              <a:pathLst>
                <a:path extrusionOk="0" h="25635" w="25635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2152825" y="124720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21436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2415950" y="1437700"/>
              <a:ext cx="398275" cy="532225"/>
            </a:xfrm>
            <a:custGeom>
              <a:rect b="b" l="l" r="r" t="t"/>
              <a:pathLst>
                <a:path extrusionOk="0" h="21289" w="15931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2531425" y="15383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2531425" y="15829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2531425" y="16276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2531425" y="16722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2531425" y="17169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2531425" y="17615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2"/>
            <p:cNvSpPr/>
            <p:nvPr/>
          </p:nvSpPr>
          <p:spPr>
            <a:xfrm>
              <a:off x="2531425" y="1806200"/>
              <a:ext cx="223275" cy="11025"/>
            </a:xfrm>
            <a:custGeom>
              <a:rect b="b" l="l" r="r" t="t"/>
              <a:pathLst>
                <a:path extrusionOk="0" h="441" w="8931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2260900" y="3415650"/>
              <a:ext cx="722361" cy="712068"/>
            </a:xfrm>
            <a:custGeom>
              <a:rect b="b" l="l" r="r" t="t"/>
              <a:pathLst>
                <a:path extrusionOk="0" h="21604" w="2204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2152825" y="2629500"/>
              <a:ext cx="938525" cy="938550"/>
            </a:xfrm>
            <a:custGeom>
              <a:rect b="b" l="l" r="r" t="t"/>
              <a:pathLst>
                <a:path extrusionOk="0" h="37542" w="37541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2594250" y="2046700"/>
              <a:ext cx="44650" cy="44675"/>
            </a:xfrm>
            <a:custGeom>
              <a:rect b="b" l="l" r="r" t="t"/>
              <a:pathLst>
                <a:path extrusionOk="0" h="1787" w="1786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2152825" y="2588425"/>
              <a:ext cx="938525" cy="938250"/>
            </a:xfrm>
            <a:custGeom>
              <a:rect b="b" l="l" r="r" t="t"/>
              <a:pathLst>
                <a:path extrusionOk="0" h="37530" w="37541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2611800" y="2067825"/>
              <a:ext cx="9250" cy="584325"/>
            </a:xfrm>
            <a:custGeom>
              <a:rect b="b" l="l" r="r" t="t"/>
              <a:pathLst>
                <a:path extrusionOk="0" h="23373" w="37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60" name="Google Shape;1560;p33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61" name="Google Shape;1561;p33"/>
            <p:cNvSpPr/>
            <p:nvPr/>
          </p:nvSpPr>
          <p:spPr>
            <a:xfrm>
              <a:off x="4489064" y="1213847"/>
              <a:ext cx="477988" cy="490201"/>
            </a:xfrm>
            <a:custGeom>
              <a:rect b="b" l="l" r="r" t="t"/>
              <a:pathLst>
                <a:path extrusionOk="0" h="23921" w="23325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4453692" y="1167900"/>
              <a:ext cx="533625" cy="548420"/>
            </a:xfrm>
            <a:custGeom>
              <a:rect b="b" l="l" r="r" t="t"/>
              <a:pathLst>
                <a:path extrusionOk="0" h="26762" w="2604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33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64" name="Google Shape;1564;p33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65" name="Google Shape;1565;p33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rect b="b" l="l" r="r" t="t"/>
                <a:pathLst>
                  <a:path extrusionOk="0" h="16995" w="20532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rect b="b" l="l" r="r" t="t"/>
                <a:pathLst>
                  <a:path extrusionOk="0" h="6809" w="13219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rect b="b" l="l" r="r" t="t"/>
                <a:pathLst>
                  <a:path extrusionOk="0" h="7038" w="13253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rect b="b" l="l" r="r" t="t"/>
                <a:pathLst>
                  <a:path extrusionOk="0" h="21492" w="23147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9" name="Google Shape;1569;p33"/>
            <p:cNvSpPr/>
            <p:nvPr/>
          </p:nvSpPr>
          <p:spPr>
            <a:xfrm>
              <a:off x="1952538" y="1760846"/>
              <a:ext cx="710393" cy="731623"/>
            </a:xfrm>
            <a:custGeom>
              <a:rect b="b" l="l" r="r" t="t"/>
              <a:pathLst>
                <a:path extrusionOk="0" h="35702" w="34666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0" name="Google Shape;1570;p33"/>
          <p:cNvSpPr/>
          <p:nvPr/>
        </p:nvSpPr>
        <p:spPr>
          <a:xfrm>
            <a:off x="2391466" y="2570313"/>
            <a:ext cx="4692414" cy="564732"/>
          </a:xfrm>
          <a:custGeom>
            <a:rect b="b" l="l" r="r" t="t"/>
            <a:pathLst>
              <a:path extrusionOk="0" h="27558" w="228982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1" name="Google Shape;1571;p33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72" name="Google Shape;1572;p33"/>
            <p:cNvSpPr/>
            <p:nvPr/>
          </p:nvSpPr>
          <p:spPr>
            <a:xfrm>
              <a:off x="6744410" y="3391965"/>
              <a:ext cx="317675" cy="220930"/>
            </a:xfrm>
            <a:custGeom>
              <a:rect b="b" l="l" r="r" t="t"/>
              <a:pathLst>
                <a:path extrusionOk="0" h="10781" w="15502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6416693" y="3626311"/>
              <a:ext cx="542908" cy="701458"/>
            </a:xfrm>
            <a:custGeom>
              <a:rect b="b" l="l" r="r" t="t"/>
              <a:pathLst>
                <a:path extrusionOk="0" h="34230" w="26493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6364496" y="3326426"/>
              <a:ext cx="712709" cy="1108439"/>
            </a:xfrm>
            <a:custGeom>
              <a:rect b="b" l="l" r="r" t="t"/>
              <a:pathLst>
                <a:path extrusionOk="0" h="54090" w="34779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6787345" y="3380038"/>
              <a:ext cx="73957" cy="42583"/>
            </a:xfrm>
            <a:custGeom>
              <a:rect b="b" l="l" r="r" t="t"/>
              <a:pathLst>
                <a:path extrusionOk="0" h="2078" w="3609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6765150" y="3428629"/>
              <a:ext cx="28075" cy="29837"/>
            </a:xfrm>
            <a:custGeom>
              <a:rect b="b" l="l" r="r" t="t"/>
              <a:pathLst>
                <a:path extrusionOk="0" h="1456" w="137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6507481" y="3655597"/>
              <a:ext cx="249865" cy="490672"/>
            </a:xfrm>
            <a:custGeom>
              <a:rect b="b" l="l" r="r" t="t"/>
              <a:pathLst>
                <a:path extrusionOk="0" h="23944" w="12193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6562609" y="3694166"/>
              <a:ext cx="291834" cy="516636"/>
            </a:xfrm>
            <a:custGeom>
              <a:rect b="b" l="l" r="r" t="t"/>
              <a:pathLst>
                <a:path extrusionOk="0" h="25211" w="14241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3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80" name="Google Shape;1580;p33"/>
            <p:cNvSpPr/>
            <p:nvPr/>
          </p:nvSpPr>
          <p:spPr>
            <a:xfrm>
              <a:off x="3347728" y="1640285"/>
              <a:ext cx="1170429" cy="1007842"/>
            </a:xfrm>
            <a:custGeom>
              <a:rect b="b" l="l" r="r" t="t"/>
              <a:pathLst>
                <a:path extrusionOk="0" h="49181" w="57115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1" name="Google Shape;1581;p33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82" name="Google Shape;1582;p33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rect b="b" l="l" r="r" t="t"/>
                <a:pathLst>
                  <a:path extrusionOk="0" h="48453" w="57461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83" name="Google Shape;1583;p33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rect b="b" l="l" r="r" t="t"/>
                <a:pathLst>
                  <a:path extrusionOk="0" h="3942" w="1061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84" name="Google Shape;1584;p33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rect b="b" l="l" r="r" t="t"/>
                <a:pathLst>
                  <a:path extrusionOk="0" h="9864" w="5728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85" name="Google Shape;1585;p33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rect b="b" l="l" r="r" t="t"/>
                <a:pathLst>
                  <a:path extrusionOk="0" h="11762" w="5345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86" name="Google Shape;1586;p33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87" name="Google Shape;1587;p33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rect b="b" l="l" r="r" t="t"/>
                <a:pathLst>
                  <a:path extrusionOk="0" h="33901" w="35839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3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rect b="b" l="l" r="r" t="t"/>
                <a:pathLst>
                  <a:path extrusionOk="0" h="33902" w="35827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9" name="Google Shape;1589;p33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90" name="Google Shape;1590;p33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rect b="b" l="l" r="r" t="t"/>
                  <a:pathLst>
                    <a:path extrusionOk="0" h="22620" w="16813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33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rect b="b" l="l" r="r" t="t"/>
                  <a:pathLst>
                    <a:path extrusionOk="0" h="925" w="9586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33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rect b="b" l="l" r="r" t="t"/>
                  <a:pathLst>
                    <a:path extrusionOk="0" h="857" w="9669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33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rect b="b" l="l" r="r" t="t"/>
                  <a:pathLst>
                    <a:path extrusionOk="0" h="1152" w="10288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33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rect b="b" l="l" r="r" t="t"/>
                  <a:pathLst>
                    <a:path extrusionOk="0" h="973" w="11098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33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rect b="b" l="l" r="r" t="t"/>
                  <a:pathLst>
                    <a:path extrusionOk="0" h="938" w="11097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33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rect b="b" l="l" r="r" t="t"/>
                  <a:pathLst>
                    <a:path extrusionOk="0" h="937" w="10467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97" name="Google Shape;1597;p33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98" name="Google Shape;1598;p33"/>
            <p:cNvSpPr/>
            <p:nvPr/>
          </p:nvSpPr>
          <p:spPr>
            <a:xfrm>
              <a:off x="4526021" y="3287595"/>
              <a:ext cx="1202643" cy="1006674"/>
            </a:xfrm>
            <a:custGeom>
              <a:rect b="b" l="l" r="r" t="t"/>
              <a:pathLst>
                <a:path extrusionOk="0" h="49124" w="58687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9" name="Google Shape;1599;p33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600" name="Google Shape;1600;p33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rect b="b" l="l" r="r" t="t"/>
                <a:pathLst>
                  <a:path extrusionOk="0" h="48446" w="5746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rect b="b" l="l" r="r" t="t"/>
                <a:pathLst>
                  <a:path extrusionOk="0" h="3434" w="1299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rect b="b" l="l" r="r" t="t"/>
                <a:pathLst>
                  <a:path extrusionOk="0" h="2068" w="1108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rect b="b" l="l" r="r" t="t"/>
                <a:pathLst>
                  <a:path extrusionOk="0" h="6198" w="174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rect b="b" l="l" r="r" t="t"/>
                <a:pathLst>
                  <a:path extrusionOk="0" h="10828" w="1977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05" name="Google Shape;1605;p33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606" name="Google Shape;1606;p33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rect b="b" l="l" r="r" t="t"/>
                <a:pathLst>
                  <a:path extrusionOk="0" h="33904" w="35922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3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rect b="b" l="l" r="r" t="t"/>
                <a:pathLst>
                  <a:path extrusionOk="0" h="33904" w="35839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3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rect b="b" l="l" r="r" t="t"/>
                <a:pathLst>
                  <a:path extrusionOk="0" h="18725" w="25551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9" name="Google Shape;1609;p33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610" name="Google Shape;1610;p33"/>
            <p:cNvSpPr/>
            <p:nvPr/>
          </p:nvSpPr>
          <p:spPr>
            <a:xfrm>
              <a:off x="2391466" y="3291181"/>
              <a:ext cx="1420274" cy="1006735"/>
            </a:xfrm>
            <a:custGeom>
              <a:rect b="b" l="l" r="r" t="t"/>
              <a:pathLst>
                <a:path extrusionOk="0" h="49127" w="69307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rect b="b" l="l" r="r" t="t"/>
                <a:pathLst>
                  <a:path extrusionOk="0" h="49995" w="68831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rect b="b" l="l" r="r" t="t"/>
                <a:pathLst>
                  <a:path extrusionOk="0" h="11071" w="6205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rect b="b" l="l" r="r" t="t"/>
                <a:pathLst>
                  <a:path extrusionOk="0" h="6340" w="1656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rect b="b" l="l" r="r" t="t"/>
                <a:pathLst>
                  <a:path extrusionOk="0" h="1596" w="12134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rect b="b" l="l" r="r" t="t"/>
                <a:pathLst>
                  <a:path extrusionOk="0" h="1721" w="5013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17" name="Google Shape;1617;p33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618" name="Google Shape;1618;p33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rect b="b" l="l" r="r" t="t"/>
                <a:pathLst>
                  <a:path extrusionOk="0" h="33905" w="35862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rect b="b" l="l" r="r" t="t"/>
                <a:pathLst>
                  <a:path extrusionOk="0" h="33907" w="35815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0" name="Google Shape;1620;p33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621" name="Google Shape;1621;p33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rect b="b" l="l" r="r" t="t"/>
                  <a:pathLst>
                    <a:path extrusionOk="0" h="24428" w="16277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33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rect b="b" l="l" r="r" t="t"/>
                  <a:pathLst>
                    <a:path extrusionOk="0" h="2641" w="4014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33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rect b="b" l="l" r="r" t="t"/>
                  <a:pathLst>
                    <a:path extrusionOk="0" h="1242" w="5264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33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rect b="b" l="l" r="r" t="t"/>
                  <a:pathLst>
                    <a:path extrusionOk="0" h="1029" w="4085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rect b="b" l="l" r="r" t="t"/>
                  <a:pathLst>
                    <a:path extrusionOk="0" h="2001" w="2585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rect b="b" l="l" r="r" t="t"/>
                  <a:pathLst>
                    <a:path extrusionOk="0" h="1955" w="3192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27" name="Google Shape;1627;p33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628" name="Google Shape;1628;p33"/>
            <p:cNvSpPr/>
            <p:nvPr/>
          </p:nvSpPr>
          <p:spPr>
            <a:xfrm>
              <a:off x="5201169" y="1525602"/>
              <a:ext cx="1418819" cy="1006735"/>
            </a:xfrm>
            <a:custGeom>
              <a:rect b="b" l="l" r="r" t="t"/>
              <a:pathLst>
                <a:path extrusionOk="0" h="49127" w="69236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9" name="Google Shape;1629;p33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630" name="Google Shape;1630;p33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rect b="b" l="l" r="r" t="t"/>
                <a:pathLst>
                  <a:path extrusionOk="0" h="49643" w="68867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rect b="b" l="l" r="r" t="t"/>
                <a:pathLst>
                  <a:path extrusionOk="0" h="9028" w="5633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rect b="b" l="l" r="r" t="t"/>
                <a:pathLst>
                  <a:path extrusionOk="0" h="3554" w="1478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rect b="b" l="l" r="r" t="t"/>
                <a:pathLst>
                  <a:path extrusionOk="0" h="12327" w="2299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rect b="b" l="l" r="r" t="t"/>
                <a:pathLst>
                  <a:path extrusionOk="0" h="1852" w="1318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635" name="Google Shape;1635;p33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636" name="Google Shape;1636;p33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rect b="b" l="l" r="r" t="t"/>
                <a:pathLst>
                  <a:path extrusionOk="0" h="33908" w="36112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rect b="b" l="l" r="r" t="t"/>
                <a:pathLst>
                  <a:path extrusionOk="0" h="33901" w="35815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8" name="Google Shape;1638;p33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639" name="Google Shape;1639;p33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rect b="b" l="l" r="r" t="t"/>
                  <a:pathLst>
                    <a:path extrusionOk="0" h="6482" w="4787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33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rect b="b" l="l" r="r" t="t"/>
                  <a:pathLst>
                    <a:path extrusionOk="0" h="6362" w="4787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33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rect b="b" l="l" r="r" t="t"/>
                  <a:pathLst>
                    <a:path extrusionOk="0" h="6428" w="4715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33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rect b="b" l="l" r="r" t="t"/>
                  <a:pathLst>
                    <a:path extrusionOk="0" h="6420" w="4775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33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rect b="b" l="l" r="r" t="t"/>
                  <a:pathLst>
                    <a:path extrusionOk="0" h="6414" w="4764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33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rect b="b" l="l" r="r" t="t"/>
                  <a:pathLst>
                    <a:path extrusionOk="0" h="6478" w="4823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118" name="Google Shape;118;p16"/>
            <p:cNvSpPr/>
            <p:nvPr/>
          </p:nvSpPr>
          <p:spPr>
            <a:xfrm>
              <a:off x="19127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192125" y="2443825"/>
              <a:ext cx="1134375" cy="589075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140450" y="1450250"/>
              <a:ext cx="150050" cy="150050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070200" y="1382375"/>
              <a:ext cx="290525" cy="286075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125" name="Google Shape;125;p16"/>
            <p:cNvSpPr/>
            <p:nvPr/>
          </p:nvSpPr>
          <p:spPr>
            <a:xfrm>
              <a:off x="42865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460550" y="2443825"/>
              <a:ext cx="1240050" cy="589075"/>
            </a:xfrm>
            <a:custGeom>
              <a:rect b="b" l="l" r="r" t="t"/>
              <a:pathLst>
                <a:path extrusionOk="0" h="23563" w="49602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460675" y="1496375"/>
              <a:ext cx="89325" cy="171175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564850" y="1436850"/>
              <a:ext cx="92900" cy="230700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672600" y="1380900"/>
              <a:ext cx="93200" cy="286650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133" name="Google Shape;133;p16"/>
            <p:cNvSpPr/>
            <p:nvPr/>
          </p:nvSpPr>
          <p:spPr>
            <a:xfrm>
              <a:off x="6657075" y="1382375"/>
              <a:ext cx="230425" cy="1119800"/>
            </a:xfrm>
            <a:custGeom>
              <a:rect b="b" l="l" r="r" t="t"/>
              <a:pathLst>
                <a:path extrusionOk="0" h="44792" w="9217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831075" y="2443825"/>
              <a:ext cx="1240375" cy="589075"/>
            </a:xfrm>
            <a:custGeom>
              <a:rect b="b" l="l" r="r" t="t"/>
              <a:pathLst>
                <a:path extrusionOk="0" h="23563" w="49615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15750" y="1412900"/>
              <a:ext cx="145875" cy="82925"/>
            </a:xfrm>
            <a:custGeom>
              <a:rect b="b" l="l" r="r" t="t"/>
              <a:pathLst>
                <a:path extrusionOk="0" h="3317" w="5835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6877350" y="1382225"/>
              <a:ext cx="260175" cy="250200"/>
            </a:xfrm>
            <a:custGeom>
              <a:rect b="b" l="l" r="r" t="t"/>
              <a:pathLst>
                <a:path extrusionOk="0" h="10008" w="10407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" name="Google Shape;139;p16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140" name="Google Shape;140;p16"/>
            <p:cNvSpPr/>
            <p:nvPr/>
          </p:nvSpPr>
          <p:spPr>
            <a:xfrm>
              <a:off x="303550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275275" y="2443825"/>
              <a:ext cx="1240075" cy="589075"/>
            </a:xfrm>
            <a:custGeom>
              <a:rect b="b" l="l" r="r" t="t"/>
              <a:pathLst>
                <a:path extrusionOk="0" h="23563" w="4960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219450" y="3823750"/>
              <a:ext cx="289350" cy="289650"/>
            </a:xfrm>
            <a:custGeom>
              <a:rect b="b" l="l" r="r" t="t"/>
              <a:pathLst>
                <a:path extrusionOk="0" h="11586" w="11574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298025" y="3870175"/>
              <a:ext cx="130700" cy="208400"/>
            </a:xfrm>
            <a:custGeom>
              <a:rect b="b" l="l" r="r" t="t"/>
              <a:pathLst>
                <a:path extrusionOk="0" h="8336" w="5228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147" name="Google Shape;147;p16"/>
            <p:cNvSpPr/>
            <p:nvPr/>
          </p:nvSpPr>
          <p:spPr>
            <a:xfrm>
              <a:off x="5409300" y="2993300"/>
              <a:ext cx="230125" cy="1120100"/>
            </a:xfrm>
            <a:custGeom>
              <a:rect b="b" l="l" r="r" t="t"/>
              <a:pathLst>
                <a:path extrusionOk="0" h="44804" w="9205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45825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6682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5712325" y="3945200"/>
              <a:ext cx="22350" cy="22050"/>
            </a:xfrm>
            <a:custGeom>
              <a:rect b="b" l="l" r="r" t="t"/>
              <a:pathLst>
                <a:path extrusionOk="0" h="882" w="894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7566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80072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614100" y="3803225"/>
              <a:ext cx="316125" cy="324450"/>
            </a:xfrm>
            <a:custGeom>
              <a:rect b="b" l="l" r="r" t="t"/>
              <a:pathLst>
                <a:path extrusionOk="0" h="12978" w="12645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157" name="Google Shape;157;p16"/>
            <p:cNvSpPr/>
            <p:nvPr/>
          </p:nvSpPr>
          <p:spPr>
            <a:xfrm>
              <a:off x="777985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016350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950700" y="3840425"/>
              <a:ext cx="282800" cy="278925"/>
            </a:xfrm>
            <a:custGeom>
              <a:rect b="b" l="l" r="r" t="t"/>
              <a:pathLst>
                <a:path extrusionOk="0" h="11157" w="11312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025100" y="3866325"/>
              <a:ext cx="178625" cy="115500"/>
            </a:xfrm>
            <a:custGeom>
              <a:rect b="b" l="l" r="r" t="t"/>
              <a:pathLst>
                <a:path extrusionOk="0" h="4620" w="7145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650" name="Google Shape;1650;p34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651" name="Google Shape;1651;p34"/>
            <p:cNvSpPr/>
            <p:nvPr/>
          </p:nvSpPr>
          <p:spPr>
            <a:xfrm>
              <a:off x="6042700" y="2194150"/>
              <a:ext cx="786450" cy="883925"/>
            </a:xfrm>
            <a:custGeom>
              <a:rect b="b" l="l" r="r" t="t"/>
              <a:pathLst>
                <a:path extrusionOk="0" h="35357" w="31458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6405850" y="2568825"/>
              <a:ext cx="83975" cy="70400"/>
            </a:xfrm>
            <a:custGeom>
              <a:rect b="b" l="l" r="r" t="t"/>
              <a:pathLst>
                <a:path extrusionOk="0" h="2816" w="3359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4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654" name="Google Shape;1654;p34"/>
            <p:cNvSpPr/>
            <p:nvPr/>
          </p:nvSpPr>
          <p:spPr>
            <a:xfrm>
              <a:off x="2321125" y="2194150"/>
              <a:ext cx="786425" cy="883925"/>
            </a:xfrm>
            <a:custGeom>
              <a:rect b="b" l="l" r="r" t="t"/>
              <a:pathLst>
                <a:path extrusionOk="0" h="35357" w="31457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2683075" y="2568825"/>
              <a:ext cx="83950" cy="70400"/>
            </a:xfrm>
            <a:custGeom>
              <a:rect b="b" l="l" r="r" t="t"/>
              <a:pathLst>
                <a:path extrusionOk="0" h="2816" w="3358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34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657" name="Google Shape;1657;p34"/>
            <p:cNvSpPr/>
            <p:nvPr/>
          </p:nvSpPr>
          <p:spPr>
            <a:xfrm>
              <a:off x="4182650" y="2194400"/>
              <a:ext cx="786725" cy="888200"/>
            </a:xfrm>
            <a:custGeom>
              <a:rect b="b" l="l" r="r" t="t"/>
              <a:pathLst>
                <a:path extrusionOk="0" h="35528" w="31469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4519900" y="2569350"/>
              <a:ext cx="83975" cy="70350"/>
            </a:xfrm>
            <a:custGeom>
              <a:rect b="b" l="l" r="r" t="t"/>
              <a:pathLst>
                <a:path extrusionOk="0" h="2814" w="3359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9" name="Google Shape;1659;p34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660" name="Google Shape;1660;p34"/>
            <p:cNvSpPr/>
            <p:nvPr/>
          </p:nvSpPr>
          <p:spPr>
            <a:xfrm>
              <a:off x="1231397" y="1417563"/>
              <a:ext cx="1098675" cy="1601225"/>
            </a:xfrm>
            <a:custGeom>
              <a:rect b="b" l="l" r="r" t="t"/>
              <a:pathLst>
                <a:path extrusionOk="0" h="64049" w="43947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1" name="Google Shape;1661;p34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62" name="Google Shape;1662;p34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rect b="b" l="l" r="r" t="t"/>
                <a:pathLst>
                  <a:path extrusionOk="0" h="12609" w="13038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4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rect b="b" l="l" r="r" t="t"/>
                <a:pathLst>
                  <a:path extrusionOk="0" h="5821" w="3537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rect b="b" l="l" r="r" t="t"/>
                <a:pathLst>
                  <a:path extrusionOk="0" h="7316" w="596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rect b="b" l="l" r="r" t="t"/>
                <a:pathLst>
                  <a:path extrusionOk="0" h="12624" w="12836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rect b="b" l="l" r="r" t="t"/>
                <a:pathLst>
                  <a:path extrusionOk="0" h="5824" w="3537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rect b="b" l="l" r="r" t="t"/>
                <a:pathLst>
                  <a:path extrusionOk="0" h="7315" w="596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8" name="Google Shape;1668;p34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34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0" name="Google Shape;1670;p34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71" name="Google Shape;1671;p34"/>
            <p:cNvSpPr/>
            <p:nvPr/>
          </p:nvSpPr>
          <p:spPr>
            <a:xfrm>
              <a:off x="4953000" y="1417563"/>
              <a:ext cx="1098950" cy="1601225"/>
            </a:xfrm>
            <a:custGeom>
              <a:rect b="b" l="l" r="r" t="t"/>
              <a:pathLst>
                <a:path extrusionOk="0" h="64049" w="43958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34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73" name="Google Shape;1673;p34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rect b="b" l="l" r="r" t="t"/>
                <a:pathLst>
                  <a:path extrusionOk="0" h="5568" w="5704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rect b="b" l="l" r="r" t="t"/>
                <a:pathLst>
                  <a:path extrusionOk="0" h="18125" w="19384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4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rect b="b" l="l" r="r" t="t"/>
                <a:pathLst>
                  <a:path extrusionOk="0" h="5440" w="5597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4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rect b="b" l="l" r="r" t="t"/>
                <a:pathLst>
                  <a:path extrusionOk="0" h="2906" w="3299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rect b="b" l="l" r="r" t="t"/>
                <a:pathLst>
                  <a:path extrusionOk="0" h="2894" w="3025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rect b="b" l="l" r="r" t="t"/>
                <a:pathLst>
                  <a:path extrusionOk="0" h="2420" w="3382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rect b="b" l="l" r="r" t="t"/>
                <a:pathLst>
                  <a:path extrusionOk="0" h="3025" w="4216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rect b="b" l="l" r="r" t="t"/>
                <a:pathLst>
                  <a:path extrusionOk="0" h="2942" w="3954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2" name="Google Shape;1682;p34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3" name="Google Shape;1683;p34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84" name="Google Shape;1684;p34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85" name="Google Shape;1685;p34"/>
            <p:cNvSpPr/>
            <p:nvPr/>
          </p:nvSpPr>
          <p:spPr>
            <a:xfrm>
              <a:off x="3092050" y="2288813"/>
              <a:ext cx="1098975" cy="1601225"/>
            </a:xfrm>
            <a:custGeom>
              <a:rect b="b" l="l" r="r" t="t"/>
              <a:pathLst>
                <a:path extrusionOk="0" h="64049" w="43959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6" name="Google Shape;1686;p34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87" name="Google Shape;1687;p34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rect b="b" l="l" r="r" t="t"/>
                <a:pathLst>
                  <a:path extrusionOk="0" h="7082" w="6025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rect b="b" l="l" r="r" t="t"/>
                <a:pathLst>
                  <a:path extrusionOk="0" h="4180" w="3109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rect b="b" l="l" r="r" t="t"/>
                <a:pathLst>
                  <a:path extrusionOk="0" h="4727" w="4668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rect b="b" l="l" r="r" t="t"/>
                <a:pathLst>
                  <a:path extrusionOk="0" h="4605" w="4442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rect b="b" l="l" r="r" t="t"/>
                <a:pathLst>
                  <a:path extrusionOk="0" h="6523" w="6704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rect b="b" l="l" r="r" t="t"/>
                <a:pathLst>
                  <a:path extrusionOk="0" h="3494" w="4013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rect b="b" l="l" r="r" t="t"/>
                <a:pathLst>
                  <a:path extrusionOk="0" h="4076" w="4573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rect b="b" l="l" r="r" t="t"/>
                <a:pathLst>
                  <a:path extrusionOk="0" h="3474" w="3668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rect b="b" l="l" r="r" t="t"/>
                <a:pathLst>
                  <a:path extrusionOk="0" h="6524" w="6704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rect b="b" l="l" r="r" t="t"/>
                <a:pathLst>
                  <a:path extrusionOk="0" h="3489" w="4013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rect b="b" l="l" r="r" t="t"/>
                <a:pathLst>
                  <a:path extrusionOk="0" h="4085" w="4573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rect b="b" l="l" r="r" t="t"/>
                <a:pathLst>
                  <a:path extrusionOk="0" h="3477" w="3668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rect b="b" l="l" r="r" t="t"/>
                <a:pathLst>
                  <a:path extrusionOk="0" h="6519" w="6704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rect b="b" l="l" r="r" t="t"/>
                <a:pathLst>
                  <a:path extrusionOk="0" h="3495" w="4002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rect b="b" l="l" r="r" t="t"/>
                <a:pathLst>
                  <a:path extrusionOk="0" h="4077" w="4573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rect b="b" l="l" r="r" t="t"/>
                <a:pathLst>
                  <a:path extrusionOk="0" h="3475" w="3668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3" name="Google Shape;1703;p34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4" name="Google Shape;1704;p34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5" name="Google Shape;1705;p34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706" name="Google Shape;1706;p34"/>
            <p:cNvSpPr/>
            <p:nvPr/>
          </p:nvSpPr>
          <p:spPr>
            <a:xfrm>
              <a:off x="6814835" y="2288813"/>
              <a:ext cx="1098650" cy="1601225"/>
            </a:xfrm>
            <a:custGeom>
              <a:rect b="b" l="l" r="r" t="t"/>
              <a:pathLst>
                <a:path extrusionOk="0" h="64049" w="43946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7" name="Google Shape;1707;p34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708" name="Google Shape;1708;p34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rect b="b" l="l" r="r" t="t"/>
                <a:pathLst>
                  <a:path extrusionOk="0" h="5204" w="131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rect b="b" l="l" r="r" t="t"/>
                <a:pathLst>
                  <a:path extrusionOk="0" h="6457" w="3942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rect b="b" l="l" r="r" t="t"/>
                <a:pathLst>
                  <a:path extrusionOk="0" h="6310" w="3942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rect b="b" l="l" r="r" t="t"/>
                <a:pathLst>
                  <a:path extrusionOk="0" h="6505" w="3977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rect b="b" l="l" r="r" t="t"/>
                <a:pathLst>
                  <a:path extrusionOk="0" h="18482" w="18253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rect b="b" l="l" r="r" t="t"/>
                <a:pathLst>
                  <a:path extrusionOk="0" h="277" w="4216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rect b="b" l="l" r="r" t="t"/>
                <a:pathLst>
                  <a:path extrusionOk="0" h="277" w="3477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4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rect b="b" l="l" r="r" t="t"/>
                <a:pathLst>
                  <a:path extrusionOk="0" h="278" w="6621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rect b="b" l="l" r="r" t="t"/>
                <a:pathLst>
                  <a:path extrusionOk="0" h="1394" w="1097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rect b="b" l="l" r="r" t="t"/>
                <a:pathLst>
                  <a:path extrusionOk="0" h="1466" w="1025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4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4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4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rect b="b" l="l" r="r" t="t"/>
                <a:pathLst>
                  <a:path extrusionOk="0" h="1466" w="906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rect b="b" l="l" r="r" t="t"/>
                <a:pathLst>
                  <a:path extrusionOk="0" h="1335" w="823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rect b="b" l="l" r="r" t="t"/>
                <a:pathLst>
                  <a:path extrusionOk="0" h="1379" w="1001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rect b="b" l="l" r="r" t="t"/>
                <a:pathLst>
                  <a:path extrusionOk="0" h="1525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rect b="b" l="l" r="r" t="t"/>
                <a:pathLst>
                  <a:path extrusionOk="0" h="1537" w="1108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rect b="b" l="l" r="r" t="t"/>
                <a:pathLst>
                  <a:path extrusionOk="0" h="1537" w="1013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rect b="b" l="l" r="r" t="t"/>
                <a:pathLst>
                  <a:path extrusionOk="0" h="1489" w="989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rect b="b" l="l" r="r" t="t"/>
                <a:pathLst>
                  <a:path extrusionOk="0" h="1346" w="799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rect b="b" l="l" r="r" t="t"/>
                <a:pathLst>
                  <a:path extrusionOk="0" h="1251" w="918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rect b="b" l="l" r="r" t="t"/>
                <a:pathLst>
                  <a:path extrusionOk="0" h="1430" w="1108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4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rect b="b" l="l" r="r" t="t"/>
                <a:pathLst>
                  <a:path extrusionOk="0" h="1418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4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rect b="b" l="l" r="r" t="t"/>
                <a:pathLst>
                  <a:path extrusionOk="0" h="1228" w="882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4" name="Google Shape;1734;p34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5" name="Google Shape;1735;p34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0" y="2586463"/>
            <a:ext cx="9144000" cy="351680"/>
          </a:xfrm>
          <a:custGeom>
            <a:rect b="b" l="l" r="r" t="t"/>
            <a:pathLst>
              <a:path extrusionOk="0" h="10990" w="28575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2" name="Google Shape;1742;p35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743" name="Google Shape;1743;p35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744" name="Google Shape;174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4" name="Google Shape;1754;p35"/>
            <p:cNvSpPr/>
            <p:nvPr/>
          </p:nvSpPr>
          <p:spPr>
            <a:xfrm>
              <a:off x="2771744" y="2878687"/>
              <a:ext cx="9568" cy="47648"/>
            </a:xfrm>
            <a:custGeom>
              <a:rect b="b" l="l" r="r" t="t"/>
              <a:pathLst>
                <a:path extrusionOk="0" h="1489" w="299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210233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6" name="Google Shape;1756;p35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757" name="Google Shape;1757;p35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rect b="b" l="l" r="r" t="t"/>
                <a:pathLst>
                  <a:path extrusionOk="0" h="7468" w="7468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rect b="b" l="l" r="r" t="t"/>
                <a:pathLst>
                  <a:path extrusionOk="0" h="9894" w="9295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rect b="b" l="l" r="r" t="t"/>
                <a:pathLst>
                  <a:path extrusionOk="0" h="10020" w="9484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0" name="Google Shape;1760;p35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1" name="Google Shape;1761;p35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62" name="Google Shape;1762;p35"/>
            <p:cNvSpPr/>
            <p:nvPr/>
          </p:nvSpPr>
          <p:spPr>
            <a:xfrm>
              <a:off x="5148448" y="2878687"/>
              <a:ext cx="9536" cy="47648"/>
            </a:xfrm>
            <a:custGeom>
              <a:rect b="b" l="l" r="r" t="t"/>
              <a:pathLst>
                <a:path extrusionOk="0" h="1489" w="298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3" name="Google Shape;1763;p35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64" name="Google Shape;1764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4" name="Google Shape;1774;p35"/>
            <p:cNvSpPr/>
            <p:nvPr/>
          </p:nvSpPr>
          <p:spPr>
            <a:xfrm>
              <a:off x="4479008" y="2582271"/>
              <a:ext cx="1263072" cy="352064"/>
            </a:xfrm>
            <a:custGeom>
              <a:rect b="b" l="l" r="r" t="t"/>
              <a:pathLst>
                <a:path extrusionOk="0" h="11002" w="39471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75" name="Google Shape;1775;p35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76" name="Google Shape;1776;p35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rect b="b" l="l" r="r" t="t"/>
                <a:pathLst>
                  <a:path extrusionOk="0" h="725" w="4128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rect b="b" l="l" r="r" t="t"/>
                <a:pathLst>
                  <a:path extrusionOk="0" h="8854" w="8256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rect b="b" l="l" r="r" t="t"/>
                <a:pathLst>
                  <a:path extrusionOk="0" h="10366" w="3466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rect b="b" l="l" r="r" t="t"/>
                <a:pathLst>
                  <a:path extrusionOk="0" h="695" w="3718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0" name="Google Shape;1780;p35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1" name="Google Shape;1781;p35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82" name="Google Shape;1782;p35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83" name="Google Shape;1783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3" name="Google Shape;1793;p35"/>
            <p:cNvSpPr/>
            <p:nvPr/>
          </p:nvSpPr>
          <p:spPr>
            <a:xfrm>
              <a:off x="7524736" y="2878687"/>
              <a:ext cx="4992" cy="47648"/>
            </a:xfrm>
            <a:custGeom>
              <a:rect b="b" l="l" r="r" t="t"/>
              <a:pathLst>
                <a:path extrusionOk="0" h="1489" w="156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6864832" y="2582271"/>
              <a:ext cx="1245152" cy="352064"/>
            </a:xfrm>
            <a:custGeom>
              <a:rect b="b" l="l" r="r" t="t"/>
              <a:pathLst>
                <a:path extrusionOk="0" h="11002" w="38911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95" name="Google Shape;1795;p35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96" name="Google Shape;1796;p35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rect b="b" l="l" r="r" t="t"/>
                <a:pathLst>
                  <a:path extrusionOk="0" h="1364" w="4128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rect b="b" l="l" r="r" t="t"/>
                <a:pathLst>
                  <a:path extrusionOk="0" h="726" w="662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5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rect b="b" l="l" r="r" t="t"/>
                <a:pathLst>
                  <a:path extrusionOk="0" h="663" w="662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rect b="b" l="l" r="r" t="t"/>
                <a:pathLst>
                  <a:path extrusionOk="0" h="10997" w="8916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rect b="b" l="l" r="r" t="t"/>
                <a:pathLst>
                  <a:path extrusionOk="0" h="4160" w="2049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5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5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rect b="b" l="l" r="r" t="t"/>
                <a:pathLst>
                  <a:path extrusionOk="0" h="2049" w="186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4" name="Google Shape;1804;p35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5" name="Google Shape;1805;p35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806" name="Google Shape;1806;p35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807" name="Google Shape;1807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7" name="Google Shape;1817;p35"/>
            <p:cNvSpPr/>
            <p:nvPr/>
          </p:nvSpPr>
          <p:spPr>
            <a:xfrm>
              <a:off x="1538464" y="2587999"/>
              <a:ext cx="14112" cy="43072"/>
            </a:xfrm>
            <a:custGeom>
              <a:rect b="b" l="l" r="r" t="t"/>
              <a:pathLst>
                <a:path extrusionOk="0" h="1346" w="441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91401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19" name="Google Shape;1819;p35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820" name="Google Shape;1820;p35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rect b="b" l="l" r="r" t="t"/>
                <a:pathLst>
                  <a:path extrusionOk="0" h="5703" w="6208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5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rect b="b" l="l" r="r" t="t"/>
                <a:pathLst>
                  <a:path extrusionOk="0" h="5735" w="2931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rect b="b" l="l" r="r" t="t"/>
                <a:pathLst>
                  <a:path extrusionOk="0" h="4160" w="10524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rect b="b" l="l" r="r" t="t"/>
                <a:pathLst>
                  <a:path extrusionOk="0" h="3403" w="1671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5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rect b="b" l="l" r="r" t="t"/>
                <a:pathLst>
                  <a:path extrusionOk="0" h="3403" w="1734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5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rect b="b" l="l" r="r" t="t"/>
                <a:pathLst>
                  <a:path extrusionOk="0" h="1427" w="4443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rect b="b" l="l" r="r" t="t"/>
                <a:pathLst>
                  <a:path extrusionOk="0" h="5735" w="290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7" name="Google Shape;1827;p35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8" name="Google Shape;1828;p35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829" name="Google Shape;1829;p35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830" name="Google Shape;183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0" name="Google Shape;1840;p35"/>
            <p:cNvSpPr/>
            <p:nvPr/>
          </p:nvSpPr>
          <p:spPr>
            <a:xfrm>
              <a:off x="3914752" y="2587999"/>
              <a:ext cx="14528" cy="43072"/>
            </a:xfrm>
            <a:custGeom>
              <a:rect b="b" l="l" r="r" t="t"/>
              <a:pathLst>
                <a:path extrusionOk="0" h="1346" w="454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290688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42" name="Google Shape;1842;p35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843" name="Google Shape;1843;p35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5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rect b="b" l="l" r="r" t="t"/>
                <a:pathLst>
                  <a:path extrusionOk="0" h="3403" w="3372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rect b="b" l="l" r="r" t="t"/>
                <a:pathLst>
                  <a:path extrusionOk="0" h="1388" w="11658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35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8" name="Google Shape;1848;p35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849" name="Google Shape;1849;p35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850" name="Google Shape;1850;p35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5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5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5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35"/>
            <p:cNvSpPr/>
            <p:nvPr/>
          </p:nvSpPr>
          <p:spPr>
            <a:xfrm>
              <a:off x="6296000" y="2587999"/>
              <a:ext cx="9568" cy="43072"/>
            </a:xfrm>
            <a:custGeom>
              <a:rect b="b" l="l" r="r" t="t"/>
              <a:pathLst>
                <a:path extrusionOk="0" h="1346" w="299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667360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62" name="Google Shape;1862;p35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63" name="Google Shape;1863;p35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rect b="b" l="l" r="r" t="t"/>
                <a:pathLst>
                  <a:path extrusionOk="0" h="2836" w="3939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5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rect b="b" l="l" r="r" t="t"/>
                <a:pathLst>
                  <a:path extrusionOk="0" h="3939" w="2836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5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rect b="b" l="l" r="r" t="t"/>
                <a:pathLst>
                  <a:path extrusionOk="0" h="2081" w="2836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rect b="b" l="l" r="r" t="t"/>
                <a:pathLst>
                  <a:path extrusionOk="0" h="2837" w="3466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5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rect b="b" l="l" r="r" t="t"/>
                <a:pathLst>
                  <a:path extrusionOk="0" h="4821" w="4758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5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rect b="b" l="l" r="r" t="t"/>
                <a:pathLst>
                  <a:path extrusionOk="0" h="4033" w="4033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5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rect b="b" l="l" r="r" t="t"/>
                <a:pathLst>
                  <a:path extrusionOk="0" h="4003" w="4034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rect b="b" l="l" r="r" t="t"/>
                <a:pathLst>
                  <a:path extrusionOk="0" h="4002" w="4033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rect b="b" l="l" r="r" t="t"/>
                <a:pathLst>
                  <a:path extrusionOk="0" h="6208" w="4789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5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3" name="Google Shape;1873;p35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6"/>
          <p:cNvSpPr txBox="1"/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879" name="Google Shape;1879;p36"/>
          <p:cNvSpPr/>
          <p:nvPr/>
        </p:nvSpPr>
        <p:spPr>
          <a:xfrm>
            <a:off x="847050" y="2066638"/>
            <a:ext cx="4503275" cy="1882400"/>
          </a:xfrm>
          <a:custGeom>
            <a:rect b="b" l="l" r="r" t="t"/>
            <a:pathLst>
              <a:path extrusionOk="0" h="75296" w="180131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36"/>
          <p:cNvGrpSpPr/>
          <p:nvPr/>
        </p:nvGrpSpPr>
        <p:grpSpPr>
          <a:xfrm>
            <a:off x="4114635" y="1490215"/>
            <a:ext cx="312585" cy="676173"/>
            <a:chOff x="4055960" y="1490215"/>
            <a:chExt cx="312585" cy="676173"/>
          </a:xfrm>
        </p:grpSpPr>
        <p:grpSp>
          <p:nvGrpSpPr>
            <p:cNvPr id="1881" name="Google Shape;1881;p36"/>
            <p:cNvGrpSpPr/>
            <p:nvPr/>
          </p:nvGrpSpPr>
          <p:grpSpPr>
            <a:xfrm>
              <a:off x="4127700" y="1997288"/>
              <a:ext cx="169100" cy="169100"/>
              <a:chOff x="5624800" y="1743750"/>
              <a:chExt cx="169100" cy="169100"/>
            </a:xfrm>
          </p:grpSpPr>
          <p:sp>
            <p:nvSpPr>
              <p:cNvPr id="1882" name="Google Shape;1882;p36"/>
              <p:cNvSpPr/>
              <p:nvPr/>
            </p:nvSpPr>
            <p:spPr>
              <a:xfrm>
                <a:off x="5634925" y="1753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34" y="0"/>
                      <a:pt x="0" y="1334"/>
                      <a:pt x="0" y="2977"/>
                    </a:cubicBezTo>
                    <a:cubicBezTo>
                      <a:pt x="0" y="4620"/>
                      <a:pt x="1334" y="5953"/>
                      <a:pt x="2977" y="5953"/>
                    </a:cubicBezTo>
                    <a:cubicBezTo>
                      <a:pt x="4620" y="5953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6"/>
              <p:cNvSpPr/>
              <p:nvPr/>
            </p:nvSpPr>
            <p:spPr>
              <a:xfrm>
                <a:off x="5624800" y="1743750"/>
                <a:ext cx="169100" cy="169100"/>
              </a:xfrm>
              <a:custGeom>
                <a:rect b="b" l="l" r="r" t="t"/>
                <a:pathLst>
                  <a:path extrusionOk="0" h="6764" w="6764">
                    <a:moveTo>
                      <a:pt x="3382" y="810"/>
                    </a:moveTo>
                    <a:cubicBezTo>
                      <a:pt x="4799" y="810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13"/>
                      <a:pt x="0" y="3382"/>
                    </a:cubicBezTo>
                    <a:cubicBezTo>
                      <a:pt x="0" y="5239"/>
                      <a:pt x="1524" y="6763"/>
                      <a:pt x="3382" y="6763"/>
                    </a:cubicBezTo>
                    <a:cubicBezTo>
                      <a:pt x="5251" y="6763"/>
                      <a:pt x="6763" y="5239"/>
                      <a:pt x="6763" y="3382"/>
                    </a:cubicBezTo>
                    <a:cubicBezTo>
                      <a:pt x="6763" y="1513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6"/>
              <p:cNvSpPr/>
              <p:nvPr/>
            </p:nvSpPr>
            <p:spPr>
              <a:xfrm>
                <a:off x="5659925" y="177887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977" y="0"/>
                    </a:moveTo>
                    <a:cubicBezTo>
                      <a:pt x="893" y="0"/>
                      <a:pt x="0" y="882"/>
                      <a:pt x="0" y="1977"/>
                    </a:cubicBezTo>
                    <a:cubicBezTo>
                      <a:pt x="0" y="3060"/>
                      <a:pt x="893" y="3953"/>
                      <a:pt x="1977" y="3953"/>
                    </a:cubicBezTo>
                    <a:cubicBezTo>
                      <a:pt x="3072" y="3953"/>
                      <a:pt x="3953" y="3060"/>
                      <a:pt x="3953" y="1977"/>
                    </a:cubicBezTo>
                    <a:cubicBezTo>
                      <a:pt x="3953" y="882"/>
                      <a:pt x="3072" y="0"/>
                      <a:pt x="1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5" name="Google Shape;1885;p36"/>
            <p:cNvGrpSpPr/>
            <p:nvPr/>
          </p:nvGrpSpPr>
          <p:grpSpPr>
            <a:xfrm>
              <a:off x="4055960" y="1490215"/>
              <a:ext cx="312585" cy="354670"/>
              <a:chOff x="-10370400" y="4049550"/>
              <a:chExt cx="310350" cy="352100"/>
            </a:xfrm>
          </p:grpSpPr>
          <p:sp>
            <p:nvSpPr>
              <p:cNvPr id="1886" name="Google Shape;1886;p36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rect b="b" l="l" r="r" t="t"/>
                <a:pathLst>
                  <a:path extrusionOk="0" h="4632" w="7436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6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rect b="b" l="l" r="r" t="t"/>
                <a:pathLst>
                  <a:path extrusionOk="0" h="1230" w="6365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6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rect b="b" l="l" r="r" t="t"/>
                <a:pathLst>
                  <a:path extrusionOk="0" h="3656" w="12414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6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rect b="b" l="l" r="r" t="t"/>
                <a:pathLst>
                  <a:path extrusionOk="0" h="1230" w="9074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6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rect b="b" l="l" r="r" t="t"/>
                <a:pathLst>
                  <a:path extrusionOk="0" h="1640" w="9074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1" name="Google Shape;1891;p36"/>
          <p:cNvGrpSpPr/>
          <p:nvPr/>
        </p:nvGrpSpPr>
        <p:grpSpPr>
          <a:xfrm>
            <a:off x="710276" y="2157926"/>
            <a:ext cx="364959" cy="678487"/>
            <a:chOff x="710276" y="2157926"/>
            <a:chExt cx="364959" cy="678487"/>
          </a:xfrm>
        </p:grpSpPr>
        <p:grpSp>
          <p:nvGrpSpPr>
            <p:cNvPr id="1892" name="Google Shape;1892;p36"/>
            <p:cNvGrpSpPr/>
            <p:nvPr/>
          </p:nvGrpSpPr>
          <p:grpSpPr>
            <a:xfrm>
              <a:off x="808375" y="2667613"/>
              <a:ext cx="168775" cy="168800"/>
              <a:chOff x="2266350" y="2414075"/>
              <a:chExt cx="168775" cy="168800"/>
            </a:xfrm>
          </p:grpSpPr>
          <p:sp>
            <p:nvSpPr>
              <p:cNvPr id="1893" name="Google Shape;1893;p36"/>
              <p:cNvSpPr/>
              <p:nvPr/>
            </p:nvSpPr>
            <p:spPr>
              <a:xfrm>
                <a:off x="2276450" y="2424200"/>
                <a:ext cx="148575" cy="148550"/>
              </a:xfrm>
              <a:custGeom>
                <a:rect b="b" l="l" r="r" t="t"/>
                <a:pathLst>
                  <a:path extrusionOk="0" h="5942" w="5943">
                    <a:moveTo>
                      <a:pt x="2966" y="0"/>
                    </a:moveTo>
                    <a:cubicBezTo>
                      <a:pt x="1323" y="0"/>
                      <a:pt x="1" y="1334"/>
                      <a:pt x="1" y="2977"/>
                    </a:cubicBezTo>
                    <a:cubicBezTo>
                      <a:pt x="1" y="4620"/>
                      <a:pt x="1323" y="5941"/>
                      <a:pt x="2966" y="5941"/>
                    </a:cubicBezTo>
                    <a:cubicBezTo>
                      <a:pt x="4609" y="5941"/>
                      <a:pt x="5942" y="4620"/>
                      <a:pt x="5942" y="2977"/>
                    </a:cubicBezTo>
                    <a:cubicBezTo>
                      <a:pt x="5942" y="1334"/>
                      <a:pt x="4609" y="0"/>
                      <a:pt x="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6"/>
              <p:cNvSpPr/>
              <p:nvPr/>
            </p:nvSpPr>
            <p:spPr>
              <a:xfrm>
                <a:off x="2266350" y="2414075"/>
                <a:ext cx="168775" cy="168800"/>
              </a:xfrm>
              <a:custGeom>
                <a:rect b="b" l="l" r="r" t="t"/>
                <a:pathLst>
                  <a:path extrusionOk="0" h="6752" w="6751">
                    <a:moveTo>
                      <a:pt x="3370" y="810"/>
                    </a:moveTo>
                    <a:cubicBezTo>
                      <a:pt x="4786" y="810"/>
                      <a:pt x="5941" y="1965"/>
                      <a:pt x="5941" y="3382"/>
                    </a:cubicBezTo>
                    <a:cubicBezTo>
                      <a:pt x="5941" y="4799"/>
                      <a:pt x="4786" y="5942"/>
                      <a:pt x="3370" y="5942"/>
                    </a:cubicBezTo>
                    <a:cubicBezTo>
                      <a:pt x="1965" y="5942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70" y="810"/>
                    </a:cubicBezTo>
                    <a:close/>
                    <a:moveTo>
                      <a:pt x="3370" y="0"/>
                    </a:moveTo>
                    <a:cubicBezTo>
                      <a:pt x="1512" y="0"/>
                      <a:pt x="0" y="1512"/>
                      <a:pt x="0" y="3382"/>
                    </a:cubicBezTo>
                    <a:cubicBezTo>
                      <a:pt x="0" y="5239"/>
                      <a:pt x="1512" y="6751"/>
                      <a:pt x="3370" y="6751"/>
                    </a:cubicBezTo>
                    <a:cubicBezTo>
                      <a:pt x="5239" y="6751"/>
                      <a:pt x="6751" y="5239"/>
                      <a:pt x="6751" y="3382"/>
                    </a:cubicBezTo>
                    <a:cubicBezTo>
                      <a:pt x="6751" y="1512"/>
                      <a:pt x="5239" y="0"/>
                      <a:pt x="3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6"/>
              <p:cNvSpPr/>
              <p:nvPr/>
            </p:nvSpPr>
            <p:spPr>
              <a:xfrm>
                <a:off x="2301475" y="2449200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65" y="0"/>
                    </a:moveTo>
                    <a:cubicBezTo>
                      <a:pt x="881" y="0"/>
                      <a:pt x="0" y="881"/>
                      <a:pt x="0" y="1977"/>
                    </a:cubicBezTo>
                    <a:cubicBezTo>
                      <a:pt x="0" y="3060"/>
                      <a:pt x="881" y="3941"/>
                      <a:pt x="1965" y="3941"/>
                    </a:cubicBezTo>
                    <a:cubicBezTo>
                      <a:pt x="3060" y="3941"/>
                      <a:pt x="3941" y="3060"/>
                      <a:pt x="3941" y="1977"/>
                    </a:cubicBezTo>
                    <a:cubicBezTo>
                      <a:pt x="3941" y="881"/>
                      <a:pt x="3060" y="0"/>
                      <a:pt x="19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36"/>
            <p:cNvGrpSpPr/>
            <p:nvPr/>
          </p:nvGrpSpPr>
          <p:grpSpPr>
            <a:xfrm>
              <a:off x="710276" y="2157926"/>
              <a:ext cx="364959" cy="357289"/>
              <a:chOff x="-8680950" y="3624225"/>
              <a:chExt cx="362350" cy="354700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rect b="b" l="l" r="r" t="t"/>
                <a:pathLst>
                  <a:path extrusionOk="0" h="5192" w="5231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rect b="b" l="l" r="r" t="t"/>
                <a:pathLst>
                  <a:path extrusionOk="0" h="3089" w="3089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rect b="b" l="l" r="r" t="t"/>
                <a:pathLst>
                  <a:path extrusionOk="0" h="3717" w="3935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rect b="b" l="l" r="r" t="t"/>
                <a:pathLst>
                  <a:path extrusionOk="0" h="10803" w="11312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6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rect b="b" l="l" r="r" t="t"/>
                <a:pathLst>
                  <a:path extrusionOk="0" h="3458" w="4696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6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rect b="b" l="l" r="r" t="t"/>
                <a:pathLst>
                  <a:path extrusionOk="0" h="4625" w="3466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3" name="Google Shape;1903;p36"/>
          <p:cNvGrpSpPr/>
          <p:nvPr/>
        </p:nvGrpSpPr>
        <p:grpSpPr>
          <a:xfrm>
            <a:off x="5156064" y="2281404"/>
            <a:ext cx="357808" cy="654409"/>
            <a:chOff x="5156064" y="2281404"/>
            <a:chExt cx="357808" cy="654409"/>
          </a:xfrm>
        </p:grpSpPr>
        <p:grpSp>
          <p:nvGrpSpPr>
            <p:cNvPr id="1904" name="Google Shape;1904;p36"/>
            <p:cNvGrpSpPr/>
            <p:nvPr/>
          </p:nvGrpSpPr>
          <p:grpSpPr>
            <a:xfrm>
              <a:off x="5250600" y="2767038"/>
              <a:ext cx="169075" cy="168775"/>
              <a:chOff x="6708575" y="2513500"/>
              <a:chExt cx="169075" cy="168775"/>
            </a:xfrm>
          </p:grpSpPr>
          <p:sp>
            <p:nvSpPr>
              <p:cNvPr id="1905" name="Google Shape;1905;p36"/>
              <p:cNvSpPr/>
              <p:nvPr/>
            </p:nvSpPr>
            <p:spPr>
              <a:xfrm>
                <a:off x="6718675" y="2523600"/>
                <a:ext cx="148550" cy="148575"/>
              </a:xfrm>
              <a:custGeom>
                <a:rect b="b" l="l" r="r" t="t"/>
                <a:pathLst>
                  <a:path extrusionOk="0" h="5943" w="5942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42"/>
                      <a:pt x="2977" y="5942"/>
                    </a:cubicBezTo>
                    <a:cubicBezTo>
                      <a:pt x="4620" y="5942"/>
                      <a:pt x="5942" y="4620"/>
                      <a:pt x="5942" y="2977"/>
                    </a:cubicBezTo>
                    <a:cubicBezTo>
                      <a:pt x="5942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6"/>
              <p:cNvSpPr/>
              <p:nvPr/>
            </p:nvSpPr>
            <p:spPr>
              <a:xfrm>
                <a:off x="6708575" y="2513500"/>
                <a:ext cx="169075" cy="168775"/>
              </a:xfrm>
              <a:custGeom>
                <a:rect b="b" l="l" r="r" t="t"/>
                <a:pathLst>
                  <a:path extrusionOk="0" h="6751" w="6763">
                    <a:moveTo>
                      <a:pt x="3381" y="810"/>
                    </a:moveTo>
                    <a:cubicBezTo>
                      <a:pt x="4798" y="810"/>
                      <a:pt x="5941" y="1965"/>
                      <a:pt x="5941" y="3381"/>
                    </a:cubicBezTo>
                    <a:cubicBezTo>
                      <a:pt x="5941" y="4798"/>
                      <a:pt x="4798" y="5941"/>
                      <a:pt x="3381" y="5941"/>
                    </a:cubicBezTo>
                    <a:cubicBezTo>
                      <a:pt x="1965" y="5941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1" y="810"/>
                    </a:cubicBezTo>
                    <a:close/>
                    <a:moveTo>
                      <a:pt x="3381" y="0"/>
                    </a:moveTo>
                    <a:cubicBezTo>
                      <a:pt x="1512" y="0"/>
                      <a:pt x="0" y="1512"/>
                      <a:pt x="0" y="3381"/>
                    </a:cubicBezTo>
                    <a:cubicBezTo>
                      <a:pt x="0" y="5239"/>
                      <a:pt x="1512" y="6751"/>
                      <a:pt x="3381" y="6751"/>
                    </a:cubicBezTo>
                    <a:cubicBezTo>
                      <a:pt x="5239" y="6751"/>
                      <a:pt x="6763" y="5239"/>
                      <a:pt x="6763" y="3381"/>
                    </a:cubicBezTo>
                    <a:cubicBezTo>
                      <a:pt x="6763" y="1512"/>
                      <a:pt x="5239" y="0"/>
                      <a:pt x="338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6743675" y="2548600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77" y="1"/>
                    </a:moveTo>
                    <a:cubicBezTo>
                      <a:pt x="882" y="1"/>
                      <a:pt x="1" y="882"/>
                      <a:pt x="1" y="1977"/>
                    </a:cubicBezTo>
                    <a:cubicBezTo>
                      <a:pt x="1" y="3061"/>
                      <a:pt x="882" y="3942"/>
                      <a:pt x="1977" y="3942"/>
                    </a:cubicBezTo>
                    <a:cubicBezTo>
                      <a:pt x="3061" y="3942"/>
                      <a:pt x="3942" y="3061"/>
                      <a:pt x="3942" y="1977"/>
                    </a:cubicBezTo>
                    <a:cubicBezTo>
                      <a:pt x="3942" y="882"/>
                      <a:pt x="3061" y="1"/>
                      <a:pt x="19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8" name="Google Shape;1908;p36"/>
            <p:cNvGrpSpPr/>
            <p:nvPr/>
          </p:nvGrpSpPr>
          <p:grpSpPr>
            <a:xfrm>
              <a:off x="5156064" y="2281404"/>
              <a:ext cx="357808" cy="333240"/>
              <a:chOff x="-11295075" y="4092875"/>
              <a:chExt cx="355250" cy="330825"/>
            </a:xfrm>
          </p:grpSpPr>
          <p:sp>
            <p:nvSpPr>
              <p:cNvPr id="1909" name="Google Shape;1909;p36"/>
              <p:cNvSpPr/>
              <p:nvPr/>
            </p:nvSpPr>
            <p:spPr>
              <a:xfrm>
                <a:off x="-11084775" y="4196825"/>
                <a:ext cx="61475" cy="61475"/>
              </a:xfrm>
              <a:custGeom>
                <a:rect b="b" l="l" r="r" t="t"/>
                <a:pathLst>
                  <a:path extrusionOk="0" h="2459" w="2459">
                    <a:moveTo>
                      <a:pt x="64" y="1"/>
                    </a:moveTo>
                    <a:cubicBezTo>
                      <a:pt x="32" y="410"/>
                      <a:pt x="1" y="852"/>
                      <a:pt x="1" y="1230"/>
                    </a:cubicBezTo>
                    <a:cubicBezTo>
                      <a:pt x="1" y="1639"/>
                      <a:pt x="32" y="2049"/>
                      <a:pt x="64" y="2458"/>
                    </a:cubicBezTo>
                    <a:lnTo>
                      <a:pt x="1198" y="2458"/>
                    </a:lnTo>
                    <a:cubicBezTo>
                      <a:pt x="1891" y="2458"/>
                      <a:pt x="2458" y="1891"/>
                      <a:pt x="2458" y="1230"/>
                    </a:cubicBezTo>
                    <a:cubicBezTo>
                      <a:pt x="2458" y="568"/>
                      <a:pt x="1922" y="1"/>
                      <a:pt x="1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6"/>
              <p:cNvSpPr/>
              <p:nvPr/>
            </p:nvSpPr>
            <p:spPr>
              <a:xfrm>
                <a:off x="-11080050" y="4092875"/>
                <a:ext cx="140225" cy="269375"/>
              </a:xfrm>
              <a:custGeom>
                <a:rect b="b" l="l" r="r" t="t"/>
                <a:pathLst>
                  <a:path extrusionOk="0" h="10775" w="5609">
                    <a:moveTo>
                      <a:pt x="2679" y="0"/>
                    </a:moveTo>
                    <a:cubicBezTo>
                      <a:pt x="1450" y="0"/>
                      <a:pt x="442" y="1387"/>
                      <a:pt x="1" y="3308"/>
                    </a:cubicBezTo>
                    <a:lnTo>
                      <a:pt x="1009" y="3308"/>
                    </a:lnTo>
                    <a:cubicBezTo>
                      <a:pt x="2175" y="3308"/>
                      <a:pt x="3120" y="4253"/>
                      <a:pt x="3120" y="5388"/>
                    </a:cubicBezTo>
                    <a:cubicBezTo>
                      <a:pt x="3120" y="6522"/>
                      <a:pt x="2175" y="7467"/>
                      <a:pt x="1009" y="7467"/>
                    </a:cubicBezTo>
                    <a:lnTo>
                      <a:pt x="1" y="7467"/>
                    </a:lnTo>
                    <a:cubicBezTo>
                      <a:pt x="442" y="9420"/>
                      <a:pt x="1450" y="10775"/>
                      <a:pt x="2679" y="10775"/>
                    </a:cubicBezTo>
                    <a:cubicBezTo>
                      <a:pt x="4285" y="10775"/>
                      <a:pt x="5609" y="8381"/>
                      <a:pt x="5609" y="5419"/>
                    </a:cubicBezTo>
                    <a:cubicBezTo>
                      <a:pt x="5609" y="2458"/>
                      <a:pt x="4285" y="0"/>
                      <a:pt x="2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6"/>
              <p:cNvSpPr/>
              <p:nvPr/>
            </p:nvSpPr>
            <p:spPr>
              <a:xfrm>
                <a:off x="-11230475" y="4320500"/>
                <a:ext cx="103975" cy="103200"/>
              </a:xfrm>
              <a:custGeom>
                <a:rect b="b" l="l" r="r" t="t"/>
                <a:pathLst>
                  <a:path extrusionOk="0" h="4128" w="4159">
                    <a:moveTo>
                      <a:pt x="0" y="0"/>
                    </a:moveTo>
                    <a:lnTo>
                      <a:pt x="0" y="2867"/>
                    </a:lnTo>
                    <a:cubicBezTo>
                      <a:pt x="0" y="3529"/>
                      <a:pt x="536" y="4127"/>
                      <a:pt x="1260" y="4127"/>
                    </a:cubicBezTo>
                    <a:cubicBezTo>
                      <a:pt x="1922" y="4127"/>
                      <a:pt x="2521" y="3560"/>
                      <a:pt x="2521" y="2867"/>
                    </a:cubicBezTo>
                    <a:lnTo>
                      <a:pt x="2521" y="1638"/>
                    </a:lnTo>
                    <a:lnTo>
                      <a:pt x="2962" y="1638"/>
                    </a:lnTo>
                    <a:cubicBezTo>
                      <a:pt x="3623" y="1638"/>
                      <a:pt x="4127" y="1134"/>
                      <a:pt x="4159" y="473"/>
                    </a:cubicBezTo>
                    <a:cubicBezTo>
                      <a:pt x="3875" y="347"/>
                      <a:pt x="3623" y="221"/>
                      <a:pt x="3340" y="158"/>
                    </a:cubicBezTo>
                    <a:lnTo>
                      <a:pt x="3340" y="378"/>
                    </a:lnTo>
                    <a:cubicBezTo>
                      <a:pt x="3340" y="630"/>
                      <a:pt x="3151" y="788"/>
                      <a:pt x="2962" y="788"/>
                    </a:cubicBezTo>
                    <a:lnTo>
                      <a:pt x="2521" y="788"/>
                    </a:lnTo>
                    <a:lnTo>
                      <a:pt x="2521" y="0"/>
                    </a:lnTo>
                    <a:cubicBezTo>
                      <a:pt x="2468" y="11"/>
                      <a:pt x="2416" y="14"/>
                      <a:pt x="2364" y="14"/>
                    </a:cubicBezTo>
                    <a:cubicBezTo>
                      <a:pt x="2262" y="14"/>
                      <a:pt x="216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6"/>
              <p:cNvSpPr/>
              <p:nvPr/>
            </p:nvSpPr>
            <p:spPr>
              <a:xfrm>
                <a:off x="-11210000" y="4113350"/>
                <a:ext cx="137850" cy="226075"/>
              </a:xfrm>
              <a:custGeom>
                <a:rect b="b" l="l" r="r" t="t"/>
                <a:pathLst>
                  <a:path extrusionOk="0" h="9043" w="5514">
                    <a:moveTo>
                      <a:pt x="5514" y="0"/>
                    </a:moveTo>
                    <a:lnTo>
                      <a:pt x="4096" y="883"/>
                    </a:lnTo>
                    <a:cubicBezTo>
                      <a:pt x="3308" y="1355"/>
                      <a:pt x="2363" y="1607"/>
                      <a:pt x="1418" y="1607"/>
                    </a:cubicBezTo>
                    <a:cubicBezTo>
                      <a:pt x="536" y="2300"/>
                      <a:pt x="0" y="3340"/>
                      <a:pt x="0" y="4537"/>
                    </a:cubicBezTo>
                    <a:cubicBezTo>
                      <a:pt x="0" y="5703"/>
                      <a:pt x="567" y="6774"/>
                      <a:pt x="1418" y="7436"/>
                    </a:cubicBezTo>
                    <a:cubicBezTo>
                      <a:pt x="2363" y="7499"/>
                      <a:pt x="3308" y="7719"/>
                      <a:pt x="4096" y="8192"/>
                    </a:cubicBezTo>
                    <a:lnTo>
                      <a:pt x="5514" y="9042"/>
                    </a:lnTo>
                    <a:cubicBezTo>
                      <a:pt x="4695" y="8097"/>
                      <a:pt x="4159" y="6427"/>
                      <a:pt x="4159" y="4537"/>
                    </a:cubicBezTo>
                    <a:cubicBezTo>
                      <a:pt x="4159" y="2647"/>
                      <a:pt x="4726" y="946"/>
                      <a:pt x="5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6"/>
              <p:cNvSpPr/>
              <p:nvPr/>
            </p:nvSpPr>
            <p:spPr>
              <a:xfrm>
                <a:off x="-11295075" y="4153525"/>
                <a:ext cx="89825" cy="145725"/>
              </a:xfrm>
              <a:custGeom>
                <a:rect b="b" l="l" r="r" t="t"/>
                <a:pathLst>
                  <a:path extrusionOk="0" h="5829" w="3593">
                    <a:moveTo>
                      <a:pt x="3088" y="0"/>
                    </a:moveTo>
                    <a:cubicBezTo>
                      <a:pt x="1482" y="0"/>
                      <a:pt x="127" y="1229"/>
                      <a:pt x="64" y="2773"/>
                    </a:cubicBezTo>
                    <a:cubicBezTo>
                      <a:pt x="1" y="4505"/>
                      <a:pt x="1356" y="5829"/>
                      <a:pt x="2962" y="5829"/>
                    </a:cubicBezTo>
                    <a:lnTo>
                      <a:pt x="3592" y="5829"/>
                    </a:lnTo>
                    <a:cubicBezTo>
                      <a:pt x="2931" y="5041"/>
                      <a:pt x="2521" y="4064"/>
                      <a:pt x="2521" y="2930"/>
                    </a:cubicBezTo>
                    <a:cubicBezTo>
                      <a:pt x="2521" y="1796"/>
                      <a:pt x="2931" y="788"/>
                      <a:pt x="35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4" name="Google Shape;1914;p36"/>
          <p:cNvGrpSpPr/>
          <p:nvPr/>
        </p:nvGrpSpPr>
        <p:grpSpPr>
          <a:xfrm>
            <a:off x="3313050" y="2958859"/>
            <a:ext cx="273732" cy="676003"/>
            <a:chOff x="3313050" y="2958859"/>
            <a:chExt cx="273732" cy="676003"/>
          </a:xfrm>
        </p:grpSpPr>
        <p:grpSp>
          <p:nvGrpSpPr>
            <p:cNvPr id="1915" name="Google Shape;1915;p36"/>
            <p:cNvGrpSpPr/>
            <p:nvPr/>
          </p:nvGrpSpPr>
          <p:grpSpPr>
            <a:xfrm>
              <a:off x="3365375" y="3465788"/>
              <a:ext cx="169075" cy="169075"/>
              <a:chOff x="5082475" y="3182925"/>
              <a:chExt cx="169075" cy="169075"/>
            </a:xfrm>
          </p:grpSpPr>
          <p:sp>
            <p:nvSpPr>
              <p:cNvPr id="1916" name="Google Shape;1916;p36"/>
              <p:cNvSpPr/>
              <p:nvPr/>
            </p:nvSpPr>
            <p:spPr>
              <a:xfrm>
                <a:off x="5092575" y="3193325"/>
                <a:ext cx="148875" cy="148575"/>
              </a:xfrm>
              <a:custGeom>
                <a:rect b="b" l="l" r="r" t="t"/>
                <a:pathLst>
                  <a:path extrusionOk="0" h="5943" w="5955">
                    <a:moveTo>
                      <a:pt x="2978" y="1"/>
                    </a:moveTo>
                    <a:cubicBezTo>
                      <a:pt x="1334" y="1"/>
                      <a:pt x="1" y="1322"/>
                      <a:pt x="1" y="2966"/>
                    </a:cubicBezTo>
                    <a:cubicBezTo>
                      <a:pt x="1" y="4609"/>
                      <a:pt x="1334" y="5942"/>
                      <a:pt x="2978" y="5942"/>
                    </a:cubicBezTo>
                    <a:cubicBezTo>
                      <a:pt x="4621" y="5942"/>
                      <a:pt x="5954" y="4609"/>
                      <a:pt x="5954" y="2966"/>
                    </a:cubicBezTo>
                    <a:cubicBezTo>
                      <a:pt x="5954" y="1322"/>
                      <a:pt x="4621" y="1"/>
                      <a:pt x="2978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5082475" y="3182925"/>
                <a:ext cx="169075" cy="169075"/>
              </a:xfrm>
              <a:custGeom>
                <a:rect b="b" l="l" r="r" t="t"/>
                <a:pathLst>
                  <a:path extrusionOk="0" h="6763" w="6763">
                    <a:moveTo>
                      <a:pt x="3382" y="822"/>
                    </a:moveTo>
                    <a:cubicBezTo>
                      <a:pt x="4798" y="822"/>
                      <a:pt x="5941" y="1965"/>
                      <a:pt x="5941" y="3382"/>
                    </a:cubicBezTo>
                    <a:cubicBezTo>
                      <a:pt x="5941" y="4798"/>
                      <a:pt x="4798" y="5953"/>
                      <a:pt x="3382" y="5953"/>
                    </a:cubicBezTo>
                    <a:cubicBezTo>
                      <a:pt x="1965" y="5953"/>
                      <a:pt x="810" y="4798"/>
                      <a:pt x="810" y="3382"/>
                    </a:cubicBezTo>
                    <a:cubicBezTo>
                      <a:pt x="810" y="1965"/>
                      <a:pt x="1965" y="822"/>
                      <a:pt x="3382" y="822"/>
                    </a:cubicBezTo>
                    <a:close/>
                    <a:moveTo>
                      <a:pt x="3382" y="0"/>
                    </a:moveTo>
                    <a:cubicBezTo>
                      <a:pt x="1512" y="0"/>
                      <a:pt x="0" y="1524"/>
                      <a:pt x="0" y="3382"/>
                    </a:cubicBezTo>
                    <a:cubicBezTo>
                      <a:pt x="0" y="5251"/>
                      <a:pt x="1512" y="6763"/>
                      <a:pt x="3382" y="6763"/>
                    </a:cubicBezTo>
                    <a:cubicBezTo>
                      <a:pt x="5239" y="6763"/>
                      <a:pt x="6763" y="5251"/>
                      <a:pt x="6763" y="3382"/>
                    </a:cubicBezTo>
                    <a:cubicBezTo>
                      <a:pt x="6763" y="1524"/>
                      <a:pt x="5239" y="0"/>
                      <a:pt x="338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6"/>
              <p:cNvSpPr/>
              <p:nvPr/>
            </p:nvSpPr>
            <p:spPr>
              <a:xfrm>
                <a:off x="5117600" y="3218325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77" y="1"/>
                    </a:moveTo>
                    <a:cubicBezTo>
                      <a:pt x="881" y="1"/>
                      <a:pt x="0" y="882"/>
                      <a:pt x="0" y="1966"/>
                    </a:cubicBezTo>
                    <a:cubicBezTo>
                      <a:pt x="0" y="3061"/>
                      <a:pt x="881" y="3942"/>
                      <a:pt x="1977" y="3942"/>
                    </a:cubicBezTo>
                    <a:cubicBezTo>
                      <a:pt x="3060" y="3942"/>
                      <a:pt x="3941" y="3061"/>
                      <a:pt x="3941" y="1966"/>
                    </a:cubicBezTo>
                    <a:cubicBezTo>
                      <a:pt x="3941" y="882"/>
                      <a:pt x="3060" y="1"/>
                      <a:pt x="1977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9" name="Google Shape;1919;p36"/>
            <p:cNvSpPr/>
            <p:nvPr/>
          </p:nvSpPr>
          <p:spPr>
            <a:xfrm>
              <a:off x="3313050" y="2958859"/>
              <a:ext cx="273732" cy="354519"/>
            </a:xfrm>
            <a:custGeom>
              <a:rect b="b" l="l" r="r" t="t"/>
              <a:pathLst>
                <a:path extrusionOk="0" h="14078" w="10871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0" name="Google Shape;1920;p36"/>
          <p:cNvGrpSpPr/>
          <p:nvPr/>
        </p:nvGrpSpPr>
        <p:grpSpPr>
          <a:xfrm>
            <a:off x="1693112" y="3350418"/>
            <a:ext cx="356096" cy="667970"/>
            <a:chOff x="1693112" y="3350418"/>
            <a:chExt cx="356096" cy="667970"/>
          </a:xfrm>
        </p:grpSpPr>
        <p:grpSp>
          <p:nvGrpSpPr>
            <p:cNvPr id="1921" name="Google Shape;1921;p36"/>
            <p:cNvGrpSpPr/>
            <p:nvPr/>
          </p:nvGrpSpPr>
          <p:grpSpPr>
            <a:xfrm>
              <a:off x="1786600" y="3849313"/>
              <a:ext cx="169100" cy="169075"/>
              <a:chOff x="3273900" y="3595775"/>
              <a:chExt cx="169100" cy="16907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3284025" y="3605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1"/>
                      <a:pt x="1334" y="5954"/>
                      <a:pt x="2977" y="5954"/>
                    </a:cubicBezTo>
                    <a:cubicBezTo>
                      <a:pt x="4620" y="5954"/>
                      <a:pt x="5954" y="4621"/>
                      <a:pt x="5954" y="2977"/>
                    </a:cubicBezTo>
                    <a:cubicBezTo>
                      <a:pt x="5954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3273900" y="3595775"/>
                <a:ext cx="169100" cy="169075"/>
              </a:xfrm>
              <a:custGeom>
                <a:rect b="b" l="l" r="r" t="t"/>
                <a:pathLst>
                  <a:path extrusionOk="0" h="6763" w="6764">
                    <a:moveTo>
                      <a:pt x="3382" y="810"/>
                    </a:moveTo>
                    <a:cubicBezTo>
                      <a:pt x="4799" y="810"/>
                      <a:pt x="5954" y="1965"/>
                      <a:pt x="5954" y="3381"/>
                    </a:cubicBezTo>
                    <a:cubicBezTo>
                      <a:pt x="5954" y="4798"/>
                      <a:pt x="4799" y="5953"/>
                      <a:pt x="3382" y="5953"/>
                    </a:cubicBezTo>
                    <a:cubicBezTo>
                      <a:pt x="1965" y="5953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0"/>
                    </a:moveTo>
                    <a:cubicBezTo>
                      <a:pt x="1513" y="0"/>
                      <a:pt x="1" y="1524"/>
                      <a:pt x="1" y="3381"/>
                    </a:cubicBezTo>
                    <a:cubicBezTo>
                      <a:pt x="1" y="5251"/>
                      <a:pt x="1513" y="6763"/>
                      <a:pt x="3382" y="6763"/>
                    </a:cubicBezTo>
                    <a:cubicBezTo>
                      <a:pt x="5240" y="6763"/>
                      <a:pt x="6764" y="5251"/>
                      <a:pt x="6764" y="3381"/>
                    </a:cubicBezTo>
                    <a:cubicBezTo>
                      <a:pt x="6764" y="1524"/>
                      <a:pt x="5240" y="0"/>
                      <a:pt x="338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3309025" y="3630900"/>
                <a:ext cx="98550" cy="98825"/>
              </a:xfrm>
              <a:custGeom>
                <a:rect b="b" l="l" r="r" t="t"/>
                <a:pathLst>
                  <a:path extrusionOk="0" h="3953" w="3942">
                    <a:moveTo>
                      <a:pt x="1977" y="0"/>
                    </a:moveTo>
                    <a:cubicBezTo>
                      <a:pt x="882" y="0"/>
                      <a:pt x="1" y="893"/>
                      <a:pt x="1" y="1976"/>
                    </a:cubicBezTo>
                    <a:cubicBezTo>
                      <a:pt x="1" y="3072"/>
                      <a:pt x="882" y="3953"/>
                      <a:pt x="1977" y="3953"/>
                    </a:cubicBezTo>
                    <a:cubicBezTo>
                      <a:pt x="3061" y="3953"/>
                      <a:pt x="3942" y="3072"/>
                      <a:pt x="3942" y="1976"/>
                    </a:cubicBezTo>
                    <a:cubicBezTo>
                      <a:pt x="3942" y="893"/>
                      <a:pt x="3061" y="0"/>
                      <a:pt x="19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5" name="Google Shape;1925;p36"/>
            <p:cNvGrpSpPr/>
            <p:nvPr/>
          </p:nvGrpSpPr>
          <p:grpSpPr>
            <a:xfrm>
              <a:off x="1693112" y="3350418"/>
              <a:ext cx="356096" cy="354469"/>
              <a:chOff x="-9089725" y="3180200"/>
              <a:chExt cx="353550" cy="351900"/>
            </a:xfrm>
          </p:grpSpPr>
          <p:sp>
            <p:nvSpPr>
              <p:cNvPr id="1926" name="Google Shape;1926;p36"/>
              <p:cNvSpPr/>
              <p:nvPr/>
            </p:nvSpPr>
            <p:spPr>
              <a:xfrm>
                <a:off x="-9089725" y="3180200"/>
                <a:ext cx="165425" cy="250300"/>
              </a:xfrm>
              <a:custGeom>
                <a:rect b="b" l="l" r="r" t="t"/>
                <a:pathLst>
                  <a:path extrusionOk="0" h="10012" w="6617">
                    <a:moveTo>
                      <a:pt x="2945" y="1"/>
                    </a:moveTo>
                    <a:cubicBezTo>
                      <a:pt x="2900" y="1"/>
                      <a:pt x="2854" y="8"/>
                      <a:pt x="2805" y="25"/>
                    </a:cubicBezTo>
                    <a:cubicBezTo>
                      <a:pt x="2647" y="56"/>
                      <a:pt x="2521" y="214"/>
                      <a:pt x="2521" y="434"/>
                    </a:cubicBezTo>
                    <a:lnTo>
                      <a:pt x="2521" y="6924"/>
                    </a:lnTo>
                    <a:cubicBezTo>
                      <a:pt x="2301" y="6767"/>
                      <a:pt x="2017" y="6704"/>
                      <a:pt x="1702" y="6704"/>
                    </a:cubicBezTo>
                    <a:cubicBezTo>
                      <a:pt x="788" y="6704"/>
                      <a:pt x="64" y="7428"/>
                      <a:pt x="64" y="8342"/>
                    </a:cubicBezTo>
                    <a:cubicBezTo>
                      <a:pt x="1" y="9256"/>
                      <a:pt x="757" y="10012"/>
                      <a:pt x="1671" y="10012"/>
                    </a:cubicBezTo>
                    <a:cubicBezTo>
                      <a:pt x="2584" y="10012"/>
                      <a:pt x="3309" y="9256"/>
                      <a:pt x="3309" y="8342"/>
                    </a:cubicBezTo>
                    <a:lnTo>
                      <a:pt x="3309" y="1820"/>
                    </a:lnTo>
                    <a:cubicBezTo>
                      <a:pt x="3907" y="2545"/>
                      <a:pt x="4632" y="3144"/>
                      <a:pt x="5294" y="3616"/>
                    </a:cubicBezTo>
                    <a:cubicBezTo>
                      <a:pt x="5609" y="3868"/>
                      <a:pt x="5798" y="4215"/>
                      <a:pt x="5798" y="4593"/>
                    </a:cubicBezTo>
                    <a:cubicBezTo>
                      <a:pt x="5798" y="5286"/>
                      <a:pt x="5262" y="5822"/>
                      <a:pt x="4537" y="5822"/>
                    </a:cubicBezTo>
                    <a:cubicBezTo>
                      <a:pt x="4317" y="5822"/>
                      <a:pt x="4159" y="6011"/>
                      <a:pt x="4159" y="6263"/>
                    </a:cubicBezTo>
                    <a:cubicBezTo>
                      <a:pt x="4159" y="6483"/>
                      <a:pt x="4348" y="6704"/>
                      <a:pt x="4537" y="6704"/>
                    </a:cubicBezTo>
                    <a:cubicBezTo>
                      <a:pt x="5672" y="6704"/>
                      <a:pt x="6617" y="5727"/>
                      <a:pt x="6617" y="4593"/>
                    </a:cubicBezTo>
                    <a:cubicBezTo>
                      <a:pt x="6617" y="3931"/>
                      <a:pt x="6302" y="3333"/>
                      <a:pt x="5798" y="2955"/>
                    </a:cubicBezTo>
                    <a:cubicBezTo>
                      <a:pt x="5042" y="2388"/>
                      <a:pt x="4317" y="1726"/>
                      <a:pt x="3750" y="907"/>
                    </a:cubicBezTo>
                    <a:lnTo>
                      <a:pt x="3277" y="182"/>
                    </a:lnTo>
                    <a:cubicBezTo>
                      <a:pt x="3184" y="65"/>
                      <a:pt x="3073" y="1"/>
                      <a:pt x="29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6"/>
              <p:cNvSpPr/>
              <p:nvPr/>
            </p:nvSpPr>
            <p:spPr>
              <a:xfrm>
                <a:off x="-8965275" y="3264575"/>
                <a:ext cx="229100" cy="267525"/>
              </a:xfrm>
              <a:custGeom>
                <a:rect b="b" l="l" r="r" t="t"/>
                <a:pathLst>
                  <a:path extrusionOk="0" h="10701" w="9164">
                    <a:moveTo>
                      <a:pt x="8747" y="0"/>
                    </a:moveTo>
                    <a:cubicBezTo>
                      <a:pt x="8709" y="0"/>
                      <a:pt x="8671" y="7"/>
                      <a:pt x="8633" y="21"/>
                    </a:cubicBezTo>
                    <a:lnTo>
                      <a:pt x="2804" y="1659"/>
                    </a:lnTo>
                    <a:cubicBezTo>
                      <a:pt x="2584" y="1690"/>
                      <a:pt x="2489" y="1848"/>
                      <a:pt x="2489" y="2069"/>
                    </a:cubicBezTo>
                    <a:lnTo>
                      <a:pt x="2489" y="7645"/>
                    </a:lnTo>
                    <a:cubicBezTo>
                      <a:pt x="2237" y="7487"/>
                      <a:pt x="1985" y="7424"/>
                      <a:pt x="1670" y="7424"/>
                    </a:cubicBezTo>
                    <a:cubicBezTo>
                      <a:pt x="757" y="7424"/>
                      <a:pt x="1" y="8149"/>
                      <a:pt x="1" y="9063"/>
                    </a:cubicBezTo>
                    <a:cubicBezTo>
                      <a:pt x="1" y="9976"/>
                      <a:pt x="757" y="10701"/>
                      <a:pt x="1670" y="10701"/>
                    </a:cubicBezTo>
                    <a:cubicBezTo>
                      <a:pt x="2552" y="10701"/>
                      <a:pt x="3309" y="9976"/>
                      <a:pt x="3309" y="9063"/>
                    </a:cubicBezTo>
                    <a:lnTo>
                      <a:pt x="3309" y="3990"/>
                    </a:lnTo>
                    <a:lnTo>
                      <a:pt x="8318" y="2573"/>
                    </a:lnTo>
                    <a:lnTo>
                      <a:pt x="8318" y="5944"/>
                    </a:lnTo>
                    <a:cubicBezTo>
                      <a:pt x="8066" y="5786"/>
                      <a:pt x="7814" y="5723"/>
                      <a:pt x="7499" y="5723"/>
                    </a:cubicBezTo>
                    <a:cubicBezTo>
                      <a:pt x="6585" y="5723"/>
                      <a:pt x="5829" y="6448"/>
                      <a:pt x="5829" y="7361"/>
                    </a:cubicBezTo>
                    <a:cubicBezTo>
                      <a:pt x="5829" y="8275"/>
                      <a:pt x="6585" y="9031"/>
                      <a:pt x="7499" y="9031"/>
                    </a:cubicBezTo>
                    <a:cubicBezTo>
                      <a:pt x="8381" y="9031"/>
                      <a:pt x="9137" y="8275"/>
                      <a:pt x="9137" y="7361"/>
                    </a:cubicBezTo>
                    <a:lnTo>
                      <a:pt x="9137" y="367"/>
                    </a:lnTo>
                    <a:cubicBezTo>
                      <a:pt x="9164" y="207"/>
                      <a:pt x="8963" y="0"/>
                      <a:pt x="8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8" name="Google Shape;1928;p36"/>
          <p:cNvGrpSpPr/>
          <p:nvPr/>
        </p:nvGrpSpPr>
        <p:grpSpPr>
          <a:xfrm>
            <a:off x="2526822" y="2334067"/>
            <a:ext cx="315757" cy="676171"/>
            <a:chOff x="2526822" y="2334067"/>
            <a:chExt cx="315757" cy="676171"/>
          </a:xfrm>
        </p:grpSpPr>
        <p:grpSp>
          <p:nvGrpSpPr>
            <p:cNvPr id="1929" name="Google Shape;1929;p36"/>
            <p:cNvGrpSpPr/>
            <p:nvPr/>
          </p:nvGrpSpPr>
          <p:grpSpPr>
            <a:xfrm>
              <a:off x="2600000" y="2841138"/>
              <a:ext cx="169075" cy="169100"/>
              <a:chOff x="4075500" y="2587600"/>
              <a:chExt cx="169075" cy="169100"/>
            </a:xfrm>
          </p:grpSpPr>
          <p:sp>
            <p:nvSpPr>
              <p:cNvPr id="1930" name="Google Shape;1930;p36"/>
              <p:cNvSpPr/>
              <p:nvPr/>
            </p:nvSpPr>
            <p:spPr>
              <a:xfrm>
                <a:off x="4085925" y="2598025"/>
                <a:ext cx="148550" cy="148550"/>
              </a:xfrm>
              <a:custGeom>
                <a:rect b="b" l="l" r="r" t="t"/>
                <a:pathLst>
                  <a:path extrusionOk="0" h="5942" w="5942">
                    <a:moveTo>
                      <a:pt x="2965" y="0"/>
                    </a:moveTo>
                    <a:cubicBezTo>
                      <a:pt x="1322" y="0"/>
                      <a:pt x="0" y="1322"/>
                      <a:pt x="0" y="2965"/>
                    </a:cubicBezTo>
                    <a:cubicBezTo>
                      <a:pt x="0" y="4608"/>
                      <a:pt x="1322" y="5942"/>
                      <a:pt x="2965" y="5942"/>
                    </a:cubicBezTo>
                    <a:cubicBezTo>
                      <a:pt x="4608" y="5942"/>
                      <a:pt x="5941" y="4608"/>
                      <a:pt x="5941" y="2965"/>
                    </a:cubicBezTo>
                    <a:cubicBezTo>
                      <a:pt x="5941" y="1322"/>
                      <a:pt x="4608" y="0"/>
                      <a:pt x="2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6"/>
              <p:cNvSpPr/>
              <p:nvPr/>
            </p:nvSpPr>
            <p:spPr>
              <a:xfrm>
                <a:off x="4075500" y="2587600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3382" y="822"/>
                    </a:moveTo>
                    <a:cubicBezTo>
                      <a:pt x="4799" y="822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22" y="4799"/>
                      <a:pt x="822" y="3382"/>
                    </a:cubicBezTo>
                    <a:cubicBezTo>
                      <a:pt x="822" y="1965"/>
                      <a:pt x="1965" y="822"/>
                      <a:pt x="3382" y="822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25"/>
                      <a:pt x="0" y="3382"/>
                    </a:cubicBezTo>
                    <a:cubicBezTo>
                      <a:pt x="0" y="5251"/>
                      <a:pt x="1524" y="6763"/>
                      <a:pt x="3382" y="6763"/>
                    </a:cubicBezTo>
                    <a:cubicBezTo>
                      <a:pt x="5251" y="6763"/>
                      <a:pt x="6763" y="5251"/>
                      <a:pt x="6763" y="3382"/>
                    </a:cubicBezTo>
                    <a:cubicBezTo>
                      <a:pt x="6763" y="1525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>
                <a:off x="4110925" y="2623025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65" y="1"/>
                    </a:moveTo>
                    <a:cubicBezTo>
                      <a:pt x="881" y="1"/>
                      <a:pt x="0" y="882"/>
                      <a:pt x="0" y="1965"/>
                    </a:cubicBezTo>
                    <a:cubicBezTo>
                      <a:pt x="0" y="3060"/>
                      <a:pt x="881" y="3942"/>
                      <a:pt x="1965" y="3942"/>
                    </a:cubicBezTo>
                    <a:cubicBezTo>
                      <a:pt x="3060" y="3942"/>
                      <a:pt x="3941" y="3060"/>
                      <a:pt x="3941" y="1965"/>
                    </a:cubicBezTo>
                    <a:cubicBezTo>
                      <a:pt x="3941" y="882"/>
                      <a:pt x="3060" y="1"/>
                      <a:pt x="1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3" name="Google Shape;1933;p36"/>
            <p:cNvGrpSpPr/>
            <p:nvPr/>
          </p:nvGrpSpPr>
          <p:grpSpPr>
            <a:xfrm>
              <a:off x="2526822" y="2334067"/>
              <a:ext cx="315757" cy="354670"/>
              <a:chOff x="-8191825" y="3174500"/>
              <a:chExt cx="313500" cy="352100"/>
            </a:xfrm>
          </p:grpSpPr>
          <p:sp>
            <p:nvSpPr>
              <p:cNvPr id="1934" name="Google Shape;1934;p36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rect b="b" l="l" r="r" t="t"/>
                <a:pathLst>
                  <a:path extrusionOk="0" h="1608" w="12414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rect b="b" l="l" r="r" t="t"/>
                <a:pathLst>
                  <a:path extrusionOk="0" h="5860" w="12414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6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rect b="b" l="l" r="r" t="t"/>
                <a:pathLst>
                  <a:path extrusionOk="0" h="5199" w="10713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7" name="Google Shape;1937;p36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938" name="Google Shape;1938;p36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0" name="Google Shape;1940;p36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941" name="Google Shape;1941;p36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3" name="Google Shape;1943;p36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944" name="Google Shape;1944;p36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6" name="Google Shape;1946;p36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947" name="Google Shape;1947;p36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49" name="Google Shape;1949;p36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950" name="Google Shape;1950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52" name="Google Shape;1952;p36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953" name="Google Shape;1953;p36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7"/>
          <p:cNvSpPr/>
          <p:nvPr/>
        </p:nvSpPr>
        <p:spPr>
          <a:xfrm>
            <a:off x="730065" y="1879573"/>
            <a:ext cx="4228900" cy="1384374"/>
          </a:xfrm>
          <a:custGeom>
            <a:rect b="b" l="l" r="r" t="t"/>
            <a:pathLst>
              <a:path extrusionOk="0" h="61127" w="186727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0" name="Google Shape;1960;p37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61" name="Google Shape;1961;p37"/>
            <p:cNvSpPr/>
            <p:nvPr/>
          </p:nvSpPr>
          <p:spPr>
            <a:xfrm>
              <a:off x="1983618" y="3340143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653839" y="2449315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3" name="Google Shape;1963;p37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7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7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0" name="Google Shape;1970;p37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71" name="Google Shape;1971;p37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72" name="Google Shape;1972;p37"/>
            <p:cNvSpPr/>
            <p:nvPr/>
          </p:nvSpPr>
          <p:spPr>
            <a:xfrm>
              <a:off x="3589008" y="3344717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263033" y="2449315"/>
              <a:ext cx="777126" cy="702707"/>
            </a:xfrm>
            <a:custGeom>
              <a:rect b="b" l="l" r="r" t="t"/>
              <a:pathLst>
                <a:path extrusionOk="0" h="31028" w="34314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4" name="Google Shape;1974;p37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75" name="Google Shape;1975;p37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7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9" name="Google Shape;1979;p37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0" name="Google Shape;1980;p37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81" name="Google Shape;1981;p37"/>
            <p:cNvSpPr/>
            <p:nvPr/>
          </p:nvSpPr>
          <p:spPr>
            <a:xfrm>
              <a:off x="846559" y="1991469"/>
              <a:ext cx="777149" cy="702707"/>
            </a:xfrm>
            <a:custGeom>
              <a:rect b="b" l="l" r="r" t="t"/>
              <a:pathLst>
                <a:path extrusionOk="0" h="31028" w="34315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2" name="Google Shape;1982;p37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83" name="Google Shape;1983;p37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rect b="b" l="l" r="r" t="t"/>
                <a:pathLst>
                  <a:path extrusionOk="0" h="6333" w="4222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rect b="b" l="l" r="r" t="t"/>
                <a:pathLst>
                  <a:path extrusionOk="0" h="2175" w="6554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rect b="b" l="l" r="r" t="t"/>
                <a:pathLst>
                  <a:path extrusionOk="0" h="1387" w="8476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rect b="b" l="l" r="r" t="t"/>
                <a:pathLst>
                  <a:path extrusionOk="0" h="7121" w="3939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7" name="Google Shape;1987;p37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9" name="Google Shape;1989;p37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90" name="Google Shape;1990;p37"/>
            <p:cNvSpPr/>
            <p:nvPr/>
          </p:nvSpPr>
          <p:spPr>
            <a:xfrm>
              <a:off x="2456002" y="1991469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1" name="Google Shape;1991;p37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92" name="Google Shape;1992;p37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1" name="Google Shape;2001;p37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03" name="Google Shape;2003;p37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2004" name="Google Shape;2004;p37"/>
            <p:cNvSpPr/>
            <p:nvPr/>
          </p:nvSpPr>
          <p:spPr>
            <a:xfrm>
              <a:off x="4058176" y="1983634"/>
              <a:ext cx="791168" cy="718107"/>
            </a:xfrm>
            <a:custGeom>
              <a:rect b="b" l="l" r="r" t="t"/>
              <a:pathLst>
                <a:path extrusionOk="0" h="31708" w="34934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37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2006" name="Google Shape;2006;p37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7" name="Google Shape;2017;p37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19" name="Google Shape;2019;p37"/>
          <p:cNvSpPr txBox="1"/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020" name="Google Shape;2020;p37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5" name="Google Shape;2025;p38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2026" name="Google Shape;2026;p38"/>
            <p:cNvSpPr/>
            <p:nvPr/>
          </p:nvSpPr>
          <p:spPr>
            <a:xfrm>
              <a:off x="6330238" y="4354544"/>
              <a:ext cx="947775" cy="192300"/>
            </a:xfrm>
            <a:custGeom>
              <a:rect b="b" l="l" r="r" t="t"/>
              <a:pathLst>
                <a:path extrusionOk="0" h="7692" w="37911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6330250" y="2816800"/>
              <a:ext cx="947775" cy="1537634"/>
            </a:xfrm>
            <a:custGeom>
              <a:rect b="b" l="l" r="r" t="t"/>
              <a:pathLst>
                <a:path extrusionOk="0" h="54686" w="37911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6474313" y="3845648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6707688" y="4086022"/>
              <a:ext cx="37225" cy="65800"/>
            </a:xfrm>
            <a:custGeom>
              <a:rect b="b" l="l" r="r" t="t"/>
              <a:pathLst>
                <a:path extrusionOk="0" h="2632" w="1489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6759763" y="4085722"/>
              <a:ext cx="33375" cy="66100"/>
            </a:xfrm>
            <a:custGeom>
              <a:rect b="b" l="l" r="r" t="t"/>
              <a:pathLst>
                <a:path extrusionOk="0" h="2644" w="1335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6807988" y="4072922"/>
              <a:ext cx="33650" cy="78900"/>
            </a:xfrm>
            <a:custGeom>
              <a:rect b="b" l="l" r="r" t="t"/>
              <a:pathLst>
                <a:path extrusionOk="0" h="3156" w="1346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6856513" y="4026497"/>
              <a:ext cx="36925" cy="125325"/>
            </a:xfrm>
            <a:custGeom>
              <a:rect b="b" l="l" r="r" t="t"/>
              <a:pathLst>
                <a:path extrusionOk="0" h="5013" w="1477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6693388" y="3965772"/>
              <a:ext cx="220300" cy="134250"/>
            </a:xfrm>
            <a:custGeom>
              <a:rect b="b" l="l" r="r" t="t"/>
              <a:pathLst>
                <a:path extrusionOk="0" h="5370" w="8812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6154038" y="2678400"/>
              <a:ext cx="1379350" cy="531050"/>
            </a:xfrm>
            <a:custGeom>
              <a:rect b="b" l="l" r="r" t="t"/>
              <a:pathLst>
                <a:path extrusionOk="0" h="21242" w="55174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6564213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2037" name="Google Shape;2037;p38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2038" name="Google Shape;2038;p38"/>
            <p:cNvSpPr/>
            <p:nvPr/>
          </p:nvSpPr>
          <p:spPr>
            <a:xfrm>
              <a:off x="5210163" y="1272575"/>
              <a:ext cx="947475" cy="192325"/>
            </a:xfrm>
            <a:custGeom>
              <a:rect b="b" l="l" r="r" t="t"/>
              <a:pathLst>
                <a:path extrusionOk="0" h="7693" w="37899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5210175" y="1422000"/>
              <a:ext cx="947475" cy="1264500"/>
            </a:xfrm>
            <a:custGeom>
              <a:rect b="b" l="l" r="r" t="t"/>
              <a:pathLst>
                <a:path extrusionOk="0" h="54687" w="37899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5353938" y="2173747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5567963" y="2299500"/>
              <a:ext cx="129800" cy="129500"/>
            </a:xfrm>
            <a:custGeom>
              <a:rect b="b" l="l" r="r" t="t"/>
              <a:pathLst>
                <a:path extrusionOk="0" h="5180" w="5192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5617363" y="2352650"/>
              <a:ext cx="122950" cy="113700"/>
            </a:xfrm>
            <a:custGeom>
              <a:rect b="b" l="l" r="r" t="t"/>
              <a:pathLst>
                <a:path extrusionOk="0" h="4548" w="4918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5573913" y="2313525"/>
              <a:ext cx="209575" cy="191825"/>
            </a:xfrm>
            <a:custGeom>
              <a:rect b="b" l="l" r="r" t="t"/>
              <a:pathLst>
                <a:path extrusionOk="0" h="7673" w="8383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4986938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rect b="b" l="l" r="r" t="t"/>
              <a:pathLst>
                <a:path extrusionOk="0" h="22031" w="20563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2047" name="Google Shape;2047;p38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2048" name="Google Shape;2048;p38"/>
            <p:cNvSpPr/>
            <p:nvPr/>
          </p:nvSpPr>
          <p:spPr>
            <a:xfrm>
              <a:off x="4204688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3983238" y="4359752"/>
              <a:ext cx="947450" cy="192300"/>
            </a:xfrm>
            <a:custGeom>
              <a:rect b="b" l="l" r="r" t="t"/>
              <a:pathLst>
                <a:path extrusionOk="0" h="7692" w="37898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3983250" y="2816798"/>
              <a:ext cx="947450" cy="1536540"/>
            </a:xfrm>
            <a:custGeom>
              <a:rect b="b" l="l" r="r" t="t"/>
              <a:pathLst>
                <a:path extrusionOk="0" h="54686" w="37898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4127288" y="3835232"/>
              <a:ext cx="646850" cy="8650"/>
            </a:xfrm>
            <a:custGeom>
              <a:rect b="b" l="l" r="r" t="t"/>
              <a:pathLst>
                <a:path extrusionOk="0" h="346" w="25874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4336238" y="3966449"/>
              <a:ext cx="218825" cy="219700"/>
            </a:xfrm>
            <a:custGeom>
              <a:rect b="b" l="l" r="r" t="t"/>
              <a:pathLst>
                <a:path extrusionOk="0" h="8788" w="8753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3819513" y="2678400"/>
              <a:ext cx="1379075" cy="531050"/>
            </a:xfrm>
            <a:custGeom>
              <a:rect b="b" l="l" r="r" t="t"/>
              <a:pathLst>
                <a:path extrusionOk="0" h="21242" w="55163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2055" name="Google Shape;2055;p38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2056" name="Google Shape;2056;p38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rect b="b" l="l" r="r" t="t"/>
              <a:pathLst>
                <a:path extrusionOk="0" h="22031" w="20575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2888163" y="1272575"/>
              <a:ext cx="947450" cy="192325"/>
            </a:xfrm>
            <a:custGeom>
              <a:rect b="b" l="l" r="r" t="t"/>
              <a:pathLst>
                <a:path extrusionOk="0" h="7693" w="37898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2888175" y="1422000"/>
              <a:ext cx="947450" cy="1264500"/>
            </a:xfrm>
            <a:custGeom>
              <a:rect b="b" l="l" r="r" t="t"/>
              <a:pathLst>
                <a:path extrusionOk="0" h="54687" w="37898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3031913" y="2164154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3257238" y="2289075"/>
              <a:ext cx="204225" cy="204225"/>
            </a:xfrm>
            <a:custGeom>
              <a:rect b="b" l="l" r="r" t="t"/>
              <a:pathLst>
                <a:path extrusionOk="0" h="8169" w="8169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646163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63" name="Google Shape;2063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64" name="Google Shape;2064;p38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65" name="Google Shape;2065;p38"/>
            <p:cNvSpPr/>
            <p:nvPr/>
          </p:nvSpPr>
          <p:spPr>
            <a:xfrm>
              <a:off x="1945188" y="1277275"/>
              <a:ext cx="514375" cy="551050"/>
            </a:xfrm>
            <a:custGeom>
              <a:rect b="b" l="l" r="r" t="t"/>
              <a:pathLst>
                <a:path extrusionOk="0" h="22042" w="20575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1730263" y="4361945"/>
              <a:ext cx="947475" cy="192300"/>
            </a:xfrm>
            <a:custGeom>
              <a:rect b="b" l="l" r="r" t="t"/>
              <a:pathLst>
                <a:path extrusionOk="0" h="7692" w="37899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1730275" y="2856674"/>
              <a:ext cx="947759" cy="1505369"/>
            </a:xfrm>
            <a:custGeom>
              <a:rect b="b" l="l" r="r" t="t"/>
              <a:pathLst>
                <a:path extrusionOk="0" h="54686" w="37899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2153238" y="4250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2159488" y="4148541"/>
              <a:ext cx="69375" cy="29800"/>
            </a:xfrm>
            <a:custGeom>
              <a:rect b="b" l="l" r="r" t="t"/>
              <a:pathLst>
                <a:path extrusionOk="0" h="1192" w="2775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2119313" y="3966066"/>
              <a:ext cx="149750" cy="164025"/>
            </a:xfrm>
            <a:custGeom>
              <a:rect b="b" l="l" r="r" t="t"/>
              <a:pathLst>
                <a:path extrusionOk="0" h="6561" w="599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1874338" y="3835232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1610613" y="2678400"/>
              <a:ext cx="1251975" cy="531050"/>
            </a:xfrm>
            <a:custGeom>
              <a:rect b="b" l="l" r="r" t="t"/>
              <a:pathLst>
                <a:path extrusionOk="0" h="21242" w="50079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79" name="Google Shape;2079;p39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80" name="Google Shape;2080;p39"/>
            <p:cNvSpPr/>
            <p:nvPr/>
          </p:nvSpPr>
          <p:spPr>
            <a:xfrm>
              <a:off x="2502900" y="3868488"/>
              <a:ext cx="147572" cy="147293"/>
            </a:xfrm>
            <a:custGeom>
              <a:rect b="b" l="l" r="r" t="t"/>
              <a:pathLst>
                <a:path extrusionOk="0" h="6870" w="6883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452371" y="4018551"/>
              <a:ext cx="248897" cy="184856"/>
            </a:xfrm>
            <a:custGeom>
              <a:rect b="b" l="l" r="r" t="t"/>
              <a:pathLst>
                <a:path extrusionOk="0" h="8622" w="11609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508002" y="3367448"/>
              <a:ext cx="137109" cy="379852"/>
            </a:xfrm>
            <a:custGeom>
              <a:rect b="b" l="l" r="r" t="t"/>
              <a:pathLst>
                <a:path extrusionOk="0" h="17717" w="6395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2016926" y="3042260"/>
              <a:ext cx="1119640" cy="330862"/>
            </a:xfrm>
            <a:custGeom>
              <a:rect b="b" l="l" r="r" t="t"/>
              <a:pathLst>
                <a:path extrusionOk="0" h="15432" w="52222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84" name="Google Shape;2084;p39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85" name="Google Shape;2085;p39"/>
            <p:cNvSpPr/>
            <p:nvPr/>
          </p:nvSpPr>
          <p:spPr>
            <a:xfrm>
              <a:off x="3323517" y="2083077"/>
              <a:ext cx="301489" cy="301747"/>
            </a:xfrm>
            <a:custGeom>
              <a:rect b="b" l="l" r="r" t="t"/>
              <a:pathLst>
                <a:path extrusionOk="0" h="14074" w="14062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3508311" y="2040180"/>
              <a:ext cx="162365" cy="159578"/>
            </a:xfrm>
            <a:custGeom>
              <a:rect b="b" l="l" r="r" t="t"/>
              <a:pathLst>
                <a:path extrusionOk="0" h="7443" w="7573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3429442" y="2504991"/>
              <a:ext cx="135565" cy="377558"/>
            </a:xfrm>
            <a:custGeom>
              <a:rect b="b" l="l" r="r" t="t"/>
              <a:pathLst>
                <a:path extrusionOk="0" h="17610" w="6323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2937337" y="3207652"/>
              <a:ext cx="199135" cy="165452"/>
            </a:xfrm>
            <a:custGeom>
              <a:rect b="b" l="l" r="r" t="t"/>
              <a:pathLst>
                <a:path extrusionOk="0" h="7717" w="9288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2937337" y="2877126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90" name="Google Shape;2090;p39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91" name="Google Shape;2091;p39"/>
            <p:cNvSpPr/>
            <p:nvPr/>
          </p:nvSpPr>
          <p:spPr>
            <a:xfrm>
              <a:off x="4250059" y="3522892"/>
              <a:ext cx="312724" cy="275697"/>
            </a:xfrm>
            <a:custGeom>
              <a:rect b="b" l="l" r="r" t="t"/>
              <a:pathLst>
                <a:path extrusionOk="0" h="12859" w="14586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338619" y="3022859"/>
              <a:ext cx="135565" cy="379617"/>
            </a:xfrm>
            <a:custGeom>
              <a:rect b="b" l="l" r="r" t="t"/>
              <a:pathLst>
                <a:path extrusionOk="0" h="17706" w="6323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3846514" y="2711735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3846514" y="3042260"/>
              <a:ext cx="210605" cy="165431"/>
            </a:xfrm>
            <a:custGeom>
              <a:rect b="b" l="l" r="r" t="t"/>
              <a:pathLst>
                <a:path extrusionOk="0" h="7716" w="9823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095" name="Google Shape;2095;p39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96" name="Google Shape;2096;p39"/>
            <p:cNvSpPr/>
            <p:nvPr/>
          </p:nvSpPr>
          <p:spPr>
            <a:xfrm>
              <a:off x="5128345" y="1689225"/>
              <a:ext cx="374492" cy="376551"/>
            </a:xfrm>
            <a:custGeom>
              <a:rect b="b" l="l" r="r" t="t"/>
              <a:pathLst>
                <a:path extrusionOk="0" h="17563" w="17467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5247796" y="2187199"/>
              <a:ext cx="135822" cy="379359"/>
            </a:xfrm>
            <a:custGeom>
              <a:rect b="b" l="l" r="r" t="t"/>
              <a:pathLst>
                <a:path extrusionOk="0" h="17694" w="6335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4755691" y="2546323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4755691" y="2877126"/>
              <a:ext cx="210605" cy="165174"/>
            </a:xfrm>
            <a:custGeom>
              <a:rect b="b" l="l" r="r" t="t"/>
              <a:pathLst>
                <a:path extrusionOk="0" h="7704" w="9823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100" name="Google Shape;2100;p39"/>
          <p:cNvSpPr/>
          <p:nvPr/>
        </p:nvSpPr>
        <p:spPr>
          <a:xfrm>
            <a:off x="5666905" y="2712743"/>
            <a:ext cx="210369" cy="16519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1" name="Google Shape;2101;p39"/>
          <p:cNvSpPr/>
          <p:nvPr/>
        </p:nvSpPr>
        <p:spPr>
          <a:xfrm>
            <a:off x="6176375" y="3281161"/>
            <a:ext cx="93714" cy="207561"/>
          </a:xfrm>
          <a:custGeom>
            <a:rect b="b" l="l" r="r" t="t"/>
            <a:pathLst>
              <a:path extrusionOk="0" h="9681" w="4371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02" name="Google Shape;2102;p39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3" name="Google Shape;2103;p39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104" name="Google Shape;2104;p39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6036493" y="3197705"/>
              <a:ext cx="374771" cy="374492"/>
            </a:xfrm>
            <a:custGeom>
              <a:rect b="b" l="l" r="r" t="t"/>
              <a:pathLst>
                <a:path extrusionOk="0" h="17467" w="1748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6156716" y="2700502"/>
              <a:ext cx="135822" cy="378073"/>
            </a:xfrm>
            <a:custGeom>
              <a:rect b="b" l="l" r="r" t="t"/>
              <a:pathLst>
                <a:path extrusionOk="0" h="17634" w="6335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5668441" y="2381960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13" name="Google Shape;2113;p40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114" name="Google Shape;2114;p40"/>
            <p:cNvSpPr/>
            <p:nvPr/>
          </p:nvSpPr>
          <p:spPr>
            <a:xfrm>
              <a:off x="26504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2519513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25558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2282863" y="2761650"/>
              <a:ext cx="763225" cy="381325"/>
            </a:xfrm>
            <a:custGeom>
              <a:rect b="b" l="l" r="r" t="t"/>
              <a:pathLst>
                <a:path extrusionOk="0" h="15253" w="30529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8" name="Google Shape;2118;p40"/>
            <p:cNvSpPr/>
            <p:nvPr/>
          </p:nvSpPr>
          <p:spPr>
            <a:xfrm>
              <a:off x="23328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9" name="Google Shape;2119;p40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0" name="Google Shape;2120;p40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121" name="Google Shape;2121;p40"/>
            <p:cNvSpPr/>
            <p:nvPr/>
          </p:nvSpPr>
          <p:spPr>
            <a:xfrm>
              <a:off x="41765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2" name="Google Shape;2122;p40"/>
            <p:cNvSpPr/>
            <p:nvPr/>
          </p:nvSpPr>
          <p:spPr>
            <a:xfrm>
              <a:off x="4045588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40819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3808938" y="2761650"/>
              <a:ext cx="762925" cy="381325"/>
            </a:xfrm>
            <a:custGeom>
              <a:rect b="b" l="l" r="r" t="t"/>
              <a:pathLst>
                <a:path extrusionOk="0" h="15253" w="30517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38589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128" name="Google Shape;2128;p40"/>
            <p:cNvSpPr/>
            <p:nvPr/>
          </p:nvSpPr>
          <p:spPr>
            <a:xfrm>
              <a:off x="5702638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571663" y="3384050"/>
              <a:ext cx="290850" cy="290825"/>
            </a:xfrm>
            <a:custGeom>
              <a:rect b="b" l="l" r="r" t="t"/>
              <a:pathLst>
                <a:path extrusionOk="0" h="11633" w="11634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607988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5335038" y="2761650"/>
              <a:ext cx="762900" cy="381325"/>
            </a:xfrm>
            <a:custGeom>
              <a:rect b="b" l="l" r="r" t="t"/>
              <a:pathLst>
                <a:path extrusionOk="0" h="15253" w="30516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5385038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34" name="Google Shape;2134;p40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135" name="Google Shape;2135;p40"/>
            <p:cNvSpPr/>
            <p:nvPr/>
          </p:nvSpPr>
          <p:spPr>
            <a:xfrm>
              <a:off x="188698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175601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179233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1519963" y="2380050"/>
              <a:ext cx="762925" cy="381625"/>
            </a:xfrm>
            <a:custGeom>
              <a:rect b="b" l="l" r="r" t="t"/>
              <a:pathLst>
                <a:path extrusionOk="0" h="15265" w="30517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156968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1" name="Google Shape;2141;p40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142" name="Google Shape;2142;p40"/>
            <p:cNvSpPr/>
            <p:nvPr/>
          </p:nvSpPr>
          <p:spPr>
            <a:xfrm>
              <a:off x="3413063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3282088" y="183027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3318413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3046063" y="2380050"/>
              <a:ext cx="762900" cy="381625"/>
            </a:xfrm>
            <a:custGeom>
              <a:rect b="b" l="l" r="r" t="t"/>
              <a:pathLst>
                <a:path extrusionOk="0" h="15265" w="30516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3095763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48" name="Google Shape;2148;p40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149" name="Google Shape;2149;p40"/>
            <p:cNvSpPr/>
            <p:nvPr/>
          </p:nvSpPr>
          <p:spPr>
            <a:xfrm>
              <a:off x="4939163" y="1975825"/>
              <a:ext cx="28575" cy="751925"/>
            </a:xfrm>
            <a:custGeom>
              <a:rect b="b" l="l" r="r" t="t"/>
              <a:pathLst>
                <a:path extrusionOk="0" h="30077" w="1143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4808188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4844488" y="1866900"/>
              <a:ext cx="217925" cy="217900"/>
            </a:xfrm>
            <a:custGeom>
              <a:rect b="b" l="l" r="r" t="t"/>
              <a:pathLst>
                <a:path extrusionOk="0" h="8716" w="8717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4571838" y="2380050"/>
              <a:ext cx="763225" cy="381625"/>
            </a:xfrm>
            <a:custGeom>
              <a:rect b="b" l="l" r="r" t="t"/>
              <a:pathLst>
                <a:path extrusionOk="0" h="15265" w="30529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46218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155" name="Google Shape;2155;p40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156" name="Google Shape;2156;p40"/>
            <p:cNvSpPr/>
            <p:nvPr/>
          </p:nvSpPr>
          <p:spPr>
            <a:xfrm>
              <a:off x="646523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633426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637058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6097938" y="2380050"/>
              <a:ext cx="763200" cy="381625"/>
            </a:xfrm>
            <a:custGeom>
              <a:rect b="b" l="l" r="r" t="t"/>
              <a:pathLst>
                <a:path extrusionOk="0" h="15265" w="30528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61479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67" name="Google Shape;2167;p41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68" name="Google Shape;2168;p41"/>
            <p:cNvSpPr/>
            <p:nvPr/>
          </p:nvSpPr>
          <p:spPr>
            <a:xfrm>
              <a:off x="649232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>
              <a:off x="69721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>
              <a:off x="70096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1" name="Google Shape;2171;p41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72" name="Google Shape;2172;p41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rect b="b" l="l" r="r" t="t"/>
                <a:pathLst>
                  <a:path extrusionOk="0" h="20503" w="39602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rect b="b" l="l" r="r" t="t"/>
                <a:pathLst>
                  <a:path extrusionOk="0" h="2359" w="2049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4" name="Google Shape;2174;p41"/>
            <p:cNvSpPr/>
            <p:nvPr/>
          </p:nvSpPr>
          <p:spPr>
            <a:xfrm>
              <a:off x="7178725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>
              <a:off x="7178725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>
              <a:off x="7178725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7095675" y="3921400"/>
              <a:ext cx="222950" cy="291425"/>
            </a:xfrm>
            <a:custGeom>
              <a:rect b="b" l="l" r="r" t="t"/>
              <a:pathLst>
                <a:path extrusionOk="0" h="11657" w="8918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7167700" y="4062475"/>
              <a:ext cx="78000" cy="78025"/>
            </a:xfrm>
            <a:custGeom>
              <a:rect b="b" l="l" r="r" t="t"/>
              <a:pathLst>
                <a:path extrusionOk="0" h="3121" w="312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9" name="Google Shape;2179;p41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80" name="Google Shape;2180;p41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rect b="b" l="l" r="r" t="t"/>
                <a:pathLst>
                  <a:path extrusionOk="0" h="632" w="9788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rect b="b" l="l" r="r" t="t"/>
                <a:pathLst>
                  <a:path extrusionOk="0" h="5180" w="7478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rect b="b" l="l" r="r" t="t"/>
                <a:pathLst>
                  <a:path extrusionOk="0" h="3382" w="203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rect b="b" l="l" r="r" t="t"/>
                <a:pathLst>
                  <a:path extrusionOk="0" h="1498" w="1179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rect b="b" l="l" r="r" t="t"/>
                <a:pathLst>
                  <a:path extrusionOk="0" h="1498" w="118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41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6" name="Google Shape;2186;p41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7" name="Google Shape;2187;p41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8" name="Google Shape;2188;p41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89" name="Google Shape;2189;p41"/>
            <p:cNvSpPr/>
            <p:nvPr/>
          </p:nvSpPr>
          <p:spPr>
            <a:xfrm>
              <a:off x="4736750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522370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5261200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2" name="Google Shape;2192;p41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93" name="Google Shape;2193;p41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rect b="b" l="l" r="r" t="t"/>
                <a:pathLst>
                  <a:path extrusionOk="0" h="20468" w="39756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5" name="Google Shape;2195;p41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96" name="Google Shape;219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8" name="Google Shape;2198;p41"/>
            <p:cNvSpPr/>
            <p:nvPr/>
          </p:nvSpPr>
          <p:spPr>
            <a:xfrm>
              <a:off x="5427300" y="186817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5427300" y="17461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427300" y="16241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416000" y="1367800"/>
              <a:ext cx="78300" cy="78325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2" name="Google Shape;2202;p41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203" name="Google Shape;2203;p41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rect b="b" l="l" r="r" t="t"/>
                <a:pathLst>
                  <a:path extrusionOk="0" h="2037" w="2037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rect b="b" l="l" r="r" t="t"/>
                <a:pathLst>
                  <a:path extrusionOk="0" h="1632" w="3251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rect b="b" l="l" r="r" t="t"/>
                <a:pathLst>
                  <a:path extrusionOk="0" h="3692" w="2061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rect b="b" l="l" r="r" t="t"/>
                <a:pathLst>
                  <a:path extrusionOk="0" h="1545" w="2072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1" name="Google Shape;2211;p41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2" name="Google Shape;2212;p41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3" name="Google Shape;2213;p41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4" name="Google Shape;2214;p41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215" name="Google Shape;2215;p41"/>
            <p:cNvGrpSpPr/>
            <p:nvPr/>
          </p:nvGrpSpPr>
          <p:grpSpPr>
            <a:xfrm flipH="1" rot="10800000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216" name="Google Shape;2216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8" name="Google Shape;2218;p41"/>
            <p:cNvSpPr/>
            <p:nvPr/>
          </p:nvSpPr>
          <p:spPr>
            <a:xfrm>
              <a:off x="298117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34663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35038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1" name="Google Shape;2221;p41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222" name="Google Shape;2222;p41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rect b="b" l="l" r="r" t="t"/>
                <a:pathLst>
                  <a:path extrusionOk="0" h="20468" w="39744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rect b="b" l="l" r="r" t="t"/>
                <a:pathLst>
                  <a:path extrusionOk="0" h="2156" w="1871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4" name="Google Shape;2224;p41"/>
            <p:cNvSpPr/>
            <p:nvPr/>
          </p:nvSpPr>
          <p:spPr>
            <a:xfrm>
              <a:off x="3663100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663100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3663100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3652075" y="4062475"/>
              <a:ext cx="78300" cy="78025"/>
            </a:xfrm>
            <a:custGeom>
              <a:rect b="b" l="l" r="r" t="t"/>
              <a:pathLst>
                <a:path extrusionOk="0" h="3121" w="3132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8" name="Google Shape;2228;p41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229" name="Google Shape;2229;p41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rect b="b" l="l" r="r" t="t"/>
                <a:pathLst>
                  <a:path extrusionOk="0" h="9014" w="9026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rect b="b" l="l" r="r" t="t"/>
                <a:pathLst>
                  <a:path extrusionOk="0" h="9014" w="368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rect b="b" l="l" r="r" t="t"/>
                <a:pathLst>
                  <a:path extrusionOk="0" h="584" w="774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rect b="b" l="l" r="r" t="t"/>
                <a:pathLst>
                  <a:path extrusionOk="0" h="585" w="774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3" name="Google Shape;2233;p41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34" name="Google Shape;2234;p41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5" name="Google Shape;2235;p41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6" name="Google Shape;2236;p41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237" name="Google Shape;2237;p41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238" name="Google Shape;2238;p41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0" name="Google Shape;2240;p41"/>
            <p:cNvSpPr/>
            <p:nvPr/>
          </p:nvSpPr>
          <p:spPr>
            <a:xfrm>
              <a:off x="1216075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1" name="Google Shape;2241;p41"/>
            <p:cNvSpPr/>
            <p:nvPr/>
          </p:nvSpPr>
          <p:spPr>
            <a:xfrm>
              <a:off x="169915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1"/>
            <p:cNvSpPr/>
            <p:nvPr/>
          </p:nvSpPr>
          <p:spPr>
            <a:xfrm>
              <a:off x="1736675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3" name="Google Shape;2243;p41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244" name="Google Shape;2244;p41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rect b="b" l="l" r="r" t="t"/>
                <a:pathLst>
                  <a:path extrusionOk="0" h="20468" w="40136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6" name="Google Shape;2246;p41"/>
            <p:cNvSpPr/>
            <p:nvPr/>
          </p:nvSpPr>
          <p:spPr>
            <a:xfrm>
              <a:off x="1911675" y="186817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1"/>
            <p:cNvSpPr/>
            <p:nvPr/>
          </p:nvSpPr>
          <p:spPr>
            <a:xfrm>
              <a:off x="1911675" y="174612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1"/>
            <p:cNvSpPr/>
            <p:nvPr/>
          </p:nvSpPr>
          <p:spPr>
            <a:xfrm>
              <a:off x="1911675" y="1624100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1"/>
            <p:cNvSpPr/>
            <p:nvPr/>
          </p:nvSpPr>
          <p:spPr>
            <a:xfrm>
              <a:off x="1900675" y="1367800"/>
              <a:ext cx="78000" cy="78325"/>
            </a:xfrm>
            <a:custGeom>
              <a:rect b="b" l="l" r="r" t="t"/>
              <a:pathLst>
                <a:path extrusionOk="0" h="3133" w="312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1"/>
            <p:cNvSpPr/>
            <p:nvPr/>
          </p:nvSpPr>
          <p:spPr>
            <a:xfrm>
              <a:off x="1827450" y="2503650"/>
              <a:ext cx="224450" cy="15525"/>
            </a:xfrm>
            <a:custGeom>
              <a:rect b="b" l="l" r="r" t="t"/>
              <a:pathLst>
                <a:path extrusionOk="0" h="621" w="8978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1" name="Google Shape;2251;p41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252" name="Google Shape;2252;p41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rect b="b" l="l" r="r" t="t"/>
                <a:pathLst>
                  <a:path extrusionOk="0" h="3490" w="668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rect b="b" l="l" r="r" t="t"/>
                <a:pathLst>
                  <a:path extrusionOk="0" h="3168" w="874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rect b="b" l="l" r="r" t="t"/>
                <a:pathLst>
                  <a:path extrusionOk="0" h="798" w="793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rect b="b" l="l" r="r" t="t"/>
                <a:pathLst>
                  <a:path extrusionOk="0" h="406" w="793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4" name="Google Shape;2264;p41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5" name="Google Shape;2265;p41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6" name="Google Shape;2266;p41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72" name="Google Shape;2272;p42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73" name="Google Shape;2273;p42"/>
            <p:cNvSpPr/>
            <p:nvPr/>
          </p:nvSpPr>
          <p:spPr>
            <a:xfrm>
              <a:off x="3158161" y="1896698"/>
              <a:ext cx="2968656" cy="1892411"/>
            </a:xfrm>
            <a:custGeom>
              <a:rect b="b" l="l" r="r" t="t"/>
              <a:pathLst>
                <a:path extrusionOk="0" h="107799" w="169106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3187213" y="3062871"/>
              <a:ext cx="674305" cy="700936"/>
            </a:xfrm>
            <a:custGeom>
              <a:rect b="b" l="l" r="r" t="t"/>
              <a:pathLst>
                <a:path extrusionOk="0" h="39928" w="38411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4000035" y="2787886"/>
              <a:ext cx="1475638" cy="412507"/>
            </a:xfrm>
            <a:custGeom>
              <a:rect b="b" l="l" r="r" t="t"/>
              <a:pathLst>
                <a:path extrusionOk="0" h="23498" w="84058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4516544" y="2285083"/>
              <a:ext cx="1170111" cy="577998"/>
            </a:xfrm>
            <a:custGeom>
              <a:rect b="b" l="l" r="r" t="t"/>
              <a:pathLst>
                <a:path extrusionOk="0" h="32925" w="66654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4710218" y="1941426"/>
              <a:ext cx="1359196" cy="124640"/>
            </a:xfrm>
            <a:custGeom>
              <a:rect b="b" l="l" r="r" t="t"/>
              <a:pathLst>
                <a:path extrusionOk="0" h="7100" w="77425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8" name="Google Shape;2278;p42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79" name="Google Shape;2279;p42"/>
            <p:cNvSpPr/>
            <p:nvPr/>
          </p:nvSpPr>
          <p:spPr>
            <a:xfrm>
              <a:off x="5908017" y="2582029"/>
              <a:ext cx="766469" cy="251862"/>
            </a:xfrm>
            <a:custGeom>
              <a:rect b="b" l="l" r="r" t="t"/>
              <a:pathLst>
                <a:path extrusionOk="0" h="14347" w="43661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5893798" y="2345382"/>
              <a:ext cx="808689" cy="490048"/>
            </a:xfrm>
            <a:custGeom>
              <a:rect b="b" l="l" r="r" t="t"/>
              <a:pathLst>
                <a:path extrusionOk="0" h="27915" w="46066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42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82" name="Google Shape;2282;p42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4" name="Google Shape;2284;p42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85" name="Google Shape;2285;p42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7" name="Google Shape;2287;p42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88" name="Google Shape;2288;p42"/>
            <p:cNvSpPr/>
            <p:nvPr/>
          </p:nvSpPr>
          <p:spPr>
            <a:xfrm>
              <a:off x="2288921" y="3633819"/>
              <a:ext cx="292431" cy="478567"/>
            </a:xfrm>
            <a:custGeom>
              <a:rect b="b" l="l" r="r" t="t"/>
              <a:pathLst>
                <a:path extrusionOk="0" h="27261" w="16658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2"/>
            <p:cNvSpPr/>
            <p:nvPr/>
          </p:nvSpPr>
          <p:spPr>
            <a:xfrm>
              <a:off x="2443590" y="3774972"/>
              <a:ext cx="97834" cy="90794"/>
            </a:xfrm>
            <a:custGeom>
              <a:rect b="b" l="l" r="r" t="t"/>
              <a:pathLst>
                <a:path extrusionOk="0" h="5172" w="5573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42"/>
          <p:cNvSpPr/>
          <p:nvPr/>
        </p:nvSpPr>
        <p:spPr>
          <a:xfrm>
            <a:off x="4917952" y="2360784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42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2" name="Google Shape;2292;p42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93" name="Google Shape;2293;p42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94" name="Google Shape;2294;p42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95" name="Google Shape;2295;p42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42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42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42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42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42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42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42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42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42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42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6" name="Google Shape;2306;p42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7" name="Google Shape;2307;p42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08" name="Google Shape;2308;p42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309" name="Google Shape;2309;p42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310" name="Google Shape;2310;p42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311" name="Google Shape;2311;p42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rect b="b" l="l" r="r" t="t"/>
                  <a:pathLst>
                    <a:path extrusionOk="0" h="2516" w="3823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42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rect b="b" l="l" r="r" t="t"/>
                  <a:pathLst>
                    <a:path extrusionOk="0" h="3979" w="1502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42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rect b="b" l="l" r="r" t="t"/>
                  <a:pathLst>
                    <a:path extrusionOk="0" h="3393" w="3085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42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rect b="b" l="l" r="r" t="t"/>
                  <a:pathLst>
                    <a:path extrusionOk="0" h="3855" w="2204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42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rect b="b" l="l" r="r" t="t"/>
                  <a:pathLst>
                    <a:path extrusionOk="0" h="3661" w="2679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42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42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42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42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42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rect b="b" l="l" r="r" t="t"/>
                  <a:pathLst>
                    <a:path extrusionOk="0" h="1908" w="4014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42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22" name="Google Shape;2322;p42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rect b="b" l="l" r="r" t="t"/>
                <a:pathLst>
                  <a:path extrusionOk="0" h="12621" w="12634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3" name="Google Shape;2323;p42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4" name="Google Shape;2324;p42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325" name="Google Shape;2325;p42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326" name="Google Shape;2326;p42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327" name="Google Shape;2327;p42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rect b="b" l="l" r="r" t="t"/>
                  <a:pathLst>
                    <a:path extrusionOk="0" h="3991" w="1513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42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rect b="b" l="l" r="r" t="t"/>
                  <a:pathLst>
                    <a:path extrusionOk="0" h="3392" w="3073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42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rect b="b" l="l" r="r" t="t"/>
                  <a:pathLst>
                    <a:path extrusionOk="0" h="2523" w="3811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42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rect b="b" l="l" r="r" t="t"/>
                  <a:pathLst>
                    <a:path extrusionOk="0" h="3859" w="2204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1" name="Google Shape;2331;p42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rect b="b" l="l" r="r" t="t"/>
                  <a:pathLst>
                    <a:path extrusionOk="0" h="3665" w="2668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42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rect b="b" l="l" r="r" t="t"/>
                  <a:pathLst>
                    <a:path extrusionOk="0" h="1914" w="4013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42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42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rect b="b" l="l" r="r" t="t"/>
                  <a:pathLst>
                    <a:path extrusionOk="0" h="3284" w="3216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42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rect b="b" l="l" r="r" t="t"/>
                  <a:pathLst>
                    <a:path extrusionOk="0" h="1443" w="4061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42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rect b="b" l="l" r="r" t="t"/>
                  <a:pathLst>
                    <a:path extrusionOk="0" h="2064" w="3989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42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rect b="b" l="l" r="r" t="t"/>
                  <a:pathLst>
                    <a:path extrusionOk="0" h="2933" w="3537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8" name="Google Shape;2338;p42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rect b="b" l="l" r="r" t="t"/>
                <a:pathLst>
                  <a:path extrusionOk="0" h="12633" w="12621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9" name="Google Shape;2339;p42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341" name="Google Shape;2341;p42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342" name="Google Shape;2342;p42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43" name="Google Shape;2343;p42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344" name="Google Shape;2344;p42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42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42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42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42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42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42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42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42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42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42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55" name="Google Shape;2355;p42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6" name="Google Shape;2356;p42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357" name="Google Shape;2357;p42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358" name="Google Shape;2358;p42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rect b="b" l="l" r="r" t="t"/>
                <a:pathLst>
                  <a:path extrusionOk="0" h="35101" w="3316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2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rect b="b" l="l" r="r" t="t"/>
                <a:pathLst>
                  <a:path extrusionOk="0" h="11335" w="9907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2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rect b="b" l="l" r="r" t="t"/>
                <a:pathLst>
                  <a:path extrusionOk="0" h="41867" w="56544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1" name="Google Shape;2361;p42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67" name="Google Shape;2367;p43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68" name="Google Shape;2368;p43"/>
            <p:cNvSpPr/>
            <p:nvPr/>
          </p:nvSpPr>
          <p:spPr>
            <a:xfrm>
              <a:off x="1336350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169205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2159650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1" name="Google Shape;2371;p43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72" name="Google Shape;2372;p43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rect b="b" l="l" r="r" t="t"/>
                <a:pathLst>
                  <a:path extrusionOk="0" h="9777" w="11074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3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rect b="b" l="l" r="r" t="t"/>
                <a:pathLst>
                  <a:path extrusionOk="0" h="15111" w="1361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3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rect b="b" l="l" r="r" t="t"/>
                <a:pathLst>
                  <a:path extrusionOk="0" h="1794" w="1454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3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rect b="b" l="l" r="r" t="t"/>
                <a:pathLst>
                  <a:path extrusionOk="0" h="2015" w="1025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3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rect b="b" l="l" r="r" t="t"/>
                <a:pathLst>
                  <a:path extrusionOk="0" h="2135" w="549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3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rect b="b" l="l" r="r" t="t"/>
                <a:pathLst>
                  <a:path extrusionOk="0" h="2122" w="632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3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rect b="b" l="l" r="r" t="t"/>
                <a:pathLst>
                  <a:path extrusionOk="0" h="610" w="2156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3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rect b="b" l="l" r="r" t="t"/>
                <a:pathLst>
                  <a:path extrusionOk="0" h="1052" w="2037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3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rect b="b" l="l" r="r" t="t"/>
                <a:pathLst>
                  <a:path extrusionOk="0" h="1458" w="1787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1" name="Google Shape;2381;p43"/>
            <p:cNvSpPr/>
            <p:nvPr/>
          </p:nvSpPr>
          <p:spPr>
            <a:xfrm>
              <a:off x="1737275" y="1583475"/>
              <a:ext cx="899850" cy="856350"/>
            </a:xfrm>
            <a:custGeom>
              <a:rect b="b" l="l" r="r" t="t"/>
              <a:pathLst>
                <a:path extrusionOk="0" h="34254" w="35994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3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3" name="Google Shape;2383;p43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84" name="Google Shape;2384;p43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85" name="Google Shape;2385;p43"/>
            <p:cNvSpPr/>
            <p:nvPr/>
          </p:nvSpPr>
          <p:spPr>
            <a:xfrm>
              <a:off x="2954100" y="2625225"/>
              <a:ext cx="1617500" cy="265550"/>
            </a:xfrm>
            <a:custGeom>
              <a:rect b="b" l="l" r="r" t="t"/>
              <a:pathLst>
                <a:path extrusionOk="0" h="10622" w="6470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32860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3753300" y="2466575"/>
              <a:ext cx="19375" cy="236675"/>
            </a:xfrm>
            <a:custGeom>
              <a:rect b="b" l="l" r="r" t="t"/>
              <a:pathLst>
                <a:path extrusionOk="0" h="9467" w="775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8" name="Google Shape;2388;p43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89" name="Google Shape;2389;p43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rect b="b" l="l" r="r" t="t"/>
                <a:pathLst>
                  <a:path extrusionOk="0" h="17574" w="11026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3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rect b="b" l="l" r="r" t="t"/>
                <a:pathLst>
                  <a:path extrusionOk="0" h="2144" w="298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3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rect b="b" l="l" r="r" t="t"/>
                <a:pathLst>
                  <a:path extrusionOk="0" h="2078" w="835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3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rect b="b" l="l" r="r" t="t"/>
                <a:pathLst>
                  <a:path extrusionOk="0" h="1904" w="1275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43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rect b="b" l="l" r="r" t="t"/>
                <a:pathLst>
                  <a:path extrusionOk="0" h="1614" w="1644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43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rect b="b" l="l" r="r" t="t"/>
                <a:pathLst>
                  <a:path extrusionOk="0" h="1617" w="1644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3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rect b="b" l="l" r="r" t="t"/>
                <a:pathLst>
                  <a:path extrusionOk="0" h="1898" w="1287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3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rect b="b" l="l" r="r" t="t"/>
                <a:pathLst>
                  <a:path extrusionOk="0" h="2079" w="834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3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rect b="b" l="l" r="r" t="t"/>
                <a:pathLst>
                  <a:path extrusionOk="0" h="6942" w="8776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8" name="Google Shape;2398;p43"/>
            <p:cNvSpPr/>
            <p:nvPr/>
          </p:nvSpPr>
          <p:spPr>
            <a:xfrm>
              <a:off x="3330050" y="1583475"/>
              <a:ext cx="900125" cy="856350"/>
            </a:xfrm>
            <a:custGeom>
              <a:rect b="b" l="l" r="r" t="t"/>
              <a:pathLst>
                <a:path extrusionOk="0" h="34254" w="36005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3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0" name="Google Shape;2400;p43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01" name="Google Shape;2401;p43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402" name="Google Shape;2402;p43"/>
            <p:cNvSpPr/>
            <p:nvPr/>
          </p:nvSpPr>
          <p:spPr>
            <a:xfrm>
              <a:off x="457217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4903750" y="1531650"/>
              <a:ext cx="954300" cy="954000"/>
            </a:xfrm>
            <a:custGeom>
              <a:rect b="b" l="l" r="r" t="t"/>
              <a:pathLst>
                <a:path extrusionOk="0" h="38160" w="38172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537137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5" name="Google Shape;2405;p43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406" name="Google Shape;2406;p43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rect b="b" l="l" r="r" t="t"/>
                <a:pathLst>
                  <a:path extrusionOk="0" h="20230" w="19503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3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rect b="b" l="l" r="r" t="t"/>
                <a:pathLst>
                  <a:path extrusionOk="0" h="442" w="5918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3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rect b="b" l="l" r="r" t="t"/>
                <a:pathLst>
                  <a:path extrusionOk="0" h="442" w="1192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3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rect b="b" l="l" r="r" t="t"/>
                <a:pathLst>
                  <a:path extrusionOk="0" h="299" w="6073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3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3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rect b="b" l="l" r="r" t="t"/>
                <a:pathLst>
                  <a:path extrusionOk="0" h="299" w="543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3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3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rect b="b" l="l" r="r" t="t"/>
                <a:pathLst>
                  <a:path extrusionOk="0" h="299" w="6169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3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3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rect b="b" l="l" r="r" t="t"/>
                <a:pathLst>
                  <a:path extrusionOk="0" h="299" w="584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3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7" name="Google Shape;2417;p43"/>
            <p:cNvSpPr/>
            <p:nvPr/>
          </p:nvSpPr>
          <p:spPr>
            <a:xfrm>
              <a:off x="495017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9" name="Google Shape;2419;p43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20" name="Google Shape;2420;p43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421" name="Google Shape;2421;p43"/>
            <p:cNvSpPr/>
            <p:nvPr/>
          </p:nvSpPr>
          <p:spPr>
            <a:xfrm>
              <a:off x="619022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64727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>
              <a:off x="694002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43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425" name="Google Shape;2425;p43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rect b="b" l="l" r="r" t="t"/>
                <a:pathLst>
                  <a:path extrusionOk="0" h="14706" w="22182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3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rect b="b" l="l" r="r" t="t"/>
                <a:pathLst>
                  <a:path extrusionOk="0" h="7002" w="1644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3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rect b="b" l="l" r="r" t="t"/>
                <a:pathLst>
                  <a:path extrusionOk="0" h="6251" w="1644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3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rect b="b" l="l" r="r" t="t"/>
                <a:pathLst>
                  <a:path extrusionOk="0" h="5359" w="1644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3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rect b="b" l="l" r="r" t="t"/>
                <a:pathLst>
                  <a:path extrusionOk="0" h="4311" w="1632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3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rect b="b" l="l" r="r" t="t"/>
                <a:pathLst>
                  <a:path extrusionOk="0" h="3120" w="1633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3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rect b="b" l="l" r="r" t="t"/>
                <a:pathLst>
                  <a:path extrusionOk="0" h="454" w="12014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3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rect b="b" l="l" r="r" t="t"/>
                <a:pathLst>
                  <a:path extrusionOk="0" h="4691" w="7538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3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3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rect b="b" l="l" r="r" t="t"/>
                <a:pathLst>
                  <a:path extrusionOk="0" h="2930" w="2941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rect b="b" l="l" r="r" t="t"/>
                <a:pathLst>
                  <a:path extrusionOk="0" h="2930" w="2942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rect b="b" l="l" r="r" t="t"/>
                <a:pathLst>
                  <a:path extrusionOk="0" h="2930" w="293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9" name="Google Shape;2439;p43"/>
            <p:cNvSpPr/>
            <p:nvPr/>
          </p:nvSpPr>
          <p:spPr>
            <a:xfrm>
              <a:off x="651882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3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1" name="Google Shape;2441;p43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68" name="Google Shape;168;p17"/>
            <p:cNvSpPr/>
            <p:nvPr/>
          </p:nvSpPr>
          <p:spPr>
            <a:xfrm>
              <a:off x="6502777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69" name="Google Shape;169;p17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rect b="b" l="l" r="r" t="t"/>
                <a:pathLst>
                  <a:path extrusionOk="0" h="1965" w="751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rect b="b" l="l" r="r" t="t"/>
                <a:pathLst>
                  <a:path extrusionOk="0" h="37" w="13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rect b="b" l="l" r="r" t="t"/>
                <a:pathLst>
                  <a:path extrusionOk="0" h="1" w="13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rect b="b" l="l" r="r" t="t"/>
                <a:pathLst>
                  <a:path extrusionOk="0" h="2001" w="751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rect b="b" l="l" r="r" t="t"/>
                <a:pathLst>
                  <a:path extrusionOk="0" h="1989" w="739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7"/>
            <p:cNvSpPr/>
            <p:nvPr/>
          </p:nvSpPr>
          <p:spPr>
            <a:xfrm>
              <a:off x="7064625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783354" y="682883"/>
              <a:ext cx="658300" cy="742502"/>
            </a:xfrm>
            <a:custGeom>
              <a:rect b="b" l="l" r="r" t="t"/>
              <a:pathLst>
                <a:path extrusionOk="0" h="24576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851330" y="759862"/>
              <a:ext cx="522344" cy="588630"/>
            </a:xfrm>
            <a:custGeom>
              <a:rect b="b" l="l" r="r" t="t"/>
              <a:pathLst>
                <a:path extrusionOk="0" h="19483" w="17289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7000606" y="957719"/>
              <a:ext cx="223421" cy="208648"/>
            </a:xfrm>
            <a:custGeom>
              <a:rect b="b" l="l" r="r" t="t"/>
              <a:pathLst>
                <a:path extrusionOk="0" h="6906" w="7395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5" name="Google Shape;185;p17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87" name="Google Shape;187;p17"/>
            <p:cNvSpPr/>
            <p:nvPr/>
          </p:nvSpPr>
          <p:spPr>
            <a:xfrm>
              <a:off x="3988670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8" name="Google Shape;188;p17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rect b="b" l="l" r="r" t="t"/>
                <a:pathLst>
                  <a:path extrusionOk="0" h="1965" w="739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rect b="b" l="l" r="r" t="t"/>
                <a:pathLst>
                  <a:path extrusionOk="0" h="2001" w="739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rect b="b" l="l" r="r" t="t"/>
                <a:pathLst>
                  <a:path extrusionOk="0" h="1989" w="751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4533643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252516" y="680375"/>
              <a:ext cx="657968" cy="747518"/>
            </a:xfrm>
            <a:custGeom>
              <a:rect b="b" l="l" r="r" t="t"/>
              <a:pathLst>
                <a:path extrusionOk="0" h="24742" w="21778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320509" y="759862"/>
              <a:ext cx="521981" cy="588630"/>
            </a:xfrm>
            <a:custGeom>
              <a:rect b="b" l="l" r="r" t="t"/>
              <a:pathLst>
                <a:path extrusionOk="0" h="19483" w="17277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17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201" name="Google Shape;201;p17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rect b="b" l="l" r="r" t="t"/>
                <a:pathLst>
                  <a:path extrusionOk="0" h="6406" w="5573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rect b="b" l="l" r="r" t="t"/>
                <a:pathLst>
                  <a:path extrusionOk="0" h="751" w="3061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rect b="b" l="l" r="r" t="t"/>
                <a:pathLst>
                  <a:path extrusionOk="0" h="739" w="2394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" name="Google Shape;204;p17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205" name="Google Shape;205;p17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rect b="b" l="l" r="r" t="t"/>
                  <a:pathLst>
                    <a:path extrusionOk="0" h="1501" w="454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17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rect b="b" l="l" r="r" t="t"/>
                  <a:pathLst>
                    <a:path extrusionOk="0" h="1334" w="1036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17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rect b="b" l="l" r="r" t="t"/>
                  <a:pathLst>
                    <a:path extrusionOk="0" h="1347" w="1013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7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rect b="b" l="l" r="r" t="t"/>
                  <a:pathLst>
                    <a:path extrusionOk="0" h="918" w="1394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17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rect b="b" l="l" r="r" t="t"/>
                  <a:pathLst>
                    <a:path extrusionOk="0" h="918" w="1406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0" name="Google Shape;210;p17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213" name="Google Shape;213;p17"/>
            <p:cNvSpPr/>
            <p:nvPr/>
          </p:nvSpPr>
          <p:spPr>
            <a:xfrm>
              <a:off x="5240976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14" name="Google Shape;214;p17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215" name="Google Shape;215;p17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rect b="b" l="l" r="r" t="t"/>
                <a:pathLst>
                  <a:path extrusionOk="0" h="2013" w="751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17"/>
            <p:cNvSpPr/>
            <p:nvPr/>
          </p:nvSpPr>
          <p:spPr>
            <a:xfrm>
              <a:off x="5787719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506447" y="3720978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574424" y="3797867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17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227" name="Google Shape;227;p17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rect b="b" l="l" r="r" t="t"/>
                <a:pathLst>
                  <a:path extrusionOk="0" h="2823" w="2499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rect b="b" l="l" r="r" t="t"/>
                <a:pathLst>
                  <a:path extrusionOk="0" h="2823" w="2513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rect b="b" l="l" r="r" t="t"/>
                <a:pathLst>
                  <a:path extrusionOk="0" h="3192" w="262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rect b="b" l="l" r="r" t="t"/>
                <a:pathLst>
                  <a:path extrusionOk="0" h="3204" w="4942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17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236" name="Google Shape;236;p17"/>
            <p:cNvSpPr/>
            <p:nvPr/>
          </p:nvSpPr>
          <p:spPr>
            <a:xfrm>
              <a:off x="27173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7" name="Google Shape;237;p17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rect b="b" l="l" r="r" t="t"/>
                <a:pathLst>
                  <a:path extrusionOk="0" h="2013" w="739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rect b="b" l="l" r="r" t="t"/>
                <a:pathLst>
                  <a:path extrusionOk="0" h="72" w="25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17"/>
            <p:cNvSpPr/>
            <p:nvPr/>
          </p:nvSpPr>
          <p:spPr>
            <a:xfrm>
              <a:off x="3279586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92182" y="3720616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060158" y="3797505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240734" y="3959107"/>
              <a:ext cx="161184" cy="265145"/>
            </a:xfrm>
            <a:custGeom>
              <a:rect b="b" l="l" r="r" t="t"/>
              <a:pathLst>
                <a:path extrusionOk="0" h="8776" w="5335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254" name="Google Shape;254;p17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rect b="b" l="l" r="r" t="t"/>
                <a:pathLst>
                  <a:path extrusionOk="0" h="1966" w="74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1957362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14555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676060" y="682883"/>
              <a:ext cx="658330" cy="742502"/>
            </a:xfrm>
            <a:custGeom>
              <a:rect b="b" l="l" r="r" t="t"/>
              <a:pathLst>
                <a:path extrusionOk="0" h="24576" w="2179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744067" y="759862"/>
              <a:ext cx="522314" cy="588630"/>
            </a:xfrm>
            <a:custGeom>
              <a:rect b="b" l="l" r="r" t="t"/>
              <a:pathLst>
                <a:path extrusionOk="0" h="19483" w="17288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7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rect b="b" l="l" r="r" t="t"/>
                <a:pathLst>
                  <a:path extrusionOk="0" h="6157" w="6144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rect b="b" l="l" r="r" t="t"/>
                <a:pathLst>
                  <a:path extrusionOk="0" h="4052" w="855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rect b="b" l="l" r="r" t="t"/>
                <a:pathLst>
                  <a:path extrusionOk="0" h="1716" w="81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17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447" name="Google Shape;2447;p44"/>
          <p:cNvSpPr/>
          <p:nvPr/>
        </p:nvSpPr>
        <p:spPr>
          <a:xfrm>
            <a:off x="2766738" y="2763563"/>
            <a:ext cx="0" cy="25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cap="rnd" cmpd="sng" w="121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8" name="Google Shape;2448;p44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449" name="Google Shape;2449;p44"/>
            <p:cNvSpPr/>
            <p:nvPr/>
          </p:nvSpPr>
          <p:spPr>
            <a:xfrm>
              <a:off x="1496638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1386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1493063" y="1616388"/>
              <a:ext cx="1343925" cy="1343650"/>
            </a:xfrm>
            <a:custGeom>
              <a:rect b="b" l="l" r="r" t="t"/>
              <a:pathLst>
                <a:path extrusionOk="0" h="53746" w="53757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18410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2058913" y="1427638"/>
              <a:ext cx="208375" cy="252475"/>
            </a:xfrm>
            <a:custGeom>
              <a:rect b="b" l="l" r="r" t="t"/>
              <a:pathLst>
                <a:path extrusionOk="0" h="10099" w="8335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2119313" y="1687538"/>
              <a:ext cx="89325" cy="64625"/>
            </a:xfrm>
            <a:custGeom>
              <a:rect b="b" l="l" r="r" t="t"/>
              <a:pathLst>
                <a:path extrusionOk="0" h="2585" w="3573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4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6" name="Google Shape;2456;p44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457" name="Google Shape;2457;p44"/>
            <p:cNvSpPr/>
            <p:nvPr/>
          </p:nvSpPr>
          <p:spPr>
            <a:xfrm>
              <a:off x="390376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3793638" y="1518238"/>
              <a:ext cx="1556775" cy="1540850"/>
            </a:xfrm>
            <a:custGeom>
              <a:rect b="b" l="l" r="r" t="t"/>
              <a:pathLst>
                <a:path extrusionOk="0" h="61634" w="62271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3900213" y="1616388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424816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4441038" y="1483038"/>
              <a:ext cx="261975" cy="214650"/>
            </a:xfrm>
            <a:custGeom>
              <a:rect b="b" l="l" r="r" t="t"/>
              <a:pathLst>
                <a:path extrusionOk="0" h="8586" w="10479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4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3" name="Google Shape;2463;p44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64" name="Google Shape;2464;p44"/>
            <p:cNvSpPr/>
            <p:nvPr/>
          </p:nvSpPr>
          <p:spPr>
            <a:xfrm>
              <a:off x="631091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6200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6307338" y="1616388"/>
              <a:ext cx="1343950" cy="1343950"/>
            </a:xfrm>
            <a:custGeom>
              <a:rect b="b" l="l" r="r" t="t"/>
              <a:pathLst>
                <a:path extrusionOk="0" h="53758" w="53758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66553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6840463" y="1432438"/>
              <a:ext cx="277125" cy="314950"/>
            </a:xfrm>
            <a:custGeom>
              <a:rect b="b" l="l" r="r" t="t"/>
              <a:pathLst>
                <a:path extrusionOk="0" h="12598" w="11085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4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0" name="Google Shape;2470;p44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71" name="Google Shape;2471;p44"/>
            <p:cNvSpPr/>
            <p:nvPr/>
          </p:nvSpPr>
          <p:spPr>
            <a:xfrm>
              <a:off x="270033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259021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2696788" y="2566513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304473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3257863" y="3778563"/>
              <a:ext cx="223250" cy="279225"/>
            </a:xfrm>
            <a:custGeom>
              <a:rect b="b" l="l" r="r" t="t"/>
              <a:pathLst>
                <a:path extrusionOk="0" h="11169" w="893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4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7" name="Google Shape;2477;p44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78" name="Google Shape;2478;p44"/>
            <p:cNvSpPr/>
            <p:nvPr/>
          </p:nvSpPr>
          <p:spPr>
            <a:xfrm>
              <a:off x="510718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499736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5103913" y="2566513"/>
              <a:ext cx="1343650" cy="1343950"/>
            </a:xfrm>
            <a:custGeom>
              <a:rect b="b" l="l" r="r" t="t"/>
              <a:pathLst>
                <a:path extrusionOk="0" h="53758" w="53746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545158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5631663" y="3774988"/>
              <a:ext cx="290250" cy="290250"/>
            </a:xfrm>
            <a:custGeom>
              <a:rect b="b" l="l" r="r" t="t"/>
              <a:pathLst>
                <a:path extrusionOk="0" h="11610" w="1161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5747163" y="3890188"/>
              <a:ext cx="56875" cy="56875"/>
            </a:xfrm>
            <a:custGeom>
              <a:rect b="b" l="l" r="r" t="t"/>
              <a:pathLst>
                <a:path extrusionOk="0" h="2275" w="2275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4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90" name="Google Shape;2490;p45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91" name="Google Shape;2491;p45"/>
            <p:cNvSpPr/>
            <p:nvPr/>
          </p:nvSpPr>
          <p:spPr>
            <a:xfrm>
              <a:off x="1071829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5"/>
            <p:cNvSpPr/>
            <p:nvPr/>
          </p:nvSpPr>
          <p:spPr>
            <a:xfrm>
              <a:off x="1716683" y="2726744"/>
              <a:ext cx="107406" cy="344229"/>
            </a:xfrm>
            <a:custGeom>
              <a:rect b="b" l="l" r="r" t="t"/>
              <a:pathLst>
                <a:path extrusionOk="0" h="15765" w="4919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3" name="Google Shape;2493;p45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94" name="Google Shape;2494;p45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rect b="b" l="l" r="r" t="t"/>
                <a:pathLst>
                  <a:path extrusionOk="0" h="5701" w="5954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5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rect b="b" l="l" r="r" t="t"/>
                <a:pathLst>
                  <a:path extrusionOk="0" h="4888" w="5647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45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rect b="b" l="l" r="r" t="t"/>
                <a:pathLst>
                  <a:path extrusionOk="0" h="4938" w="5141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45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rect b="b" l="l" r="r" t="t"/>
                <a:pathLst>
                  <a:path extrusionOk="0" h="3426" w="2964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45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rect b="b" l="l" r="r" t="t"/>
                <a:pathLst>
                  <a:path extrusionOk="0" h="7578" w="5027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45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rect b="b" l="l" r="r" t="t"/>
                <a:pathLst>
                  <a:path extrusionOk="0" h="10901" w="7677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45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rect b="b" l="l" r="r" t="t"/>
                <a:pathLst>
                  <a:path extrusionOk="0" h="24062" w="17276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45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rect b="b" l="l" r="r" t="t"/>
                <a:pathLst>
                  <a:path extrusionOk="0" h="4897" w="8201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45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rect b="b" l="l" r="r" t="t"/>
                <a:pathLst>
                  <a:path extrusionOk="0" h="23520" w="32312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45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rect b="b" l="l" r="r" t="t"/>
                <a:pathLst>
                  <a:path extrusionOk="0" h="28592" w="30731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4" name="Google Shape;2504;p45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5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6" name="Google Shape;2506;p45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507" name="Google Shape;2507;p45"/>
            <p:cNvSpPr/>
            <p:nvPr/>
          </p:nvSpPr>
          <p:spPr>
            <a:xfrm>
              <a:off x="3873564" y="2610537"/>
              <a:ext cx="1396872" cy="171339"/>
            </a:xfrm>
            <a:custGeom>
              <a:rect b="b" l="l" r="r" t="t"/>
              <a:pathLst>
                <a:path extrusionOk="0" h="7847" w="63974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5"/>
            <p:cNvSpPr/>
            <p:nvPr/>
          </p:nvSpPr>
          <p:spPr>
            <a:xfrm>
              <a:off x="4518177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9" name="Google Shape;2509;p45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510" name="Google Shape;2510;p45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45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45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rect b="b" l="l" r="r" t="t"/>
                <a:pathLst>
                  <a:path extrusionOk="0" h="23602" w="23618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3" name="Google Shape;2513;p45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4" name="Google Shape;2514;p45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5" name="Google Shape;2515;p45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516" name="Google Shape;2516;p45"/>
            <p:cNvSpPr/>
            <p:nvPr/>
          </p:nvSpPr>
          <p:spPr>
            <a:xfrm>
              <a:off x="6675058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7319791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8" name="Google Shape;2518;p45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519" name="Google Shape;2519;p45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rect b="b" l="l" r="r" t="t"/>
                <a:pathLst>
                  <a:path extrusionOk="0" h="11893" w="6911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45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rect b="b" l="l" r="r" t="t"/>
                <a:pathLst>
                  <a:path extrusionOk="0" h="12365" w="6056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45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rect b="b" l="l" r="r" t="t"/>
                <a:pathLst>
                  <a:path extrusionOk="0" h="35245" w="37637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45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rect b="b" l="l" r="r" t="t"/>
                <a:pathLst>
                  <a:path extrusionOk="0" h="12363" w="6057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45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rect b="b" l="l" r="r" t="t"/>
                <a:pathLst>
                  <a:path extrusionOk="0" h="11890" w="6899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45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rect b="b" l="l" r="r" t="t"/>
                <a:pathLst>
                  <a:path extrusionOk="0" h="12363" w="6045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5" name="Google Shape;2525;p45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26" name="Google Shape;2526;p45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7" name="Google Shape;2527;p45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528" name="Google Shape;2528;p45"/>
            <p:cNvSpPr/>
            <p:nvPr/>
          </p:nvSpPr>
          <p:spPr>
            <a:xfrm>
              <a:off x="2472577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5"/>
            <p:cNvSpPr/>
            <p:nvPr/>
          </p:nvSpPr>
          <p:spPr>
            <a:xfrm>
              <a:off x="3117441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0" name="Google Shape;2530;p45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531" name="Google Shape;2531;p45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rect b="b" l="l" r="r" t="t"/>
                <a:pathLst>
                  <a:path extrusionOk="0" h="33759" w="25885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45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rect b="b" l="l" r="r" t="t"/>
                <a:pathLst>
                  <a:path extrusionOk="0" h="1063" w="3211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45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rect b="b" l="l" r="r" t="t"/>
                <a:pathLst>
                  <a:path extrusionOk="0" h="3256" w="2228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45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rect b="b" l="l" r="r" t="t"/>
                <a:pathLst>
                  <a:path extrusionOk="0" h="3187" w="1473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45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rect b="b" l="l" r="r" t="t"/>
                <a:pathLst>
                  <a:path extrusionOk="0" h="2005" w="3746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45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rect b="b" l="l" r="r" t="t"/>
                <a:pathLst>
                  <a:path extrusionOk="0" h="1381" w="3219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45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rect b="b" l="l" r="r" t="t"/>
                <a:pathLst>
                  <a:path extrusionOk="0" h="1562" w="1628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45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rect b="b" l="l" r="r" t="t"/>
                <a:pathLst>
                  <a:path extrusionOk="0" h="1526" w="1506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45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rect b="b" l="l" r="r" t="t"/>
                <a:pathLst>
                  <a:path extrusionOk="0" h="1366" w="3792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45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rect b="b" l="l" r="r" t="t"/>
                <a:pathLst>
                  <a:path extrusionOk="0" h="1114" w="2024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45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rect b="b" l="l" r="r" t="t"/>
                <a:pathLst>
                  <a:path extrusionOk="0" h="837" w="1836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45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rect b="b" l="l" r="r" t="t"/>
                <a:pathLst>
                  <a:path extrusionOk="0" h="926" w="1362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45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rect b="b" l="l" r="r" t="t"/>
                <a:pathLst>
                  <a:path extrusionOk="0" h="9438" w="1977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45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rect b="b" l="l" r="r" t="t"/>
                <a:pathLst>
                  <a:path extrusionOk="0" h="9190" w="1834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5" name="Google Shape;2545;p45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46" name="Google Shape;2546;p45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7" name="Google Shape;2547;p45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548" name="Google Shape;2548;p45"/>
            <p:cNvSpPr/>
            <p:nvPr/>
          </p:nvSpPr>
          <p:spPr>
            <a:xfrm>
              <a:off x="5274311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5919175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0" name="Google Shape;2550;p45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551" name="Google Shape;2551;p45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rect b="b" l="l" r="r" t="t"/>
                <a:pathLst>
                  <a:path extrusionOk="0" h="18693" w="18706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45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rect b="b" l="l" r="r" t="t"/>
                <a:pathLst>
                  <a:path extrusionOk="0" h="8750" w="5001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45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rect b="b" l="l" r="r" t="t"/>
                <a:pathLst>
                  <a:path extrusionOk="0" h="16596" w="5073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45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rect b="b" l="l" r="r" t="t"/>
                <a:pathLst>
                  <a:path extrusionOk="0" h="13660" w="5069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45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rect b="b" l="l" r="r" t="t"/>
                <a:pathLst>
                  <a:path extrusionOk="0" h="23996" w="5342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45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rect b="b" l="l" r="r" t="t"/>
                <a:pathLst>
                  <a:path extrusionOk="0" h="1391" w="28271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7" name="Google Shape;2557;p45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8" name="Google Shape;2558;p45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73" name="Google Shape;2573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74" name="Google Shape;2574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75" name="Google Shape;2575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76" name="Google Shape;2576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7" name="Google Shape;2577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78" name="Google Shape;2578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9" name="Google Shape;2579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80" name="Google Shape;2580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81" name="Google Shape;2581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2" name="Google Shape;2582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83" name="Google Shape;2583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84" name="Google Shape;2584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88" name="Google Shape;2588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89" name="Google Shape;2589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90" name="Google Shape;2590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2" name="Google Shape;2592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93" name="Google Shape;2593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97" name="Google Shape;2597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98" name="Google Shape;2598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99" name="Google Shape;2599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1" name="Google Shape;2601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602" name="Google Shape;2602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04" name="Google Shape;2604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05" name="Google Shape;2605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06" name="Google Shape;2606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8" name="Google Shape;2608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609" name="Google Shape;2609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79" name="Google Shape;279;p18"/>
            <p:cNvSpPr/>
            <p:nvPr/>
          </p:nvSpPr>
          <p:spPr>
            <a:xfrm>
              <a:off x="1812795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742447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3627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3627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449454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52468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637831" y="2646870"/>
              <a:ext cx="209601" cy="209225"/>
            </a:xfrm>
            <a:custGeom>
              <a:rect b="b" l="l" r="r" t="t"/>
              <a:pathLst>
                <a:path extrusionOk="0" h="6692" w="6704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8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7" name="Google Shape;287;p18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88" name="Google Shape;288;p18"/>
            <p:cNvSpPr/>
            <p:nvPr/>
          </p:nvSpPr>
          <p:spPr>
            <a:xfrm>
              <a:off x="3997219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291048" y="1121000"/>
              <a:ext cx="1412334" cy="987693"/>
            </a:xfrm>
            <a:custGeom>
              <a:rect b="b" l="l" r="r" t="t"/>
              <a:pathLst>
                <a:path extrusionOk="0" h="31591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8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291048" y="1121000"/>
              <a:ext cx="1412334" cy="336536"/>
            </a:xfrm>
            <a:custGeom>
              <a:rect b="b" l="l" r="r" t="t"/>
              <a:pathLst>
                <a:path extrusionOk="0" h="10764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390067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072789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3704258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3779077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3915303" y="2646495"/>
              <a:ext cx="163453" cy="204035"/>
            </a:xfrm>
            <a:custGeom>
              <a:rect b="b" l="l" r="r" t="t"/>
              <a:pathLst>
                <a:path extrusionOk="0" h="6526" w="5228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98" name="Google Shape;298;p18"/>
            <p:cNvSpPr/>
            <p:nvPr/>
          </p:nvSpPr>
          <p:spPr>
            <a:xfrm>
              <a:off x="5649310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324591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251992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554544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54544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959030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03385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135839" y="2718344"/>
              <a:ext cx="116556" cy="116181"/>
            </a:xfrm>
            <a:custGeom>
              <a:rect b="b" l="l" r="r" t="t"/>
              <a:pathLst>
                <a:path extrusionOk="0" h="3716" w="3728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54587" y="2735071"/>
              <a:ext cx="113211" cy="112523"/>
            </a:xfrm>
            <a:custGeom>
              <a:rect b="b" l="l" r="r" t="t"/>
              <a:pathLst>
                <a:path extrusionOk="0" h="3599" w="3621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264279" y="2693769"/>
              <a:ext cx="12318" cy="12318"/>
            </a:xfrm>
            <a:custGeom>
              <a:rect b="b" l="l" r="r" t="t"/>
              <a:pathLst>
                <a:path extrusionOk="0" h="394" w="394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225197" y="2655437"/>
              <a:ext cx="90856" cy="89011"/>
            </a:xfrm>
            <a:custGeom>
              <a:rect b="b" l="l" r="r" t="t"/>
              <a:pathLst>
                <a:path extrusionOk="0" h="2847" w="2906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311" name="Google Shape;311;p18"/>
            <p:cNvSpPr/>
            <p:nvPr/>
          </p:nvSpPr>
          <p:spPr>
            <a:xfrm>
              <a:off x="2260242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942589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87002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163474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163474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577028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651878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59464" y="2640930"/>
              <a:ext cx="221137" cy="221137"/>
            </a:xfrm>
            <a:custGeom>
              <a:rect b="b" l="l" r="r" t="t"/>
              <a:pathLst>
                <a:path extrusionOk="0" h="7073" w="7073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859953" y="266697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859953" y="281589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933303" y="2741418"/>
              <a:ext cx="23105" cy="18665"/>
            </a:xfrm>
            <a:custGeom>
              <a:rect b="b" l="l" r="r" t="t"/>
              <a:pathLst>
                <a:path extrusionOk="0" h="597" w="739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83633" y="2741418"/>
              <a:ext cx="23136" cy="18665"/>
            </a:xfrm>
            <a:custGeom>
              <a:rect b="b" l="l" r="r" t="t"/>
              <a:pathLst>
                <a:path extrusionOk="0" h="597" w="74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61454" y="2703931"/>
              <a:ext cx="56965" cy="98203"/>
            </a:xfrm>
            <a:custGeom>
              <a:rect b="b" l="l" r="r" t="t"/>
              <a:pathLst>
                <a:path extrusionOk="0" h="3141" w="1822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326" name="Google Shape;326;p18"/>
            <p:cNvSpPr/>
            <p:nvPr/>
          </p:nvSpPr>
          <p:spPr>
            <a:xfrm>
              <a:off x="4520236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2018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124418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418246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418246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831457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906651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028369" y="2681138"/>
              <a:ext cx="195469" cy="60685"/>
            </a:xfrm>
            <a:custGeom>
              <a:rect b="b" l="l" r="r" t="t"/>
              <a:pathLst>
                <a:path extrusionOk="0" h="1941" w="6252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028369" y="2723566"/>
              <a:ext cx="195469" cy="97172"/>
            </a:xfrm>
            <a:custGeom>
              <a:rect b="b" l="l" r="r" t="t"/>
              <a:pathLst>
                <a:path extrusionOk="0" h="3108" w="6252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337" name="Google Shape;337;p18"/>
            <p:cNvSpPr/>
            <p:nvPr/>
          </p:nvSpPr>
          <p:spPr>
            <a:xfrm>
              <a:off x="75731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6772038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37919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6670799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6670799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086229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161048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7265289" y="2658407"/>
              <a:ext cx="228203" cy="185433"/>
            </a:xfrm>
            <a:custGeom>
              <a:rect b="b" l="l" r="r" t="t"/>
              <a:pathLst>
                <a:path extrusionOk="0" h="5931" w="7299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294304" y="2774185"/>
              <a:ext cx="32797" cy="46554"/>
            </a:xfrm>
            <a:custGeom>
              <a:rect b="b" l="l" r="r" t="t"/>
              <a:pathLst>
                <a:path extrusionOk="0" h="1489" w="1049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340859" y="2750736"/>
              <a:ext cx="37237" cy="70002"/>
            </a:xfrm>
            <a:custGeom>
              <a:rect b="b" l="l" r="r" t="t"/>
              <a:pathLst>
                <a:path extrusionOk="0" h="2239" w="1191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392229" y="2722815"/>
              <a:ext cx="32422" cy="97922"/>
            </a:xfrm>
            <a:custGeom>
              <a:rect b="b" l="l" r="r" t="t"/>
              <a:pathLst>
                <a:path extrusionOk="0" h="3132" w="1037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7438752" y="2676292"/>
              <a:ext cx="37268" cy="144444"/>
            </a:xfrm>
            <a:custGeom>
              <a:rect b="b" l="l" r="r" t="t"/>
              <a:pathLst>
                <a:path extrusionOk="0" h="4620" w="1192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677500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526076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3742829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2228558" y="2374004"/>
            <a:ext cx="1658129" cy="801159"/>
          </a:xfrm>
          <a:custGeom>
            <a:rect b="b" l="l" r="r" t="t"/>
            <a:pathLst>
              <a:path extrusionOk="0" h="25796" w="53389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710250" y="2374004"/>
            <a:ext cx="1658502" cy="801159"/>
          </a:xfrm>
          <a:custGeom>
            <a:rect b="b" l="l" r="r" t="t"/>
            <a:pathLst>
              <a:path extrusionOk="0" h="25796" w="53401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61" name="Google Shape;361;p19"/>
            <p:cNvSpPr/>
            <p:nvPr/>
          </p:nvSpPr>
          <p:spPr>
            <a:xfrm>
              <a:off x="1771186" y="3409282"/>
              <a:ext cx="944598" cy="288475"/>
            </a:xfrm>
            <a:custGeom>
              <a:rect b="b" l="l" r="r" t="t"/>
              <a:pathLst>
                <a:path extrusionOk="0" h="9098" w="29791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2098120" y="2965400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2165340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611888" y="1448167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699464" y="1535743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66" name="Google Shape;366;p19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rect b="b" l="l" r="r" t="t"/>
                <a:pathLst>
                  <a:path extrusionOk="0" h="11052" w="11538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rect b="b" l="l" r="r" t="t"/>
                <a:pathLst>
                  <a:path extrusionOk="0" h="2724" w="2989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" name="Google Shape;369;p19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70" name="Google Shape;370;p19"/>
            <p:cNvSpPr/>
            <p:nvPr/>
          </p:nvSpPr>
          <p:spPr>
            <a:xfrm>
              <a:off x="3321262" y="1851425"/>
              <a:ext cx="944598" cy="288443"/>
            </a:xfrm>
            <a:custGeom>
              <a:rect b="b" l="l" r="r" t="t"/>
              <a:pathLst>
                <a:path extrusionOk="0" h="9097" w="29791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648196" y="2292282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715415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161964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249540" y="2924624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rect b="b" l="l" r="r" t="t"/>
              <a:pathLst>
                <a:path extrusionOk="0" h="12609" w="12467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9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77" name="Google Shape;377;p19"/>
            <p:cNvSpPr/>
            <p:nvPr/>
          </p:nvSpPr>
          <p:spPr>
            <a:xfrm>
              <a:off x="4874762" y="3409282"/>
              <a:ext cx="944566" cy="288475"/>
            </a:xfrm>
            <a:custGeom>
              <a:rect b="b" l="l" r="r" t="t"/>
              <a:pathLst>
                <a:path extrusionOk="0" h="9098" w="2979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5201315" y="2965400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5268884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715052" y="1448167"/>
              <a:ext cx="1263956" cy="1263956"/>
            </a:xfrm>
            <a:custGeom>
              <a:rect b="b" l="l" r="r" t="t"/>
              <a:pathLst>
                <a:path extrusionOk="0" h="39863" w="39863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802659" y="1535743"/>
              <a:ext cx="1088772" cy="1088804"/>
            </a:xfrm>
            <a:custGeom>
              <a:rect b="b" l="l" r="r" t="t"/>
              <a:pathLst>
                <a:path extrusionOk="0" h="34339" w="34338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5210125" y="3850150"/>
              <a:ext cx="273850" cy="273875"/>
            </a:xfrm>
            <a:custGeom>
              <a:rect b="b" l="l" r="r" t="t"/>
              <a:pathLst>
                <a:path extrusionOk="0" h="10955" w="10954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84" name="Google Shape;384;p19"/>
            <p:cNvSpPr/>
            <p:nvPr/>
          </p:nvSpPr>
          <p:spPr>
            <a:xfrm>
              <a:off x="6428230" y="1851425"/>
              <a:ext cx="944566" cy="288443"/>
            </a:xfrm>
            <a:custGeom>
              <a:rect b="b" l="l" r="r" t="t"/>
              <a:pathLst>
                <a:path extrusionOk="0" h="9097" w="2979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754784" y="2292282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22352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268552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356127" y="2924624"/>
              <a:ext cx="1088392" cy="1088804"/>
            </a:xfrm>
            <a:custGeom>
              <a:rect b="b" l="l" r="r" t="t"/>
              <a:pathLst>
                <a:path extrusionOk="0" h="34339" w="34326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89" name="Google Shape;389;p19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rect b="b" l="l" r="r" t="t"/>
                <a:pathLst>
                  <a:path extrusionOk="0" h="11014" w="11764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rect b="b" l="l" r="r" t="t"/>
                <a:pathLst>
                  <a:path extrusionOk="0" h="4692" w="8811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845163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9" name="Google Shape;399;p20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400" name="Google Shape;400;p20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20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8" name="Google Shape;408;p20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409" name="Google Shape;409;p20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0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7" name="Google Shape;417;p20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418" name="Google Shape;418;p20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6" name="Google Shape;426;p20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427" name="Google Shape;427;p20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3" name="Google Shape;433;p20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20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5" name="Google Shape;435;p20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436" name="Google Shape;436;p20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442;p20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0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4" name="Google Shape;444;p20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445" name="Google Shape;445;p20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>
            <a:off x="0" y="3866368"/>
            <a:ext cx="9144032" cy="20608"/>
          </a:xfrm>
          <a:custGeom>
            <a:rect b="b" l="l" r="r" t="t"/>
            <a:pathLst>
              <a:path extrusionOk="0" h="644" w="285751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1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460" name="Google Shape;460;p21"/>
            <p:cNvSpPr/>
            <p:nvPr/>
          </p:nvSpPr>
          <p:spPr>
            <a:xfrm>
              <a:off x="1125055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1125055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1125055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112467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1197821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67063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1712142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678639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0" name="Google Shape;470;p21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71" name="Google Shape;471;p21"/>
            <p:cNvSpPr/>
            <p:nvPr/>
          </p:nvSpPr>
          <p:spPr>
            <a:xfrm>
              <a:off x="3140485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182019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594901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94901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594901" y="1757610"/>
              <a:ext cx="917856" cy="472864"/>
            </a:xfrm>
            <a:custGeom>
              <a:rect b="b" l="l" r="r" t="t"/>
              <a:pathLst>
                <a:path extrusionOk="0" h="14777" w="28683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259490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667666" y="3491853"/>
              <a:ext cx="1185344" cy="95680"/>
            </a:xfrm>
            <a:custGeom>
              <a:rect b="b" l="l" r="r" t="t"/>
              <a:pathLst>
                <a:path extrusionOk="0" h="2990" w="37042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148484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0" name="Google Shape;480;p21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1" name="Google Shape;481;p21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82" name="Google Shape;482;p21"/>
            <p:cNvSpPr/>
            <p:nvPr/>
          </p:nvSpPr>
          <p:spPr>
            <a:xfrm>
              <a:off x="4065130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065130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65130" y="1757610"/>
              <a:ext cx="917504" cy="472864"/>
            </a:xfrm>
            <a:custGeom>
              <a:rect b="b" l="l" r="r" t="t"/>
              <a:pathLst>
                <a:path extrusionOk="0" h="14777" w="28672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064746" y="1532850"/>
              <a:ext cx="917888" cy="671328"/>
            </a:xfrm>
            <a:custGeom>
              <a:rect b="b" l="l" r="r" t="t"/>
              <a:pathLst>
                <a:path extrusionOk="0" h="20979" w="28684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137544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610330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651865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18330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1" name="Google Shape;491;p21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93" name="Google Shape;493;p21"/>
            <p:cNvSpPr/>
            <p:nvPr/>
          </p:nvSpPr>
          <p:spPr>
            <a:xfrm>
              <a:off x="608055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6122094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535007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35007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535007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534623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607576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088207" y="3587497"/>
              <a:ext cx="223648" cy="214912"/>
            </a:xfrm>
            <a:custGeom>
              <a:rect b="b" l="l" r="r" t="t"/>
              <a:pathLst>
                <a:path extrusionOk="0" h="6716" w="6989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1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3" name="Google Shape;503;p21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504" name="Google Shape;504;p21"/>
            <p:cNvSpPr/>
            <p:nvPr/>
          </p:nvSpPr>
          <p:spPr>
            <a:xfrm>
              <a:off x="7004852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004852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004852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004468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077618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550436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591939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558436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3" name="Google Shape;513;p21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19" name="Google Shape;519;p22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520" name="Google Shape;520;p22"/>
            <p:cNvSpPr/>
            <p:nvPr/>
          </p:nvSpPr>
          <p:spPr>
            <a:xfrm>
              <a:off x="4018138" y="1719813"/>
              <a:ext cx="1153425" cy="757200"/>
            </a:xfrm>
            <a:custGeom>
              <a:rect b="b" l="l" r="r" t="t"/>
              <a:pathLst>
                <a:path extrusionOk="0" h="30288" w="46137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459321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419256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rect b="b" l="l" r="r" t="t"/>
                <a:pathLst>
                  <a:path extrusionOk="0" h="393" w="393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rect b="b" l="l" r="r" t="t"/>
                <a:pathLst>
                  <a:path extrusionOk="0" h="394" w="393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rect b="b" l="l" r="r" t="t"/>
                <a:pathLst>
                  <a:path extrusionOk="0" h="9970" w="10098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rect b="b" l="l" r="r" t="t"/>
                <a:pathLst>
                  <a:path extrusionOk="0" h="2823" w="2859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rect b="b" l="l" r="r" t="t"/>
                <a:pathLst>
                  <a:path extrusionOk="0" h="2142" w="2191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9" name="Google Shape;529;p22"/>
            <p:cNvSpPr/>
            <p:nvPr/>
          </p:nvSpPr>
          <p:spPr>
            <a:xfrm>
              <a:off x="45714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1" name="Google Shape;531;p22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22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533" name="Google Shape;533;p22"/>
            <p:cNvSpPr/>
            <p:nvPr/>
          </p:nvSpPr>
          <p:spPr>
            <a:xfrm>
              <a:off x="5433788" y="1719813"/>
              <a:ext cx="1149575" cy="757200"/>
            </a:xfrm>
            <a:custGeom>
              <a:rect b="b" l="l" r="r" t="t"/>
              <a:pathLst>
                <a:path extrusionOk="0" h="30288" w="45983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9999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5606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36" name="Google Shape;536;p22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537" name="Google Shape;537;p22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rect b="b" l="l" r="r" t="t"/>
                <a:pathLst>
                  <a:path extrusionOk="0" h="3501" w="3489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rect b="b" l="l" r="r" t="t"/>
                <a:pathLst>
                  <a:path extrusionOk="0" h="1811" w="1823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rect b="b" l="l" r="r" t="t"/>
                <a:pathLst>
                  <a:path extrusionOk="0" h="2870" w="580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rect b="b" l="l" r="r" t="t"/>
                <a:pathLst>
                  <a:path extrusionOk="0" h="2883" w="5799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rect b="b" l="l" r="r" t="t"/>
                <a:pathLst>
                  <a:path extrusionOk="0" h="11133" w="8228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" name="Google Shape;542;p22"/>
            <p:cNvSpPr/>
            <p:nvPr/>
          </p:nvSpPr>
          <p:spPr>
            <a:xfrm>
              <a:off x="59799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4" name="Google Shape;544;p22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546" name="Google Shape;546;p22"/>
            <p:cNvSpPr/>
            <p:nvPr/>
          </p:nvSpPr>
          <p:spPr>
            <a:xfrm>
              <a:off x="6841988" y="1719813"/>
              <a:ext cx="1153150" cy="757200"/>
            </a:xfrm>
            <a:custGeom>
              <a:rect b="b" l="l" r="r" t="t"/>
              <a:pathLst>
                <a:path extrusionOk="0" h="30288" w="46126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4206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0155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9" name="Google Shape;549;p22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550" name="Google Shape;550;p22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rect b="b" l="l" r="r" t="t"/>
                <a:pathLst>
                  <a:path extrusionOk="0" h="1632" w="501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rect b="b" l="l" r="r" t="t"/>
                <a:pathLst>
                  <a:path extrusionOk="0" h="10756" w="12765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rect b="b" l="l" r="r" t="t"/>
                <a:pathLst>
                  <a:path extrusionOk="0" h="503" w="585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5" name="Google Shape;555;p22"/>
            <p:cNvSpPr/>
            <p:nvPr/>
          </p:nvSpPr>
          <p:spPr>
            <a:xfrm>
              <a:off x="740068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7" name="Google Shape;557;p22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8" name="Google Shape;558;p22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559" name="Google Shape;559;p22"/>
            <p:cNvSpPr/>
            <p:nvPr/>
          </p:nvSpPr>
          <p:spPr>
            <a:xfrm>
              <a:off x="2602788" y="1719813"/>
              <a:ext cx="1149550" cy="757200"/>
            </a:xfrm>
            <a:custGeom>
              <a:rect b="b" l="l" r="r" t="t"/>
              <a:pathLst>
                <a:path extrusionOk="0" h="30288" w="45982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31769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277541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62" name="Google Shape;562;p22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63" name="Google Shape;563;p22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rect b="b" l="l" r="r" t="t"/>
                <a:pathLst>
                  <a:path extrusionOk="0" h="10955" w="6204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rect b="b" l="l" r="r" t="t"/>
                <a:pathLst>
                  <a:path extrusionOk="0" h="989" w="99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rect b="b" l="l" r="r" t="t"/>
                <a:pathLst>
                  <a:path extrusionOk="0" h="358" w="359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6" name="Google Shape;576;p22"/>
            <p:cNvSpPr/>
            <p:nvPr/>
          </p:nvSpPr>
          <p:spPr>
            <a:xfrm>
              <a:off x="3157013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2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8" name="Google Shape;578;p22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9" name="Google Shape;579;p22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80" name="Google Shape;580;p22"/>
            <p:cNvSpPr/>
            <p:nvPr/>
          </p:nvSpPr>
          <p:spPr>
            <a:xfrm>
              <a:off x="1176113" y="1719813"/>
              <a:ext cx="1153450" cy="757200"/>
            </a:xfrm>
            <a:custGeom>
              <a:rect b="b" l="l" r="r" t="t"/>
              <a:pathLst>
                <a:path extrusionOk="0" h="30288" w="46138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17285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1351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83" name="Google Shape;583;p22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84" name="Google Shape;584;p22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rect b="b" l="l" r="r" t="t"/>
                <a:pathLst>
                  <a:path extrusionOk="0" h="11265" w="8633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rect b="b" l="l" r="r" t="t"/>
                <a:pathLst>
                  <a:path extrusionOk="0" h="6383" w="6383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rect b="b" l="l" r="r" t="t"/>
                <a:pathLst>
                  <a:path extrusionOk="0" h="370" w="37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70533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22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604" name="Google Shape;604;p23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605" name="Google Shape;605;p23"/>
            <p:cNvSpPr/>
            <p:nvPr/>
          </p:nvSpPr>
          <p:spPr>
            <a:xfrm>
              <a:off x="2837550" y="1600350"/>
              <a:ext cx="80975" cy="50275"/>
            </a:xfrm>
            <a:custGeom>
              <a:rect b="b" l="l" r="r" t="t"/>
              <a:pathLst>
                <a:path extrusionOk="0" h="2011" w="3239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971475" y="166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951800" y="1667625"/>
              <a:ext cx="68825" cy="82525"/>
            </a:xfrm>
            <a:custGeom>
              <a:rect b="b" l="l" r="r" t="t"/>
              <a:pathLst>
                <a:path extrusionOk="0" h="3301" w="2753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041425" y="1779300"/>
              <a:ext cx="50625" cy="94275"/>
            </a:xfrm>
            <a:custGeom>
              <a:rect b="b" l="l" r="r" t="t"/>
              <a:pathLst>
                <a:path extrusionOk="0" h="3771" w="2025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098575" y="1925700"/>
              <a:ext cx="80700" cy="115475"/>
            </a:xfrm>
            <a:custGeom>
              <a:rect b="b" l="l" r="r" t="t"/>
              <a:pathLst>
                <a:path extrusionOk="0" h="4619" w="3228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3192350" y="2069100"/>
              <a:ext cx="56575" cy="41475"/>
            </a:xfrm>
            <a:custGeom>
              <a:rect b="b" l="l" r="r" t="t"/>
              <a:pathLst>
                <a:path extrusionOk="0" h="1659" w="2263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612" name="Google Shape;612;p23"/>
            <p:cNvSpPr/>
            <p:nvPr/>
          </p:nvSpPr>
          <p:spPr>
            <a:xfrm>
              <a:off x="3837950" y="2054075"/>
              <a:ext cx="73700" cy="45900"/>
            </a:xfrm>
            <a:custGeom>
              <a:rect b="b" l="l" r="r" t="t"/>
              <a:pathLst>
                <a:path extrusionOk="0" h="1836" w="2948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3947200" y="1925450"/>
              <a:ext cx="59850" cy="90875"/>
            </a:xfrm>
            <a:custGeom>
              <a:rect b="b" l="l" r="r" t="t"/>
              <a:pathLst>
                <a:path extrusionOk="0" h="3635" w="2394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4000850" y="1769200"/>
              <a:ext cx="50850" cy="101650"/>
            </a:xfrm>
            <a:custGeom>
              <a:rect b="b" l="l" r="r" t="t"/>
              <a:pathLst>
                <a:path extrusionOk="0" h="4066" w="2034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4054050" y="1642125"/>
              <a:ext cx="64625" cy="84500"/>
            </a:xfrm>
            <a:custGeom>
              <a:rect b="b" l="l" r="r" t="t"/>
              <a:pathLst>
                <a:path extrusionOk="0" h="3380" w="2585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4162100" y="1581300"/>
              <a:ext cx="78900" cy="43675"/>
            </a:xfrm>
            <a:custGeom>
              <a:rect b="b" l="l" r="r" t="t"/>
              <a:pathLst>
                <a:path extrusionOk="0" h="1747" w="3156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618" name="Google Shape;618;p23"/>
            <p:cNvSpPr/>
            <p:nvPr/>
          </p:nvSpPr>
          <p:spPr>
            <a:xfrm>
              <a:off x="4817850" y="1552725"/>
              <a:ext cx="94675" cy="46850"/>
            </a:xfrm>
            <a:custGeom>
              <a:rect b="b" l="l" r="r" t="t"/>
              <a:pathLst>
                <a:path extrusionOk="0" h="1874" w="3787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034000" y="1687750"/>
              <a:ext cx="275" cy="1150"/>
            </a:xfrm>
            <a:custGeom>
              <a:rect b="b" l="l" r="r" t="t"/>
              <a:pathLst>
                <a:path extrusionOk="0" h="46" w="11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034250" y="1686875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4952375" y="1617850"/>
              <a:ext cx="82475" cy="86800"/>
            </a:xfrm>
            <a:custGeom>
              <a:rect b="b" l="l" r="r" t="t"/>
              <a:pathLst>
                <a:path extrusionOk="0" h="3472" w="3299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043975" y="1738725"/>
              <a:ext cx="56375" cy="112300"/>
            </a:xfrm>
            <a:custGeom>
              <a:rect b="b" l="l" r="r" t="t"/>
              <a:pathLst>
                <a:path extrusionOk="0" h="4492" w="2255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109550" y="1902050"/>
              <a:ext cx="42575" cy="99450"/>
            </a:xfrm>
            <a:custGeom>
              <a:rect b="b" l="l" r="r" t="t"/>
              <a:pathLst>
                <a:path extrusionOk="0" h="3978" w="1703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143475" y="2028975"/>
              <a:ext cx="43775" cy="89525"/>
            </a:xfrm>
            <a:custGeom>
              <a:rect b="b" l="l" r="r" t="t"/>
              <a:pathLst>
                <a:path extrusionOk="0" h="3581" w="1751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178000" y="2155900"/>
              <a:ext cx="56875" cy="43450"/>
            </a:xfrm>
            <a:custGeom>
              <a:rect b="b" l="l" r="r" t="t"/>
              <a:pathLst>
                <a:path extrusionOk="0" h="1738" w="2275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627" name="Google Shape;627;p23"/>
            <p:cNvSpPr/>
            <p:nvPr/>
          </p:nvSpPr>
          <p:spPr>
            <a:xfrm>
              <a:off x="6164150" y="166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6169100" y="1659775"/>
              <a:ext cx="1025" cy="1100"/>
            </a:xfrm>
            <a:custGeom>
              <a:rect b="b" l="l" r="r" t="t"/>
              <a:pathLst>
                <a:path extrusionOk="0" h="44" w="41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827800" y="2139100"/>
              <a:ext cx="76800" cy="36450"/>
            </a:xfrm>
            <a:custGeom>
              <a:rect b="b" l="l" r="r" t="t"/>
              <a:pathLst>
                <a:path extrusionOk="0" h="1458" w="3072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998950" y="20440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5951925" y="2017850"/>
              <a:ext cx="84550" cy="91675"/>
            </a:xfrm>
            <a:custGeom>
              <a:rect b="b" l="l" r="r" t="t"/>
              <a:pathLst>
                <a:path extrusionOk="0" h="3667" w="3382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6036525" y="1877175"/>
              <a:ext cx="43100" cy="106575"/>
            </a:xfrm>
            <a:custGeom>
              <a:rect b="b" l="l" r="r" t="t"/>
              <a:pathLst>
                <a:path extrusionOk="0" h="4263" w="1724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6079600" y="1716925"/>
              <a:ext cx="47050" cy="101725"/>
            </a:xfrm>
            <a:custGeom>
              <a:rect b="b" l="l" r="r" t="t"/>
              <a:pathLst>
                <a:path extrusionOk="0" h="4069" w="1882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6155225" y="1629750"/>
              <a:ext cx="53600" cy="54900"/>
            </a:xfrm>
            <a:custGeom>
              <a:rect b="b" l="l" r="r" t="t"/>
              <a:pathLst>
                <a:path extrusionOk="0" h="2196" w="2144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6234400" y="1577725"/>
              <a:ext cx="59550" cy="41700"/>
            </a:xfrm>
            <a:custGeom>
              <a:rect b="b" l="l" r="r" t="t"/>
              <a:pathLst>
                <a:path extrusionOk="0" h="1668" w="2382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3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637" name="Google Shape;637;p23"/>
            <p:cNvSpPr/>
            <p:nvPr/>
          </p:nvSpPr>
          <p:spPr>
            <a:xfrm>
              <a:off x="1769713" y="1907025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8" name="Google Shape;638;p23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rect b="b" l="l" r="r" t="t"/>
                <a:pathLst>
                  <a:path extrusionOk="0" h="21475" w="20575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rect b="b" l="l" r="r" t="t"/>
                <a:pathLst>
                  <a:path extrusionOk="0" h="1708" w="1667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rect b="b" l="l" r="r" t="t"/>
                <a:pathLst>
                  <a:path extrusionOk="0" h="73" w="84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rect b="b" l="l" r="r" t="t"/>
                <a:pathLst>
                  <a:path extrusionOk="0" h="861" w="2322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rect b="b" l="l" r="r" t="t"/>
                <a:pathLst>
                  <a:path extrusionOk="0" h="721" w="2085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rect b="b" l="l" r="r" t="t"/>
                <a:pathLst>
                  <a:path extrusionOk="0" h="1004" w="1781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rect b="b" l="l" r="r" t="t"/>
                <a:pathLst>
                  <a:path extrusionOk="0" h="1850" w="691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rect b="b" l="l" r="r" t="t"/>
                <a:pathLst>
                  <a:path extrusionOk="0" h="22" w="13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rect b="b" l="l" r="r" t="t"/>
                <a:pathLst>
                  <a:path extrusionOk="0" h="1892" w="1168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rect b="b" l="l" r="r" t="t"/>
                <a:pathLst>
                  <a:path extrusionOk="0" h="2149" w="953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rect b="b" l="l" r="r" t="t"/>
                <a:pathLst>
                  <a:path extrusionOk="0" h="2409" w="162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rect b="b" l="l" r="r" t="t"/>
                <a:pathLst>
                  <a:path extrusionOk="0" h="1204" w="1882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rect b="b" l="l" r="r" t="t"/>
                <a:pathLst>
                  <a:path extrusionOk="0" h="1001" w="249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rect b="b" l="l" r="r" t="t"/>
                <a:pathLst>
                  <a:path extrusionOk="0" h="1152" w="2061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rect b="b" l="l" r="r" t="t"/>
                <a:pathLst>
                  <a:path extrusionOk="0" h="10099" w="10514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rect b="b" l="l" r="r" t="t"/>
                <a:pathLst>
                  <a:path extrusionOk="0" h="1725" w="4753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rect b="b" l="l" r="r" t="t"/>
                <a:pathLst>
                  <a:path extrusionOk="0" h="1725" w="1144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7" name="Google Shape;657;p23"/>
            <p:cNvSpPr/>
            <p:nvPr/>
          </p:nvSpPr>
          <p:spPr>
            <a:xfrm>
              <a:off x="1920613" y="1439050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8" name="Google Shape;658;p23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9" name="Google Shape;659;p23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660" name="Google Shape;660;p23"/>
            <p:cNvSpPr/>
            <p:nvPr/>
          </p:nvSpPr>
          <p:spPr>
            <a:xfrm>
              <a:off x="2937713" y="2461400"/>
              <a:ext cx="914725" cy="1573800"/>
            </a:xfrm>
            <a:custGeom>
              <a:rect b="b" l="l" r="r" t="t"/>
              <a:pathLst>
                <a:path extrusionOk="0" h="62952" w="36589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3088638" y="1993500"/>
              <a:ext cx="555150" cy="358100"/>
            </a:xfrm>
            <a:custGeom>
              <a:rect b="b" l="l" r="r" t="t"/>
              <a:pathLst>
                <a:path extrusionOk="0" h="14324" w="22206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62" name="Google Shape;662;p23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63" name="Google Shape;663;p23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rect b="b" l="l" r="r" t="t"/>
                <a:pathLst>
                  <a:path extrusionOk="0" h="3300" w="3132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rect b="b" l="l" r="r" t="t"/>
                <a:pathLst>
                  <a:path extrusionOk="0" h="9885" w="9347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rect b="b" l="l" r="r" t="t"/>
                <a:pathLst>
                  <a:path extrusionOk="0" h="14651" w="25016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rect b="b" l="l" r="r" t="t"/>
                <a:pathLst>
                  <a:path extrusionOk="0" h="2623" w="5169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rect b="b" l="l" r="r" t="t"/>
                <a:pathLst>
                  <a:path extrusionOk="0" h="1660" w="2085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rect b="b" l="l" r="r" t="t"/>
                <a:pathLst>
                  <a:path extrusionOk="0" h="976" w="1807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rect b="b" l="l" r="r" t="t"/>
                <a:pathLst>
                  <a:path extrusionOk="0" h="4394" w="3237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rect b="b" l="l" r="r" t="t"/>
                <a:pathLst>
                  <a:path extrusionOk="0" h="2264" w="2679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3" name="Google Shape;673;p23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4" name="Google Shape;674;p23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75" name="Google Shape;675;p23"/>
            <p:cNvSpPr/>
            <p:nvPr/>
          </p:nvSpPr>
          <p:spPr>
            <a:xfrm>
              <a:off x="4081013" y="1897200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4231913" y="1429225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77" name="Google Shape;677;p23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78" name="Google Shape;678;p23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rect b="b" l="l" r="r" t="t"/>
                <a:pathLst>
                  <a:path extrusionOk="0" h="21832" w="23265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rect b="b" l="l" r="r" t="t"/>
                <a:pathLst>
                  <a:path extrusionOk="0" h="3146" w="3323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rect b="b" l="l" r="r" t="t"/>
                <a:pathLst>
                  <a:path extrusionOk="0" h="1280" w="4093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rect b="b" l="l" r="r" t="t"/>
                <a:pathLst>
                  <a:path extrusionOk="0" h="1190" w="2561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rect b="b" l="l" r="r" t="t"/>
                <a:pathLst>
                  <a:path extrusionOk="0" h="1177" w="3852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rect b="b" l="l" r="r" t="t"/>
                <a:pathLst>
                  <a:path extrusionOk="0" h="945" w="212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rect b="b" l="l" r="r" t="t"/>
                <a:pathLst>
                  <a:path extrusionOk="0" h="1043" w="2549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rect b="b" l="l" r="r" t="t"/>
                <a:pathLst>
                  <a:path extrusionOk="0" h="1215" w="2572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rect b="b" l="l" r="r" t="t"/>
                <a:pathLst>
                  <a:path extrusionOk="0" h="1737" w="2636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rect b="b" l="l" r="r" t="t"/>
                <a:pathLst>
                  <a:path extrusionOk="0" h="1733" w="2636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rect b="b" l="l" r="r" t="t"/>
                <a:pathLst>
                  <a:path extrusionOk="0" h="1558" w="2644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" name="Google Shape;689;p23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91" name="Google Shape;691;p23"/>
            <p:cNvSpPr/>
            <p:nvPr/>
          </p:nvSpPr>
          <p:spPr>
            <a:xfrm>
              <a:off x="5260338" y="2520200"/>
              <a:ext cx="915000" cy="1573750"/>
            </a:xfrm>
            <a:custGeom>
              <a:rect b="b" l="l" r="r" t="t"/>
              <a:pathLst>
                <a:path extrusionOk="0" h="62950" w="3660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5385338" y="2071925"/>
              <a:ext cx="554850" cy="358275"/>
            </a:xfrm>
            <a:custGeom>
              <a:rect b="b" l="l" r="r" t="t"/>
              <a:pathLst>
                <a:path extrusionOk="0" h="14331" w="22194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rect b="b" l="l" r="r" t="t"/>
                <a:pathLst>
                  <a:path extrusionOk="0" h="22490" w="20742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rect b="b" l="l" r="r" t="t"/>
                <a:pathLst>
                  <a:path extrusionOk="0" h="2046" w="686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rect b="b" l="l" r="r" t="t"/>
                <a:pathLst>
                  <a:path extrusionOk="0" h="1225" w="875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rect b="b" l="l" r="r" t="t"/>
                <a:pathLst>
                  <a:path extrusionOk="0" h="1566" w="1475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rect b="b" l="l" r="r" t="t"/>
                <a:pathLst>
                  <a:path extrusionOk="0" h="1044" w="1534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rect b="b" l="l" r="r" t="t"/>
                <a:pathLst>
                  <a:path extrusionOk="0" h="837" w="894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rect b="b" l="l" r="r" t="t"/>
                <a:pathLst>
                  <a:path extrusionOk="0" h="1023" w="864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rect b="b" l="l" r="r" t="t"/>
                <a:pathLst>
                  <a:path extrusionOk="0" h="943" w="942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rect b="b" l="l" r="r" t="t"/>
                <a:pathLst>
                  <a:path extrusionOk="0" h="13" w="36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rect b="b" l="l" r="r" t="t"/>
                <a:pathLst>
                  <a:path extrusionOk="0" h="711" w="846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rect b="b" l="l" r="r" t="t"/>
                <a:pathLst>
                  <a:path extrusionOk="0" h="782" w="775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rect b="b" l="l" r="r" t="t"/>
                <a:pathLst>
                  <a:path extrusionOk="0" h="4431" w="4394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rect b="b" l="l" r="r" t="t"/>
                <a:pathLst>
                  <a:path extrusionOk="0" h="570" w="1501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rect b="b" l="l" r="r" t="t"/>
                <a:pathLst>
                  <a:path extrusionOk="0" h="777" w="2584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rect b="b" l="l" r="r" t="t"/>
                <a:pathLst>
                  <a:path extrusionOk="0" h="49" w="61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rect b="b" l="l" r="r" t="t"/>
                <a:pathLst>
                  <a:path extrusionOk="0" h="1937" w="182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rect b="b" l="l" r="r" t="t"/>
                <a:pathLst>
                  <a:path extrusionOk="0" h="5821" w="4871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rect b="b" l="l" r="r" t="t"/>
                <a:pathLst>
                  <a:path extrusionOk="0" h="4949" w="4479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rect b="b" l="l" r="r" t="t"/>
                <a:pathLst>
                  <a:path extrusionOk="0" h="1837" w="1625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4" name="Google Shape;714;p23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3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716" name="Google Shape;716;p23"/>
            <p:cNvSpPr/>
            <p:nvPr/>
          </p:nvSpPr>
          <p:spPr>
            <a:xfrm>
              <a:off x="6441438" y="1882550"/>
              <a:ext cx="914700" cy="1573800"/>
            </a:xfrm>
            <a:custGeom>
              <a:rect b="b" l="l" r="r" t="t"/>
              <a:pathLst>
                <a:path extrusionOk="0" h="62952" w="36588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6592338" y="1414650"/>
              <a:ext cx="555150" cy="358025"/>
            </a:xfrm>
            <a:custGeom>
              <a:rect b="b" l="l" r="r" t="t"/>
              <a:pathLst>
                <a:path extrusionOk="0" h="14321" w="22206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18" name="Google Shape;718;p23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719" name="Google Shape;719;p23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rect b="b" l="l" r="r" t="t"/>
                <a:pathLst>
                  <a:path extrusionOk="0" h="22748" w="24295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rect b="b" l="l" r="r" t="t"/>
                <a:pathLst>
                  <a:path extrusionOk="0" h="1380" w="882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rect b="b" l="l" r="r" t="t"/>
                <a:pathLst>
                  <a:path extrusionOk="0" h="1434" w="739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rect b="b" l="l" r="r" t="t"/>
                <a:pathLst>
                  <a:path extrusionOk="0" h="1444" w="763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rect b="b" l="l" r="r" t="t"/>
                <a:pathLst>
                  <a:path extrusionOk="0" h="1145" w="739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rect b="b" l="l" r="r" t="t"/>
                <a:pathLst>
                  <a:path extrusionOk="0" h="1042" w="1024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rect b="b" l="l" r="r" t="t"/>
                <a:pathLst>
                  <a:path extrusionOk="0" h="870" w="1477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rect b="b" l="l" r="r" t="t"/>
                <a:pathLst>
                  <a:path extrusionOk="0" h="799" w="1525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rect b="b" l="l" r="r" t="t"/>
                <a:pathLst>
                  <a:path extrusionOk="0" h="1049" w="1346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rect b="b" l="l" r="r" t="t"/>
                <a:pathLst>
                  <a:path extrusionOk="0" h="61" w="48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rect b="b" l="l" r="r" t="t"/>
                <a:pathLst>
                  <a:path extrusionOk="0" h="813" w="1585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rect b="b" l="l" r="r" t="t"/>
                <a:pathLst>
                  <a:path extrusionOk="0" h="592" w="1441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rect b="b" l="l" r="r" t="t"/>
                <a:pathLst>
                  <a:path extrusionOk="0" h="647" w="1608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5" name="Google Shape;735;p23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