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64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311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29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81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890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443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24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9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85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10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9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81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9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985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775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516BD-E6E4-42D0-A908-5C0058946C0A}" type="datetimeFigureOut">
              <a:rPr lang="fr-CH" smtClean="0"/>
              <a:t>15.01.2016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2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AMT 2015</a:t>
            </a:r>
            <a:br>
              <a:rPr lang="fr-CH" dirty="0" smtClean="0"/>
            </a:br>
            <a:r>
              <a:rPr lang="fr-CH" dirty="0" err="1" smtClean="0"/>
              <a:t>Gamification</a:t>
            </a:r>
            <a:r>
              <a:rPr lang="fr-CH" dirty="0" smtClean="0"/>
              <a:t> Platform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Michaël Berthouzoz</a:t>
            </a:r>
          </a:p>
          <a:p>
            <a:r>
              <a:rPr lang="fr-CH" dirty="0" smtClean="0"/>
              <a:t>Thibault Schowing</a:t>
            </a:r>
          </a:p>
          <a:p>
            <a:r>
              <a:rPr lang="fr-CH" dirty="0" smtClean="0"/>
              <a:t>Benoît </a:t>
            </a:r>
            <a:r>
              <a:rPr lang="fr-CH" dirty="0" err="1" smtClean="0"/>
              <a:t>Zuchschwerdt</a:t>
            </a:r>
            <a:endParaRPr lang="fr-CH" dirty="0" smtClean="0"/>
          </a:p>
          <a:p>
            <a:r>
              <a:rPr lang="fr-CH" dirty="0" smtClean="0"/>
              <a:t>Yannick Widmer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859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745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Merci, ciao !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56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des matières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Corrections de bugs et améliorations 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51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Avant: Ajout de règles via API </a:t>
            </a:r>
          </a:p>
          <a:p>
            <a:r>
              <a:rPr lang="fr-CH" dirty="0" smtClean="0"/>
              <a:t>Après: VIA interface graphique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334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Formulaire </a:t>
            </a:r>
            <a:r>
              <a:rPr lang="fr-CH" dirty="0" err="1" smtClean="0"/>
              <a:t>step</a:t>
            </a:r>
            <a:r>
              <a:rPr lang="fr-CH" dirty="0" smtClean="0"/>
              <a:t> by </a:t>
            </a:r>
            <a:r>
              <a:rPr lang="fr-CH" dirty="0" err="1" smtClean="0"/>
              <a:t>step</a:t>
            </a:r>
            <a:endParaRPr lang="fr-CH" dirty="0" smtClean="0"/>
          </a:p>
          <a:p>
            <a:r>
              <a:rPr lang="fr-CH" dirty="0" smtClean="0"/>
              <a:t>Requêtes AJAX -&gt; user </a:t>
            </a:r>
            <a:r>
              <a:rPr lang="fr-CH" dirty="0" err="1" smtClean="0"/>
              <a:t>friendly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 </a:t>
            </a:r>
            <a:endParaRPr lang="fr-CH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25512" y="2340864"/>
            <a:ext cx="430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{</a:t>
            </a:r>
          </a:p>
          <a:p>
            <a:r>
              <a:rPr lang="fr-CH" dirty="0" smtClean="0"/>
              <a:t>  condition:{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answerQuestion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 smtClean="0"/>
              <a:t>       "</a:t>
            </a:r>
            <a:r>
              <a:rPr lang="fr-CH" dirty="0" err="1" smtClean="0"/>
              <a:t>dif</a:t>
            </a:r>
            <a:r>
              <a:rPr lang="fr-CH" dirty="0" smtClean="0"/>
              <a:t>": "</a:t>
            </a:r>
            <a:r>
              <a:rPr lang="fr-CH" dirty="0" err="1" smtClean="0"/>
              <a:t>easy</a:t>
            </a:r>
            <a:r>
              <a:rPr lang="fr-CH" dirty="0" smtClean="0"/>
              <a:t>",</a:t>
            </a:r>
          </a:p>
          <a:p>
            <a:r>
              <a:rPr lang="fr-CH" dirty="0"/>
              <a:t> </a:t>
            </a:r>
            <a:r>
              <a:rPr lang="fr-CH" dirty="0" smtClean="0"/>
              <a:t>      "tag": "java"</a:t>
            </a:r>
          </a:p>
          <a:p>
            <a:r>
              <a:rPr lang="fr-CH" dirty="0" smtClean="0"/>
              <a:t>    }</a:t>
            </a:r>
          </a:p>
          <a:p>
            <a:r>
              <a:rPr lang="fr-CH" dirty="0" smtClean="0"/>
              <a:t>  },</a:t>
            </a:r>
          </a:p>
          <a:p>
            <a:r>
              <a:rPr lang="fr-CH" dirty="0" smtClean="0"/>
              <a:t>  action: 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AwardPoints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/>
              <a:t> </a:t>
            </a:r>
            <a:r>
              <a:rPr lang="fr-CH" dirty="0" smtClean="0"/>
              <a:t>      "nbPoints":"1"</a:t>
            </a:r>
          </a:p>
          <a:p>
            <a:r>
              <a:rPr lang="fr-CH" dirty="0"/>
              <a:t> </a:t>
            </a:r>
            <a:r>
              <a:rPr lang="fr-CH" dirty="0" smtClean="0"/>
              <a:t>   }</a:t>
            </a:r>
          </a:p>
          <a:p>
            <a:r>
              <a:rPr lang="fr-CH" dirty="0" smtClean="0"/>
              <a:t>  }</a:t>
            </a:r>
          </a:p>
          <a:p>
            <a:r>
              <a:rPr lang="fr-CH" dirty="0" smtClean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44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696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Correction de bugs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0614" y="1432559"/>
            <a:ext cx="10018713" cy="3124201"/>
          </a:xfrm>
        </p:spPr>
        <p:txBody>
          <a:bodyPr/>
          <a:lstStyle/>
          <a:p>
            <a:r>
              <a:rPr lang="fr-CH" dirty="0" smtClean="0"/>
              <a:t>Concurrence complétement gérée</a:t>
            </a:r>
          </a:p>
          <a:p>
            <a:pPr lvl="1"/>
            <a:r>
              <a:rPr lang="fr-CH" dirty="0" smtClean="0"/>
              <a:t>PESSIMISTIC_WRITE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6166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Glassfish</a:t>
            </a:r>
            <a:r>
              <a:rPr lang="fr-CH" dirty="0" smtClean="0"/>
              <a:t> c’est de la merde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6502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possibles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97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12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49</TotalTime>
  <Words>133</Words>
  <Application>Microsoft Office PowerPoint</Application>
  <PresentationFormat>Grand écran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Parallaxe</vt:lpstr>
      <vt:lpstr>AMT 2015 Gamification Platform</vt:lpstr>
      <vt:lpstr>Table des matières</vt:lpstr>
      <vt:lpstr>Fonctionnalités phase 3</vt:lpstr>
      <vt:lpstr>Implémentation</vt:lpstr>
      <vt:lpstr>Formulaire d’ajout</vt:lpstr>
      <vt:lpstr>Correction de bugs</vt:lpstr>
      <vt:lpstr>Difficultés rencontrées</vt:lpstr>
      <vt:lpstr>Améliorations possibles</vt:lpstr>
      <vt:lpstr>Démonstration</vt:lpstr>
      <vt:lpstr>Questions ?</vt:lpstr>
      <vt:lpstr>Merci, ciao 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AMT 2015 Gamification Platform</dc:title>
  <dc:creator>Thibault Schowing</dc:creator>
  <cp:lastModifiedBy>Thibault Schowing</cp:lastModifiedBy>
  <cp:revision>6</cp:revision>
  <dcterms:created xsi:type="dcterms:W3CDTF">2016-01-15T09:30:34Z</dcterms:created>
  <dcterms:modified xsi:type="dcterms:W3CDTF">2016-01-15T10:26:23Z</dcterms:modified>
</cp:coreProperties>
</file>