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68" r:id="rId7"/>
    <p:sldId id="269" r:id="rId8"/>
    <p:sldId id="259" r:id="rId9"/>
    <p:sldId id="265" r:id="rId10"/>
    <p:sldId id="266" r:id="rId11"/>
    <p:sldId id="263" r:id="rId12"/>
    <p:sldId id="264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205EE-A027-4501-A428-7ACA5680377E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EC667-62EB-4CE1-8255-D4C7A710EA9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93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Widmer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3430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Berthouzoz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237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Widmer</a:t>
            </a:r>
          </a:p>
          <a:p>
            <a:r>
              <a:rPr lang="fr-CH" dirty="0" smtClean="0"/>
              <a:t>Avant -&gt; via API avec du JSON</a:t>
            </a:r>
          </a:p>
          <a:p>
            <a:r>
              <a:rPr lang="fr-CH" dirty="0" smtClean="0"/>
              <a:t>Après -&gt; interface graphique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4626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Benoit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1907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Benoit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28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Benoit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636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Benoit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4402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Berthouzoz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4242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5111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Thibault Confirmation mail, </a:t>
            </a:r>
            <a:r>
              <a:rPr lang="fr-CH" dirty="0" err="1" smtClean="0"/>
              <a:t>captcha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667-62EB-4CE1-8255-D4C7A710EA9A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84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564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29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3118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298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781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8905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7443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244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094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856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10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19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816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795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985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775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D516BD-E6E4-42D0-A908-5C0058946C0A}" type="datetimeFigureOut">
              <a:rPr lang="fr-CH" smtClean="0"/>
              <a:t>18.01.2016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1225A8-8159-473A-A218-A09C808E22C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027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AMT 2015</a:t>
            </a:r>
            <a:br>
              <a:rPr lang="fr-CH" dirty="0" smtClean="0"/>
            </a:br>
            <a:r>
              <a:rPr lang="fr-CH" dirty="0" err="1" smtClean="0"/>
              <a:t>Gamification</a:t>
            </a:r>
            <a:r>
              <a:rPr lang="fr-CH" dirty="0" smtClean="0"/>
              <a:t> Platform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smtClean="0"/>
              <a:t>Michaël Berthouzoz</a:t>
            </a:r>
          </a:p>
          <a:p>
            <a:r>
              <a:rPr lang="fr-CH" dirty="0" smtClean="0"/>
              <a:t>Thibault Schowing</a:t>
            </a:r>
          </a:p>
          <a:p>
            <a:r>
              <a:rPr lang="fr-CH" dirty="0" smtClean="0"/>
              <a:t>Benoît </a:t>
            </a:r>
            <a:r>
              <a:rPr lang="fr-CH" dirty="0" err="1" smtClean="0"/>
              <a:t>Zuchschwerdt</a:t>
            </a:r>
            <a:endParaRPr lang="fr-CH" dirty="0" smtClean="0"/>
          </a:p>
          <a:p>
            <a:r>
              <a:rPr lang="fr-CH" dirty="0" smtClean="0"/>
              <a:t>Yannick Widmer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6859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 possibles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Vérifications plus poussées (formulaires)</a:t>
            </a:r>
          </a:p>
          <a:p>
            <a:r>
              <a:rPr lang="fr-CH" dirty="0" smtClean="0"/>
              <a:t>Étendre l’API</a:t>
            </a:r>
          </a:p>
          <a:p>
            <a:r>
              <a:rPr lang="fr-CH" dirty="0" smtClean="0"/>
              <a:t>Sécurité 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974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2112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97453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Merci </a:t>
            </a:r>
            <a:r>
              <a:rPr lang="fr-CH" dirty="0" smtClean="0"/>
              <a:t>!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5562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Table des matières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Fonctionnalités phase 3</a:t>
            </a:r>
          </a:p>
          <a:p>
            <a:r>
              <a:rPr lang="fr-CH" dirty="0" smtClean="0"/>
              <a:t>Implémentation</a:t>
            </a:r>
          </a:p>
          <a:p>
            <a:r>
              <a:rPr lang="fr-CH" dirty="0" smtClean="0"/>
              <a:t>Corrections de bugs et améliorations </a:t>
            </a:r>
          </a:p>
          <a:p>
            <a:r>
              <a:rPr lang="fr-CH" dirty="0" smtClean="0"/>
              <a:t>Démonstration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6451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 phase 3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Avant: Ajout de règles via API </a:t>
            </a:r>
          </a:p>
          <a:p>
            <a:r>
              <a:rPr lang="fr-CH" dirty="0" smtClean="0"/>
              <a:t>Après: VIA interface graphique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2334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Implémentation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Formulaire </a:t>
            </a:r>
            <a:r>
              <a:rPr lang="fr-CH" dirty="0" err="1" smtClean="0"/>
              <a:t>step</a:t>
            </a:r>
            <a:r>
              <a:rPr lang="fr-CH" dirty="0" smtClean="0"/>
              <a:t> by </a:t>
            </a:r>
            <a:r>
              <a:rPr lang="fr-CH" dirty="0" err="1" smtClean="0"/>
              <a:t>step</a:t>
            </a:r>
            <a:endParaRPr lang="fr-CH" dirty="0" smtClean="0"/>
          </a:p>
          <a:p>
            <a:r>
              <a:rPr lang="fr-CH" dirty="0" smtClean="0"/>
              <a:t>Requêtes AJAX -&gt; user </a:t>
            </a:r>
            <a:r>
              <a:rPr lang="fr-CH" dirty="0" err="1" smtClean="0"/>
              <a:t>friendly</a:t>
            </a:r>
            <a:r>
              <a:rPr lang="fr-CH" dirty="0" smtClean="0"/>
              <a:t> </a:t>
            </a:r>
            <a:r>
              <a:rPr lang="fr-CH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fr-CH" dirty="0" smtClean="0">
                <a:sym typeface="Wingdings" panose="05000000000000000000" pitchFamily="2" charset="2"/>
              </a:rPr>
              <a:t> </a:t>
            </a:r>
            <a:endParaRPr lang="fr-CH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7525512" y="2340864"/>
            <a:ext cx="4306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{</a:t>
            </a:r>
          </a:p>
          <a:p>
            <a:r>
              <a:rPr lang="fr-CH" dirty="0" smtClean="0"/>
              <a:t>  condition:{</a:t>
            </a:r>
          </a:p>
          <a:p>
            <a:r>
              <a:rPr lang="fr-CH" dirty="0" smtClean="0"/>
              <a:t>    type: "</a:t>
            </a:r>
            <a:r>
              <a:rPr lang="fr-CH" dirty="0" err="1" smtClean="0"/>
              <a:t>answerQuestion</a:t>
            </a:r>
            <a:r>
              <a:rPr lang="fr-CH" dirty="0" smtClean="0"/>
              <a:t>",</a:t>
            </a:r>
          </a:p>
          <a:p>
            <a:r>
              <a:rPr lang="fr-CH" dirty="0" smtClean="0"/>
              <a:t>    </a:t>
            </a:r>
            <a:r>
              <a:rPr lang="fr-CH" dirty="0" err="1" smtClean="0"/>
              <a:t>properties</a:t>
            </a:r>
            <a:r>
              <a:rPr lang="fr-CH" dirty="0" smtClean="0"/>
              <a:t>:{</a:t>
            </a:r>
          </a:p>
          <a:p>
            <a:r>
              <a:rPr lang="fr-CH" dirty="0" smtClean="0"/>
              <a:t>       "</a:t>
            </a:r>
            <a:r>
              <a:rPr lang="fr-CH" dirty="0" err="1" smtClean="0"/>
              <a:t>dif</a:t>
            </a:r>
            <a:r>
              <a:rPr lang="fr-CH" dirty="0" smtClean="0"/>
              <a:t>": "</a:t>
            </a:r>
            <a:r>
              <a:rPr lang="fr-CH" dirty="0" err="1" smtClean="0"/>
              <a:t>easy</a:t>
            </a:r>
            <a:r>
              <a:rPr lang="fr-CH" dirty="0" smtClean="0"/>
              <a:t>",</a:t>
            </a:r>
          </a:p>
          <a:p>
            <a:r>
              <a:rPr lang="fr-CH" dirty="0"/>
              <a:t> </a:t>
            </a:r>
            <a:r>
              <a:rPr lang="fr-CH" dirty="0" smtClean="0"/>
              <a:t>      "tag": "java"</a:t>
            </a:r>
          </a:p>
          <a:p>
            <a:r>
              <a:rPr lang="fr-CH" dirty="0" smtClean="0"/>
              <a:t>    }</a:t>
            </a:r>
          </a:p>
          <a:p>
            <a:r>
              <a:rPr lang="fr-CH" dirty="0" smtClean="0"/>
              <a:t>  },</a:t>
            </a:r>
          </a:p>
          <a:p>
            <a:r>
              <a:rPr lang="fr-CH" dirty="0" smtClean="0"/>
              <a:t>  action: {</a:t>
            </a:r>
          </a:p>
          <a:p>
            <a:r>
              <a:rPr lang="fr-CH" dirty="0" smtClean="0"/>
              <a:t>    type: "</a:t>
            </a:r>
            <a:r>
              <a:rPr lang="fr-CH" dirty="0" err="1" smtClean="0"/>
              <a:t>AwardPoints</a:t>
            </a:r>
            <a:r>
              <a:rPr lang="fr-CH" dirty="0" smtClean="0"/>
              <a:t>",</a:t>
            </a:r>
          </a:p>
          <a:p>
            <a:r>
              <a:rPr lang="fr-CH" dirty="0" smtClean="0"/>
              <a:t>    </a:t>
            </a:r>
            <a:r>
              <a:rPr lang="fr-CH" dirty="0" err="1" smtClean="0"/>
              <a:t>properties</a:t>
            </a:r>
            <a:r>
              <a:rPr lang="fr-CH" dirty="0" smtClean="0"/>
              <a:t>:{</a:t>
            </a:r>
          </a:p>
          <a:p>
            <a:r>
              <a:rPr lang="fr-CH" dirty="0"/>
              <a:t> </a:t>
            </a:r>
            <a:r>
              <a:rPr lang="fr-CH" dirty="0" smtClean="0"/>
              <a:t>      "nbPoints":"1"</a:t>
            </a:r>
          </a:p>
          <a:p>
            <a:r>
              <a:rPr lang="fr-CH" dirty="0"/>
              <a:t> </a:t>
            </a:r>
            <a:r>
              <a:rPr lang="fr-CH" dirty="0" smtClean="0"/>
              <a:t>   }</a:t>
            </a:r>
          </a:p>
          <a:p>
            <a:r>
              <a:rPr lang="fr-CH" dirty="0" smtClean="0"/>
              <a:t>  }</a:t>
            </a:r>
          </a:p>
          <a:p>
            <a:r>
              <a:rPr lang="fr-CH" dirty="0" smtClean="0"/>
              <a:t>}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5443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Formulaire d’ajout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Capture d’écran </a:t>
            </a:r>
            <a:r>
              <a:rPr lang="fr-CH" dirty="0" err="1" smtClean="0"/>
              <a:t>wesh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2555557"/>
            <a:ext cx="109156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7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Formulaire d’ajout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Capture d’écran </a:t>
            </a:r>
            <a:r>
              <a:rPr lang="fr-CH" dirty="0" err="1" smtClean="0"/>
              <a:t>wesh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898332"/>
            <a:ext cx="109061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0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118872"/>
            <a:ext cx="10018713" cy="1752599"/>
          </a:xfrm>
        </p:spPr>
        <p:txBody>
          <a:bodyPr/>
          <a:lstStyle/>
          <a:p>
            <a:r>
              <a:rPr lang="fr-CH" dirty="0" smtClean="0"/>
              <a:t>Formulaire d’ajout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Capture d’écran </a:t>
            </a:r>
            <a:r>
              <a:rPr lang="fr-CH" dirty="0" err="1" smtClean="0"/>
              <a:t>wesh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26" y="1322832"/>
            <a:ext cx="109347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8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167" y="466344"/>
            <a:ext cx="10018713" cy="1752599"/>
          </a:xfrm>
        </p:spPr>
        <p:txBody>
          <a:bodyPr/>
          <a:lstStyle/>
          <a:p>
            <a:r>
              <a:rPr lang="fr-CH" dirty="0" smtClean="0"/>
              <a:t>Correction de bugs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30614" y="1432559"/>
            <a:ext cx="10018713" cy="3124201"/>
          </a:xfrm>
        </p:spPr>
        <p:txBody>
          <a:bodyPr/>
          <a:lstStyle/>
          <a:p>
            <a:r>
              <a:rPr lang="fr-CH" dirty="0" smtClean="0"/>
              <a:t>Concurrence complétement gérée</a:t>
            </a:r>
          </a:p>
          <a:p>
            <a:pPr lvl="1"/>
            <a:r>
              <a:rPr lang="fr-CH" dirty="0" smtClean="0"/>
              <a:t>PESSIMISTIC_WRITE</a:t>
            </a:r>
          </a:p>
          <a:p>
            <a:r>
              <a:rPr lang="fr-CH" dirty="0" smtClean="0"/>
              <a:t>Ajout d’un </a:t>
            </a:r>
            <a:r>
              <a:rPr lang="fr-CH" dirty="0" err="1" smtClean="0"/>
              <a:t>eventType</a:t>
            </a:r>
            <a:r>
              <a:rPr lang="fr-CH" dirty="0" smtClean="0"/>
              <a:t> 2x</a:t>
            </a:r>
          </a:p>
          <a:p>
            <a:r>
              <a:rPr lang="fr-CH" dirty="0" smtClean="0"/>
              <a:t>Gestion d’AJAX </a:t>
            </a:r>
            <a:endParaRPr lang="fr-CH" dirty="0"/>
          </a:p>
          <a:p>
            <a:pPr lvl="1"/>
            <a:r>
              <a:rPr lang="fr-CH" dirty="0" smtClean="0"/>
              <a:t>Lors d’un nouvel </a:t>
            </a:r>
            <a:r>
              <a:rPr lang="fr-CH" dirty="0" err="1" smtClean="0"/>
              <a:t>event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76166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Difficulté à faire fonctionner le projet (BD, dépendances)</a:t>
            </a:r>
          </a:p>
          <a:p>
            <a:r>
              <a:rPr lang="fr-CH" dirty="0" smtClean="0"/>
              <a:t>Courbe d’apprentissage de </a:t>
            </a:r>
            <a:r>
              <a:rPr lang="fr-CH" dirty="0" err="1" smtClean="0"/>
              <a:t>JavaEE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865027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98</TotalTime>
  <Words>205</Words>
  <Application>Microsoft Office PowerPoint</Application>
  <PresentationFormat>Grand écran</PresentationFormat>
  <Paragraphs>76</Paragraphs>
  <Slides>13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Parallaxe</vt:lpstr>
      <vt:lpstr>AMT 2015 Gamification Platform</vt:lpstr>
      <vt:lpstr>Table des matières</vt:lpstr>
      <vt:lpstr>Fonctionnalités phase 3</vt:lpstr>
      <vt:lpstr>Implémentation</vt:lpstr>
      <vt:lpstr>Formulaire d’ajout</vt:lpstr>
      <vt:lpstr>Formulaire d’ajout</vt:lpstr>
      <vt:lpstr>Formulaire d’ajout</vt:lpstr>
      <vt:lpstr>Correction de bugs</vt:lpstr>
      <vt:lpstr>Difficultés rencontrées</vt:lpstr>
      <vt:lpstr>Améliorations possibles</vt:lpstr>
      <vt:lpstr>Démonstration</vt:lpstr>
      <vt:lpstr>Questions ?</vt:lpstr>
      <vt:lpstr>Merci 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AMT 2015 Gamification Platform</dc:title>
  <dc:creator>Thibault Schowing</dc:creator>
  <cp:lastModifiedBy>Thibault Schowing</cp:lastModifiedBy>
  <cp:revision>10</cp:revision>
  <dcterms:created xsi:type="dcterms:W3CDTF">2016-01-15T09:30:34Z</dcterms:created>
  <dcterms:modified xsi:type="dcterms:W3CDTF">2016-01-18T14:40:39Z</dcterms:modified>
</cp:coreProperties>
</file>