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8" r:id="rId7"/>
    <p:sldId id="269" r:id="rId8"/>
    <p:sldId id="259" r:id="rId9"/>
    <p:sldId id="270" r:id="rId10"/>
    <p:sldId id="265" r:id="rId11"/>
    <p:sldId id="266" r:id="rId12"/>
    <p:sldId id="263" r:id="rId13"/>
    <p:sldId id="264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05EE-A027-4501-A428-7ACA5680377E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EC667-62EB-4CE1-8255-D4C7A710EA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93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Widmer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3430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Berthouzoz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237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Widmer</a:t>
            </a:r>
          </a:p>
          <a:p>
            <a:r>
              <a:rPr lang="fr-CH" dirty="0" smtClean="0"/>
              <a:t>Avant -&gt; via API avec du JSON</a:t>
            </a:r>
          </a:p>
          <a:p>
            <a:r>
              <a:rPr lang="fr-CH" dirty="0" smtClean="0"/>
              <a:t>Après -&gt; interface graphique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4626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190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Benoit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63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Benoit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440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Berthouzoz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4242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11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 Confirmation mail, </a:t>
            </a:r>
            <a:r>
              <a:rPr lang="fr-CH" dirty="0" err="1" smtClean="0"/>
              <a:t>captcha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84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64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2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311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29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781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890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443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244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09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85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10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9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816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9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985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775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516BD-E6E4-42D0-A908-5C0058946C0A}" type="datetimeFigureOut">
              <a:rPr lang="fr-CH" smtClean="0"/>
              <a:t>19.01.2016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2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AMT 2015</a:t>
            </a:r>
            <a:br>
              <a:rPr lang="fr-CH" dirty="0" smtClean="0"/>
            </a:br>
            <a:r>
              <a:rPr lang="fr-CH" dirty="0" err="1" smtClean="0"/>
              <a:t>Gamification</a:t>
            </a:r>
            <a:r>
              <a:rPr lang="fr-CH" dirty="0" smtClean="0"/>
              <a:t> Platform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Michaël Berthouzoz</a:t>
            </a:r>
          </a:p>
          <a:p>
            <a:r>
              <a:rPr lang="fr-CH" dirty="0" smtClean="0"/>
              <a:t>Thibault Schowing</a:t>
            </a:r>
          </a:p>
          <a:p>
            <a:r>
              <a:rPr lang="fr-CH" dirty="0" smtClean="0"/>
              <a:t>Benoît </a:t>
            </a:r>
            <a:r>
              <a:rPr lang="fr-CH" smtClean="0"/>
              <a:t>Zuckschwerdt</a:t>
            </a:r>
            <a:endParaRPr lang="fr-CH" dirty="0" smtClean="0"/>
          </a:p>
          <a:p>
            <a:r>
              <a:rPr lang="fr-CH" dirty="0" smtClean="0"/>
              <a:t>Yannick Widmer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685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Difficulté à faire fonctionner le projet (BD, dépendances)</a:t>
            </a:r>
          </a:p>
          <a:p>
            <a:r>
              <a:rPr lang="fr-CH" dirty="0" smtClean="0"/>
              <a:t>Courbe d’apprentissage de </a:t>
            </a:r>
            <a:r>
              <a:rPr lang="fr-CH" dirty="0" err="1" smtClean="0"/>
              <a:t>JavaEE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8650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 possibles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Vérifications plus poussées (formulaires)</a:t>
            </a:r>
          </a:p>
          <a:p>
            <a:r>
              <a:rPr lang="fr-CH" dirty="0" smtClean="0"/>
              <a:t>Étendre l’API</a:t>
            </a:r>
          </a:p>
          <a:p>
            <a:r>
              <a:rPr lang="fr-CH" dirty="0" smtClean="0"/>
              <a:t>Sécurité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97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11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974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!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556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Table des matières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Corrections de bugs et améliorations 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5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Avant: Ajout de règles via API </a:t>
            </a:r>
          </a:p>
          <a:p>
            <a:r>
              <a:rPr lang="fr-CH" dirty="0" smtClean="0"/>
              <a:t>Après: VIA interface graphique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233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Formulaire </a:t>
            </a:r>
            <a:r>
              <a:rPr lang="fr-CH" dirty="0" err="1" smtClean="0"/>
              <a:t>step</a:t>
            </a:r>
            <a:r>
              <a:rPr lang="fr-CH" dirty="0" smtClean="0"/>
              <a:t> by </a:t>
            </a:r>
            <a:r>
              <a:rPr lang="fr-CH" dirty="0" err="1" smtClean="0"/>
              <a:t>step</a:t>
            </a:r>
            <a:endParaRPr lang="fr-CH" dirty="0" smtClean="0"/>
          </a:p>
          <a:p>
            <a:r>
              <a:rPr lang="fr-CH" dirty="0" smtClean="0"/>
              <a:t>Requêtes AJAX -&gt; user </a:t>
            </a:r>
            <a:r>
              <a:rPr lang="fr-CH" dirty="0" err="1" smtClean="0"/>
              <a:t>friendly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fr-CH" dirty="0" smtClean="0">
                <a:sym typeface="Wingdings" panose="05000000000000000000" pitchFamily="2" charset="2"/>
              </a:rPr>
              <a:t> </a:t>
            </a:r>
            <a:endParaRPr lang="fr-CH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7525512" y="2340864"/>
            <a:ext cx="430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{</a:t>
            </a:r>
          </a:p>
          <a:p>
            <a:r>
              <a:rPr lang="fr-CH" dirty="0" smtClean="0"/>
              <a:t>  condition:{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answerQuestion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 smtClean="0"/>
              <a:t>       "</a:t>
            </a:r>
            <a:r>
              <a:rPr lang="fr-CH" dirty="0" err="1" smtClean="0"/>
              <a:t>dif</a:t>
            </a:r>
            <a:r>
              <a:rPr lang="fr-CH" dirty="0" smtClean="0"/>
              <a:t>": "</a:t>
            </a:r>
            <a:r>
              <a:rPr lang="fr-CH" dirty="0" err="1" smtClean="0"/>
              <a:t>easy</a:t>
            </a:r>
            <a:r>
              <a:rPr lang="fr-CH" dirty="0" smtClean="0"/>
              <a:t>",</a:t>
            </a:r>
          </a:p>
          <a:p>
            <a:r>
              <a:rPr lang="fr-CH" dirty="0"/>
              <a:t> </a:t>
            </a:r>
            <a:r>
              <a:rPr lang="fr-CH" dirty="0" smtClean="0"/>
              <a:t>      "tag": "java"</a:t>
            </a:r>
          </a:p>
          <a:p>
            <a:r>
              <a:rPr lang="fr-CH" dirty="0" smtClean="0"/>
              <a:t>    }</a:t>
            </a:r>
          </a:p>
          <a:p>
            <a:r>
              <a:rPr lang="fr-CH" dirty="0" smtClean="0"/>
              <a:t>  },</a:t>
            </a:r>
          </a:p>
          <a:p>
            <a:r>
              <a:rPr lang="fr-CH" dirty="0" smtClean="0"/>
              <a:t>  action: 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AwardPoints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/>
              <a:t> </a:t>
            </a:r>
            <a:r>
              <a:rPr lang="fr-CH" dirty="0" smtClean="0"/>
              <a:t>      "nbPoints":"1"</a:t>
            </a:r>
          </a:p>
          <a:p>
            <a:r>
              <a:rPr lang="fr-CH" dirty="0"/>
              <a:t> </a:t>
            </a:r>
            <a:r>
              <a:rPr lang="fr-CH" dirty="0" smtClean="0"/>
              <a:t>   }</a:t>
            </a:r>
          </a:p>
          <a:p>
            <a:r>
              <a:rPr lang="fr-CH" dirty="0" smtClean="0"/>
              <a:t>  }</a:t>
            </a:r>
          </a:p>
          <a:p>
            <a:r>
              <a:rPr lang="fr-CH" dirty="0" smtClean="0"/>
              <a:t>}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44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03" y="2599622"/>
            <a:ext cx="10591599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898332"/>
            <a:ext cx="10495447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18872"/>
            <a:ext cx="10018713" cy="1752599"/>
          </a:xfrm>
        </p:spPr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36" y="1332457"/>
            <a:ext cx="1050986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167" y="466344"/>
            <a:ext cx="10018713" cy="1752599"/>
          </a:xfrm>
        </p:spPr>
        <p:txBody>
          <a:bodyPr/>
          <a:lstStyle/>
          <a:p>
            <a:r>
              <a:rPr lang="fr-CH" dirty="0" smtClean="0"/>
              <a:t>Correction de bugs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2113" y="2760846"/>
            <a:ext cx="10018713" cy="3124201"/>
          </a:xfrm>
        </p:spPr>
        <p:txBody>
          <a:bodyPr/>
          <a:lstStyle/>
          <a:p>
            <a:r>
              <a:rPr lang="fr-CH" dirty="0" smtClean="0"/>
              <a:t>Concurrence complétement gérée</a:t>
            </a:r>
          </a:p>
          <a:p>
            <a:pPr lvl="1"/>
            <a:r>
              <a:rPr lang="fr-CH" dirty="0" smtClean="0"/>
              <a:t>PESSIMISTIC_WRITE</a:t>
            </a:r>
          </a:p>
        </p:txBody>
      </p:sp>
    </p:spTree>
    <p:extLst>
      <p:ext uri="{BB962C8B-B14F-4D97-AF65-F5344CB8AC3E}">
        <p14:creationId xmlns:p14="http://schemas.microsoft.com/office/powerpoint/2010/main" val="37616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EventType</a:t>
            </a:r>
            <a:r>
              <a:rPr lang="fr-FR" dirty="0" smtClean="0"/>
              <a:t> existant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065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109</TotalTime>
  <Words>199</Words>
  <Application>Microsoft Office PowerPoint</Application>
  <PresentationFormat>Grand écran</PresentationFormat>
  <Paragraphs>75</Paragraphs>
  <Slides>14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Parallaxe</vt:lpstr>
      <vt:lpstr>AMT 2015 Gamification Platform</vt:lpstr>
      <vt:lpstr>Table des matières</vt:lpstr>
      <vt:lpstr>Fonctionnalités phase 3</vt:lpstr>
      <vt:lpstr>Implémentation</vt:lpstr>
      <vt:lpstr>Formulaire d’ajout</vt:lpstr>
      <vt:lpstr>Formulaire d’ajout</vt:lpstr>
      <vt:lpstr>Formulaire d’ajout</vt:lpstr>
      <vt:lpstr>Correction de bugs</vt:lpstr>
      <vt:lpstr>Problèmes connus</vt:lpstr>
      <vt:lpstr>Difficultés rencontrées</vt:lpstr>
      <vt:lpstr>Améliorations possibles</vt:lpstr>
      <vt:lpstr>Démonstration</vt:lpstr>
      <vt:lpstr>Questions ?</vt:lpstr>
      <vt:lpstr>Merci 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AMT 2015 Gamification Platform</dc:title>
  <dc:creator>Thibault Schowing</dc:creator>
  <cp:lastModifiedBy>YounTheory</cp:lastModifiedBy>
  <cp:revision>17</cp:revision>
  <dcterms:created xsi:type="dcterms:W3CDTF">2016-01-15T09:30:34Z</dcterms:created>
  <dcterms:modified xsi:type="dcterms:W3CDTF">2016-01-19T09:24:27Z</dcterms:modified>
</cp:coreProperties>
</file>