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365105"/>
            <a:ext cx="7632847" cy="1080119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Дорошенкова</a:t>
            </a:r>
            <a:r>
              <a:rPr lang="ru-RU" sz="3200" dirty="0"/>
              <a:t> </a:t>
            </a:r>
            <a:r>
              <a:rPr lang="ru-RU" sz="3200" dirty="0" smtClean="0"/>
              <a:t>Таисия</a:t>
            </a:r>
            <a:endParaRPr lang="ru-RU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175351" cy="1793167"/>
          </a:xfrm>
        </p:spPr>
        <p:txBody>
          <a:bodyPr/>
          <a:lstStyle/>
          <a:p>
            <a:pPr algn="ctr"/>
            <a:r>
              <a:rPr lang="ru-RU" dirty="0" smtClean="0"/>
              <a:t>СГУ УЦ </a:t>
            </a:r>
            <a:r>
              <a:rPr lang="en-US" dirty="0" err="1" smtClean="0"/>
              <a:t>NetCracker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Учебный проект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1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80919" cy="331030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1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76864" cy="1143000"/>
          </a:xfrm>
        </p:spPr>
        <p:txBody>
          <a:bodyPr/>
          <a:lstStyle/>
          <a:p>
            <a:r>
              <a:rPr lang="en-US" dirty="0" err="1" smtClean="0"/>
              <a:t>FreeLibrary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1124744"/>
            <a:ext cx="8424936" cy="541893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/>
              <a:t>Онлайн-библиотека, предоставляет возможности: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Регистрация и аутентификация пользователей в системе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Возможность осуществлять пользовательские настройки (смена пароля, имени, фамилии)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Поиск книг по автору, названию, жанру и категории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Возможность скачивать книги из библиотеки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Возможность загружать свои книги в библиотеку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52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76864" cy="1143000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Postgre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2880320" cy="13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java jd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5608"/>
            <a:ext cx="2016224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spring frame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75" y="3068960"/>
            <a:ext cx="385607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ÐÐ°ÑÑÐ¸Ð½ÐºÐ¸ Ð¿Ð¾ Ð·Ð°Ð¿ÑÐ¾ÑÑ spring bo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4" y="3068960"/>
            <a:ext cx="370687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Ð°ÑÑÐ¸Ð½ÐºÐ¸ Ð¿Ð¾ Ð·Ð°Ð¿ÑÐ¾ÑÑ spring mv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7" y="5013176"/>
            <a:ext cx="5209730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Ð°ÑÑÐ¸Ð½ÐºÐ¸ Ð¿Ð¾ Ð·Ð°Ð¿ÑÐ¾ÑÑ apache mave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" y="1040804"/>
            <a:ext cx="2736304" cy="6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ÐÐ°ÑÑÐ¸Ð½ÐºÐ¸ Ð¿Ð¾ Ð·Ð°Ð¿ÑÐ¾ÑÑ java jsp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06067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76864" cy="1143000"/>
          </a:xfrm>
        </p:spPr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36898"/>
            <a:ext cx="6932613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3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8964488" cy="1152128"/>
          </a:xfrm>
        </p:spPr>
        <p:txBody>
          <a:bodyPr/>
          <a:lstStyle/>
          <a:p>
            <a:r>
              <a:rPr lang="ru-RU" sz="3200" dirty="0" smtClean="0"/>
              <a:t>Диаграмма последовательности (регистрация)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916832"/>
            <a:ext cx="747283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68952" cy="1152128"/>
          </a:xfrm>
        </p:spPr>
        <p:txBody>
          <a:bodyPr/>
          <a:lstStyle/>
          <a:p>
            <a:r>
              <a:rPr lang="ru-RU" sz="3200" dirty="0" smtClean="0"/>
              <a:t>Диаграмма последовательности (аутентификация)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727859" cy="39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496943" cy="1224136"/>
          </a:xfrm>
        </p:spPr>
        <p:txBody>
          <a:bodyPr/>
          <a:lstStyle/>
          <a:p>
            <a:r>
              <a:rPr lang="ru-RU" sz="2800" dirty="0" smtClean="0"/>
              <a:t>Диаграмма </a:t>
            </a:r>
            <a:r>
              <a:rPr lang="ru-RU" sz="2800" dirty="0" smtClean="0"/>
              <a:t>последовательности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(поиск книг)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4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8964488" cy="1152128"/>
          </a:xfrm>
        </p:spPr>
        <p:txBody>
          <a:bodyPr/>
          <a:lstStyle/>
          <a:p>
            <a:r>
              <a:rPr lang="ru-RU" sz="3200" dirty="0" smtClean="0"/>
              <a:t>Диаграмма последовательности (скачивание книги)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83519"/>
            <a:ext cx="8917759" cy="33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8964488" cy="1152128"/>
          </a:xfrm>
        </p:spPr>
        <p:txBody>
          <a:bodyPr/>
          <a:lstStyle/>
          <a:p>
            <a:r>
              <a:rPr lang="ru-RU" sz="3200" dirty="0" smtClean="0"/>
              <a:t>Диаграмма последовательности </a:t>
            </a:r>
            <a:br>
              <a:rPr lang="ru-RU" sz="3200" dirty="0" smtClean="0"/>
            </a:br>
            <a:r>
              <a:rPr lang="ru-RU" sz="3200" dirty="0" smtClean="0"/>
              <a:t>(загрузка новых книг)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1810097"/>
            <a:ext cx="77057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491</TotalTime>
  <Words>76</Words>
  <Application>Microsoft Office PowerPoint</Application>
  <PresentationFormat>Экран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Воздушный поток</vt:lpstr>
      <vt:lpstr>СГУ УЦ NetCracker Учебный проект </vt:lpstr>
      <vt:lpstr>FreeLibrary</vt:lpstr>
      <vt:lpstr>Технологии</vt:lpstr>
      <vt:lpstr>Схема БД</vt:lpstr>
      <vt:lpstr>Диаграмма последовательности (регистрация)</vt:lpstr>
      <vt:lpstr>Диаграмма последовательности (аутентификация)</vt:lpstr>
      <vt:lpstr>Диаграмма последовательности (поиск книг)</vt:lpstr>
      <vt:lpstr>Диаграмма последовательности (скачивание книги)</vt:lpstr>
      <vt:lpstr>Диаграмма последовательности  (загрузка новых книг)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СГУ УЦ учебный проект</dc:title>
  <dc:creator>Taisia</dc:creator>
  <cp:lastModifiedBy>Taisia</cp:lastModifiedBy>
  <cp:revision>13</cp:revision>
  <dcterms:created xsi:type="dcterms:W3CDTF">2018-04-17T07:20:12Z</dcterms:created>
  <dcterms:modified xsi:type="dcterms:W3CDTF">2018-05-10T18:00:57Z</dcterms:modified>
</cp:coreProperties>
</file>