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3399-408F-499C-893C-ED1CCE49FF8B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2DB3399-408F-499C-893C-ED1CCE49FF8B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0E6FEB8-4FDF-4FFE-A8AC-D28A4F6E065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1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12117" y="548680"/>
            <a:ext cx="8064896" cy="6140142"/>
          </a:xfrm>
          <a:prstGeom prst="rect">
            <a:avLst/>
          </a:prstGeom>
          <a:scene3d>
            <a:camera prst="perspectiveAbove"/>
            <a:lightRig rig="threePt" dir="t"/>
          </a:scene3d>
        </p:spPr>
        <p:txBody>
          <a:bodyPr wrap="square">
            <a:spAutoFit/>
          </a:bodyPr>
          <a:lstStyle/>
          <a:p>
            <a:pPr algn="just"/>
            <a:r>
              <a:rPr lang="en-US" sz="2800" dirty="0" err="1"/>
              <a:t>Kotlin</a:t>
            </a:r>
            <a:r>
              <a:rPr lang="en-US" sz="2800" dirty="0"/>
              <a:t> is  statically typed “pragmatic” programming language</a:t>
            </a:r>
            <a:r>
              <a:rPr lang="en-US" sz="2800" dirty="0" smtClean="0"/>
              <a:t>. </a:t>
            </a:r>
            <a:r>
              <a:rPr lang="en-US" sz="2800" dirty="0"/>
              <a:t>It's statically typed like Java, C, and C++. It's also fully compatible with Java but has a much simpler syntax.</a:t>
            </a:r>
            <a:r>
              <a:rPr lang="en-US" sz="2800" dirty="0" smtClean="0"/>
              <a:t> </a:t>
            </a:r>
            <a:r>
              <a:rPr lang="en-US" sz="2800" dirty="0" err="1"/>
              <a:t>Kotlin</a:t>
            </a:r>
            <a:r>
              <a:rPr lang="en-US" sz="2800" dirty="0"/>
              <a:t> programming language to build the android applications. </a:t>
            </a:r>
          </a:p>
          <a:p>
            <a:pPr algn="just"/>
            <a:r>
              <a:rPr lang="en-US" sz="2800" dirty="0" err="1"/>
              <a:t>Kotlin</a:t>
            </a:r>
            <a:r>
              <a:rPr lang="en-US" sz="2800" dirty="0"/>
              <a:t> came when Android development needed a more modern language to add to the qualities of Java and aid in mobile development.  </a:t>
            </a:r>
            <a:r>
              <a:rPr lang="en-US" sz="2800" dirty="0" err="1"/>
              <a:t>JetBrains</a:t>
            </a:r>
            <a:r>
              <a:rPr lang="en-US" sz="2800" dirty="0"/>
              <a:t>, the people who created </a:t>
            </a:r>
            <a:r>
              <a:rPr lang="en-US" sz="2800" dirty="0" err="1"/>
              <a:t>IntelliJ</a:t>
            </a:r>
            <a:r>
              <a:rPr lang="en-US" sz="2800" dirty="0"/>
              <a:t>, the integrated development environment also created </a:t>
            </a:r>
            <a:r>
              <a:rPr lang="en-US" sz="2800" dirty="0" err="1"/>
              <a:t>Kotlin</a:t>
            </a:r>
            <a:r>
              <a:rPr lang="en-US" sz="2800" dirty="0"/>
              <a:t>. At Google I/O 2017, Google Announced First-class Support For </a:t>
            </a:r>
            <a:r>
              <a:rPr lang="en-US" sz="2800" dirty="0" err="1"/>
              <a:t>Kotlin</a:t>
            </a:r>
            <a:r>
              <a:rPr lang="en-US" sz="2800" dirty="0"/>
              <a:t> On Android.</a:t>
            </a:r>
            <a:endParaRPr lang="ru-RU" sz="2800" dirty="0"/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9419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12117" y="404664"/>
            <a:ext cx="80648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Kotlin</a:t>
            </a:r>
            <a:r>
              <a:rPr lang="en-US" sz="3200" dirty="0"/>
              <a:t> is General Purpose Language that can run on the JVM, or being </a:t>
            </a:r>
            <a:r>
              <a:rPr lang="en-US" sz="3200" dirty="0" err="1"/>
              <a:t>transpiled</a:t>
            </a:r>
            <a:r>
              <a:rPr lang="en-US" sz="3200" dirty="0"/>
              <a:t> to JavaScript (with native compilation in the making). It means it can be used to write all sort of applications and those applications can run wherever we have a JVM (so basically everywhere) and even in the browser.</a:t>
            </a:r>
          </a:p>
          <a:p>
            <a:r>
              <a:rPr lang="en-US" sz="3200" dirty="0"/>
              <a:t>It also means that it can reuse Java libraries or </a:t>
            </a:r>
            <a:r>
              <a:rPr lang="en-US" sz="3200" dirty="0" err="1"/>
              <a:t>Javascript</a:t>
            </a:r>
            <a:r>
              <a:rPr lang="en-US" sz="3200" dirty="0"/>
              <a:t> libraries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850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12117" y="404664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The language itself is a modern, concise and powerful language. It does not present a revolution w.r.t. existing languages, it just permits to developers to write understandable code easily. It supports data classes, lambdas, functional programming and object-oriented programming.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60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E:\Рабочий стол\75e087333d725b9f69ec3d009abf17f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35292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ÐÐ°ÑÑÐ¸Ð½ÐºÐ¸ Ð¿Ð¾ Ð·Ð°Ð¿ÑÐ¾ÑÑ KOTLIN V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ÐÐ°ÑÑÐ¸Ð½ÐºÐ¸ Ð¿Ð¾ Ð·Ð°Ð¿ÑÐ¾ÑÑ KOTLIN V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0"/>
          <a:stretch/>
        </p:blipFill>
        <p:spPr bwMode="auto">
          <a:xfrm>
            <a:off x="611560" y="836712"/>
            <a:ext cx="8058150" cy="4834476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72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620688"/>
            <a:ext cx="80648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Kotlin</a:t>
            </a:r>
            <a:r>
              <a:rPr lang="en-US" sz="2800" b="1" dirty="0"/>
              <a:t> features enable more concise and understandable code than Java without sacrificing performance or safety</a:t>
            </a:r>
            <a:r>
              <a:rPr lang="en-US" sz="2800" b="1" dirty="0" smtClean="0"/>
              <a:t>. </a:t>
            </a:r>
            <a:r>
              <a:rPr lang="en-US" sz="2800" b="1" dirty="0" err="1"/>
              <a:t>Kotlin</a:t>
            </a:r>
            <a:r>
              <a:rPr lang="en-US" sz="2800" b="1" dirty="0"/>
              <a:t> compiles to </a:t>
            </a:r>
            <a:r>
              <a:rPr lang="en-US" sz="2800" b="1" dirty="0" err="1"/>
              <a:t>bytecode</a:t>
            </a:r>
            <a:r>
              <a:rPr lang="en-US" sz="2800" b="1" dirty="0"/>
              <a:t>, so it can perform just as well as Java. It's got the same compile-time checks as </a:t>
            </a:r>
            <a:r>
              <a:rPr lang="en-US" sz="2800" b="1" dirty="0" smtClean="0"/>
              <a:t>Java.</a:t>
            </a:r>
            <a:r>
              <a:rPr lang="en-US" sz="2800" b="1" dirty="0"/>
              <a:t> And most importantly, </a:t>
            </a:r>
            <a:r>
              <a:rPr lang="en-US" sz="2800" b="1" dirty="0" err="1"/>
              <a:t>Kotlin's</a:t>
            </a:r>
            <a:r>
              <a:rPr lang="en-US" sz="2800" b="1" dirty="0"/>
              <a:t> language features and standard library functions enable succinct, effective code</a:t>
            </a:r>
            <a:r>
              <a:rPr lang="en-US" sz="2800" b="1" dirty="0" smtClean="0"/>
              <a:t>. </a:t>
            </a:r>
            <a:r>
              <a:rPr lang="en-US" sz="2800" dirty="0"/>
              <a:t> </a:t>
            </a:r>
            <a:endParaRPr lang="en-US" sz="2800" dirty="0" smtClean="0"/>
          </a:p>
          <a:p>
            <a:r>
              <a:rPr lang="en-US" sz="2800" b="1" dirty="0" err="1"/>
              <a:t>Kotlin</a:t>
            </a:r>
            <a:r>
              <a:rPr lang="en-US" sz="2800" b="1" dirty="0"/>
              <a:t> can convert any Java code into its </a:t>
            </a:r>
            <a:r>
              <a:rPr lang="en-US" sz="2800" b="1" dirty="0" err="1"/>
              <a:t>Kotlin</a:t>
            </a:r>
            <a:r>
              <a:rPr lang="en-US" sz="2800" b="1" dirty="0"/>
              <a:t> equivalent and this way the Java coders are not left behind with its open source </a:t>
            </a:r>
            <a:r>
              <a:rPr lang="en-US" sz="2800" b="1" dirty="0" err="1" smtClean="0"/>
              <a:t>communit</a:t>
            </a:r>
            <a:r>
              <a:rPr lang="en-US" sz="2800" b="1" dirty="0"/>
              <a:t>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0087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" y="0"/>
            <a:ext cx="92343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82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224</Words>
  <Application>Microsoft Office PowerPoint</Application>
  <PresentationFormat>Экран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Apple</dc:creator>
  <cp:lastModifiedBy>Apple</cp:lastModifiedBy>
  <cp:revision>22</cp:revision>
  <dcterms:created xsi:type="dcterms:W3CDTF">2019-04-29T05:28:00Z</dcterms:created>
  <dcterms:modified xsi:type="dcterms:W3CDTF">2019-05-13T04:33:37Z</dcterms:modified>
</cp:coreProperties>
</file>