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2DB3399-408F-499C-893C-ED1CCE49FF8B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2117" y="548680"/>
            <a:ext cx="8064896" cy="6140142"/>
          </a:xfrm>
          <a:prstGeom prst="rect">
            <a:avLst/>
          </a:prstGeom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Kotlin</a:t>
            </a:r>
            <a:r>
              <a:rPr lang="en-US" sz="2800" dirty="0"/>
              <a:t> is  statically typed “pragmatic” programming language</a:t>
            </a:r>
            <a:r>
              <a:rPr lang="en-US" sz="2800" dirty="0" smtClean="0"/>
              <a:t>. </a:t>
            </a:r>
            <a:r>
              <a:rPr lang="en-US" sz="2800" dirty="0"/>
              <a:t>It's statically typed like Java, C, and C++. It's also fully compatible with Java but has a much simpler syntax.</a:t>
            </a:r>
            <a:r>
              <a:rPr lang="en-US" sz="2800" dirty="0" smtClean="0"/>
              <a:t> </a:t>
            </a:r>
            <a:r>
              <a:rPr lang="en-US" sz="2800" dirty="0" err="1"/>
              <a:t>Kotlin</a:t>
            </a:r>
            <a:r>
              <a:rPr lang="en-US" sz="2800" dirty="0"/>
              <a:t> programming language to build the android applications. </a:t>
            </a:r>
          </a:p>
          <a:p>
            <a:pPr algn="just"/>
            <a:r>
              <a:rPr lang="en-US" sz="2800" dirty="0" err="1"/>
              <a:t>Kotlin</a:t>
            </a:r>
            <a:r>
              <a:rPr lang="en-US" sz="2800" dirty="0"/>
              <a:t> came when Android development needed a more modern language to add to the qualities of Java and aid in mobile development.  </a:t>
            </a:r>
            <a:r>
              <a:rPr lang="en-US" sz="2800" dirty="0" err="1"/>
              <a:t>JetBrains</a:t>
            </a:r>
            <a:r>
              <a:rPr lang="en-US" sz="2800" dirty="0"/>
              <a:t>, the people who created </a:t>
            </a:r>
            <a:r>
              <a:rPr lang="en-US" sz="2800" dirty="0" err="1"/>
              <a:t>IntelliJ</a:t>
            </a:r>
            <a:r>
              <a:rPr lang="en-US" sz="2800" dirty="0"/>
              <a:t>, the integrated development environment also created </a:t>
            </a:r>
            <a:r>
              <a:rPr lang="en-US" sz="2800" dirty="0" err="1"/>
              <a:t>Kotlin</a:t>
            </a:r>
            <a:r>
              <a:rPr lang="en-US" sz="2800" dirty="0"/>
              <a:t>. At Google I/O 2017, Google Announced First-class Support For </a:t>
            </a:r>
            <a:r>
              <a:rPr lang="en-US" sz="2800" dirty="0" err="1"/>
              <a:t>Kotlin</a:t>
            </a:r>
            <a:r>
              <a:rPr lang="en-US" sz="2800" dirty="0"/>
              <a:t> On Android.</a:t>
            </a:r>
            <a:endParaRPr lang="ru-RU" sz="28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419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2117" y="404664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Kotlin</a:t>
            </a:r>
            <a:r>
              <a:rPr lang="en-US" sz="2800" dirty="0"/>
              <a:t> is General Purpose Language that can run on the JVM, or being </a:t>
            </a:r>
            <a:r>
              <a:rPr lang="en-US" sz="2800" dirty="0" err="1"/>
              <a:t>transpiled</a:t>
            </a:r>
            <a:r>
              <a:rPr lang="en-US" sz="2800" dirty="0"/>
              <a:t> to JavaScript (with native compilation in the making). It means it can be used to write all sort of applications and those applications can run wherever we have a JVM (so basically everywhere) and even in the browser.</a:t>
            </a:r>
          </a:p>
          <a:p>
            <a:r>
              <a:rPr lang="en-US" sz="2800" dirty="0"/>
              <a:t>It also means that it can reuse Java libraries or </a:t>
            </a:r>
            <a:r>
              <a:rPr lang="en-US" sz="2800" dirty="0" err="1"/>
              <a:t>Javascript</a:t>
            </a:r>
            <a:r>
              <a:rPr lang="en-US" sz="2800" dirty="0"/>
              <a:t> libraries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504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2117" y="404664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The language itself is a modern, concise and powerful language. It does not present a revolution w.r.t. existing languages, it just permits to developers to write understandable code easily. It supports data classes, lambdas, functional programming and object-oriented programming.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606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Рабочий стол\75e087333d725b9f69ec3d009abf17f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5292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Рабочий стол\1_3x1QE3VzG5MWi5Qk6C-HL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55818" cy="62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184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Apple</dc:creator>
  <cp:lastModifiedBy>Apple</cp:lastModifiedBy>
  <cp:revision>17</cp:revision>
  <dcterms:created xsi:type="dcterms:W3CDTF">2019-04-29T05:28:00Z</dcterms:created>
  <dcterms:modified xsi:type="dcterms:W3CDTF">2019-05-08T18:02:06Z</dcterms:modified>
</cp:coreProperties>
</file>