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7" autoAdjust="0"/>
    <p:restoredTop sz="94660"/>
  </p:normalViewPr>
  <p:slideViewPr>
    <p:cSldViewPr>
      <p:cViewPr varScale="1">
        <p:scale>
          <a:sx n="73" d="100"/>
          <a:sy n="73" d="100"/>
        </p:scale>
        <p:origin x="-2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87A9EB-4167-4005-AA7A-692526F6BF4E}" type="datetimeFigureOut">
              <a:rPr lang="fr-FR" smtClean="0"/>
              <a:pPr/>
              <a:t>07/06/2013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89CF29-C89A-4521-A7AF-789AF5AF67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Sokoban</a:t>
            </a:r>
            <a:r>
              <a:rPr lang="fr-FR" dirty="0" smtClean="0"/>
              <a:t> SCHLOTTEYMARD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dirty="0" smtClean="0"/>
              <a:t>EYMARD Gabrielle</a:t>
            </a:r>
          </a:p>
          <a:p>
            <a:r>
              <a:rPr lang="fr-FR" b="0" dirty="0" smtClean="0"/>
              <a:t>SCHLOTTERBECK Guillaume</a:t>
            </a:r>
            <a:endParaRPr lang="fr-F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Différents organes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Répartition simple des tâches</a:t>
            </a:r>
          </a:p>
          <a:p>
            <a:pPr>
              <a:buNone/>
            </a:pPr>
            <a:r>
              <a:rPr lang="fr-FR" dirty="0" smtClean="0"/>
              <a:t>Différents modules clairs et indépendants</a:t>
            </a:r>
          </a:p>
          <a:p>
            <a:endParaRPr lang="fr-FR" dirty="0" smtClean="0"/>
          </a:p>
          <a:p>
            <a:r>
              <a:rPr lang="fr-FR" dirty="0" err="1" smtClean="0"/>
              <a:t>Engine</a:t>
            </a:r>
            <a:endParaRPr lang="fr-FR" dirty="0" smtClean="0"/>
          </a:p>
          <a:p>
            <a:r>
              <a:rPr lang="fr-FR" dirty="0" smtClean="0"/>
              <a:t>IHM</a:t>
            </a:r>
          </a:p>
          <a:p>
            <a:r>
              <a:rPr lang="fr-FR" dirty="0" smtClean="0"/>
              <a:t>Log</a:t>
            </a:r>
          </a:p>
          <a:p>
            <a:r>
              <a:rPr lang="fr-FR" dirty="0" err="1" smtClean="0"/>
              <a:t>Level</a:t>
            </a:r>
            <a:endParaRPr lang="fr-FR" dirty="0" smtClean="0"/>
          </a:p>
          <a:p>
            <a:r>
              <a:rPr lang="fr-FR" dirty="0" smtClean="0"/>
              <a:t>Main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Engine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Gère les coups</a:t>
            </a:r>
          </a:p>
          <a:p>
            <a:pPr>
              <a:buNone/>
            </a:pPr>
            <a:r>
              <a:rPr lang="fr-FR" dirty="0" smtClean="0"/>
              <a:t>Seul organe qui écrit dans l’instance du niveau</a:t>
            </a:r>
          </a:p>
          <a:p>
            <a:endParaRPr lang="fr-FR" dirty="0" smtClean="0"/>
          </a:p>
          <a:p>
            <a:r>
              <a:rPr lang="fr-FR" dirty="0" smtClean="0"/>
              <a:t>Tester </a:t>
            </a:r>
            <a:r>
              <a:rPr lang="fr-FR" dirty="0" smtClean="0"/>
              <a:t>un mouvement</a:t>
            </a:r>
          </a:p>
          <a:p>
            <a:r>
              <a:rPr lang="fr-FR" dirty="0" smtClean="0"/>
              <a:t>Jouer </a:t>
            </a:r>
            <a:r>
              <a:rPr lang="fr-FR" dirty="0" smtClean="0"/>
              <a:t>un mouvement</a:t>
            </a:r>
          </a:p>
          <a:p>
            <a:r>
              <a:rPr lang="fr-FR" dirty="0" smtClean="0"/>
              <a:t>Annuler </a:t>
            </a:r>
            <a:r>
              <a:rPr lang="fr-FR" dirty="0" smtClean="0"/>
              <a:t>un coup</a:t>
            </a:r>
          </a:p>
          <a:p>
            <a:r>
              <a:rPr lang="fr-FR" dirty="0" smtClean="0"/>
              <a:t>Rétablir </a:t>
            </a:r>
            <a:r>
              <a:rPr lang="fr-FR" dirty="0" smtClean="0"/>
              <a:t>un coup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IHM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Détache les IO du reste du jeu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Encapsule la bibliothèque Allegro :</a:t>
            </a:r>
            <a:endParaRPr lang="fr-FR" dirty="0"/>
          </a:p>
          <a:p>
            <a:r>
              <a:rPr lang="fr-FR" dirty="0" smtClean="0"/>
              <a:t>Dessine dans une fenêtre</a:t>
            </a:r>
          </a:p>
          <a:p>
            <a:r>
              <a:rPr lang="fr-FR" dirty="0" smtClean="0"/>
              <a:t>Offre une interface clavier</a:t>
            </a:r>
          </a:p>
          <a:p>
            <a:r>
              <a:rPr lang="fr-FR" dirty="0" smtClean="0"/>
              <a:t>Compte le temps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Log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Structure de donnée pensée </a:t>
            </a:r>
            <a:r>
              <a:rPr lang="fr-FR" dirty="0" smtClean="0"/>
              <a:t>pour manipuler un liste doublement chainée (LDC).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Créer/détruire une LDC</a:t>
            </a:r>
          </a:p>
          <a:p>
            <a:r>
              <a:rPr lang="fr-FR" dirty="0" smtClean="0"/>
              <a:t>Circuler dans une LDC</a:t>
            </a:r>
          </a:p>
          <a:p>
            <a:r>
              <a:rPr lang="fr-FR" dirty="0" smtClean="0"/>
              <a:t>Insérer/supprimer des éléments dans une LDC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Level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Offre une interface entre le fichier de niveau et le reste du programme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Lire dans un fichier de niveau</a:t>
            </a:r>
          </a:p>
          <a:p>
            <a:r>
              <a:rPr lang="fr-FR" dirty="0" smtClean="0"/>
              <a:t>Charger un niveau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Main.c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Utilise, gère et interconnecte les organes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</TotalTime>
  <Words>128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Oriel</vt:lpstr>
      <vt:lpstr>Sokoban SCHLOTTEYMARD</vt:lpstr>
      <vt:lpstr>Différents organes</vt:lpstr>
      <vt:lpstr>Engine</vt:lpstr>
      <vt:lpstr>IHM</vt:lpstr>
      <vt:lpstr>Log</vt:lpstr>
      <vt:lpstr>Level</vt:lpstr>
      <vt:lpstr>Main.c</vt:lpstr>
    </vt:vector>
  </TitlesOfParts>
  <Company>perso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 SCHLOTTERBECK</dc:creator>
  <cp:lastModifiedBy>Guillaume SCHLOTTERBECK</cp:lastModifiedBy>
  <cp:revision>7</cp:revision>
  <dcterms:created xsi:type="dcterms:W3CDTF">2013-06-07T06:41:51Z</dcterms:created>
  <dcterms:modified xsi:type="dcterms:W3CDTF">2013-06-07T07:34:15Z</dcterms:modified>
</cp:coreProperties>
</file>