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9" r:id="rId4"/>
    <p:sldId id="290" r:id="rId5"/>
    <p:sldId id="294" r:id="rId6"/>
    <p:sldId id="280" r:id="rId7"/>
    <p:sldId id="293" r:id="rId8"/>
    <p:sldId id="289" r:id="rId9"/>
    <p:sldId id="291" r:id="rId10"/>
    <p:sldId id="292" r:id="rId11"/>
    <p:sldId id="296" r:id="rId12"/>
    <p:sldId id="281" r:id="rId13"/>
    <p:sldId id="284" r:id="rId14"/>
    <p:sldId id="295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5.jpeg"/><Relationship Id="rId7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jpeg"/><Relationship Id="rId5" Type="http://schemas.openxmlformats.org/officeDocument/2006/relationships/image" Target="../media/image7.jpeg"/><Relationship Id="rId10" Type="http://schemas.openxmlformats.org/officeDocument/2006/relationships/image" Target="../media/image15.jpeg"/><Relationship Id="rId4" Type="http://schemas.openxmlformats.org/officeDocument/2006/relationships/image" Target="../media/image6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22.jpeg"/><Relationship Id="rId5" Type="http://schemas.openxmlformats.org/officeDocument/2006/relationships/image" Target="../media/image7.jpeg"/><Relationship Id="rId10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5.jpeg"/><Relationship Id="rId7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4: </a:t>
            </a:r>
            <a:br>
              <a:rPr lang="en-US" sz="4000" b="1" dirty="0" smtClean="0"/>
            </a:br>
            <a:r>
              <a:rPr lang="en-US" sz="4000" b="1" dirty="0" smtClean="0"/>
              <a:t>IT in Business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example of e-trade and e-bank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5" name="Picture 14" descr="eban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0200"/>
            <a:ext cx="8555146" cy="1145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etrad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819400"/>
            <a:ext cx="8001000" cy="350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Types of E-Business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5" name="Picture 14" descr="b2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2209800"/>
            <a:ext cx="6604353" cy="3676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Types of Business explained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8001000" cy="45811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zh-TW" b="1" dirty="0" smtClean="0">
                <a:solidFill>
                  <a:schemeClr val="tx1"/>
                </a:solidFill>
                <a:latin typeface="Arial" pitchFamily="34" charset="0"/>
              </a:rPr>
              <a:t>Business-to-business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Arial" pitchFamily="34" charset="0"/>
              </a:rPr>
              <a:t>two (or more) businesses make transactions electronically.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zh-TW" b="1" dirty="0" smtClean="0">
                <a:solidFill>
                  <a:schemeClr val="tx1"/>
                </a:solidFill>
                <a:latin typeface="Arial" pitchFamily="34" charset="0"/>
              </a:rPr>
              <a:t>Business-to-consume</a:t>
            </a:r>
            <a:r>
              <a:rPr lang="en-US" altLang="zh-TW" dirty="0" smtClean="0">
                <a:solidFill>
                  <a:schemeClr val="tx1"/>
                </a:solidFill>
                <a:latin typeface="Arial" pitchFamily="34" charset="0"/>
              </a:rPr>
              <a:t>r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" pitchFamily="34" charset="0"/>
              </a:rPr>
              <a:t>    companies sell directly to consumers over the Internet.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endParaRPr lang="en-US" altLang="zh-TW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altLang="zh-TW" b="1" dirty="0" smtClean="0">
                <a:solidFill>
                  <a:schemeClr val="tx1"/>
                </a:solidFill>
                <a:latin typeface="Arial" pitchFamily="34" charset="0"/>
              </a:rPr>
              <a:t>Consumer-to-consumer</a:t>
            </a:r>
            <a:endParaRPr lang="en-US" altLang="zh-TW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  <a:latin typeface="Arial" pitchFamily="34" charset="0"/>
              </a:rPr>
              <a:t>consumer sell directly to consumer over the internet</a:t>
            </a:r>
            <a:endParaRPr lang="en-GB" altLang="zh-TW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altLang="zh-TW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Advantages of e-business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953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zh-TW" sz="48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Expands a company’s marketplace to national and international markets</a:t>
            </a:r>
          </a:p>
          <a:p>
            <a:pPr lvl="1">
              <a:lnSpc>
                <a:spcPct val="85000"/>
              </a:lnSpc>
              <a:buNone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Allows a producer to reach a large number of customers, anywhere around the globe, at a very low cost</a:t>
            </a: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Enable companies to get material and services from other companies, quickly and at less cost</a:t>
            </a: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Makes marketing and advertising for products cheap</a:t>
            </a:r>
          </a:p>
          <a:p>
            <a:pPr lvl="1">
              <a:lnSpc>
                <a:spcPct val="85000"/>
              </a:lnSpc>
              <a:buNone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Decrease the cost of creating, processing, distributing ,storing, and retrieving paper-based information</a:t>
            </a: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Reduces the time between the outlay of  capital and the receipt of products and services</a:t>
            </a: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endParaRPr lang="en-US" altLang="zh-TW" sz="8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TW" sz="8000" dirty="0" smtClean="0">
                <a:solidFill>
                  <a:schemeClr val="tx1"/>
                </a:solidFill>
                <a:latin typeface="Arial" pitchFamily="34" charset="0"/>
              </a:rPr>
              <a:t>Helps small businesses compete against large companies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zh-TW" sz="29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Disadvantage of e-business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zh-TW" b="1" dirty="0" smtClean="0">
                <a:solidFill>
                  <a:schemeClr val="tx1"/>
                </a:solidFill>
                <a:latin typeface="Arial" pitchFamily="34" charset="0"/>
              </a:rPr>
              <a:t>Fraud on the Internet</a:t>
            </a:r>
          </a:p>
          <a:p>
            <a:pPr lvl="1">
              <a:lnSpc>
                <a:spcPct val="90000"/>
              </a:lnSpc>
            </a:pPr>
            <a:r>
              <a:rPr lang="en-GB" altLang="zh-TW" dirty="0" smtClean="0">
                <a:solidFill>
                  <a:schemeClr val="tx1"/>
                </a:solidFill>
                <a:latin typeface="Arial" pitchFamily="34" charset="0"/>
              </a:rPr>
              <a:t>Using someone else identity to buy or sell products</a:t>
            </a:r>
          </a:p>
          <a:p>
            <a:pPr lvl="1">
              <a:lnSpc>
                <a:spcPct val="90000"/>
              </a:lnSpc>
              <a:buNone/>
            </a:pPr>
            <a:endParaRPr lang="en-GB" altLang="zh-TW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TW" dirty="0" smtClean="0">
                <a:solidFill>
                  <a:schemeClr val="tx1"/>
                </a:solidFill>
                <a:latin typeface="Arial" pitchFamily="34" charset="0"/>
              </a:rPr>
              <a:t>Product manipulations, selling cheap and copy staff as original</a:t>
            </a:r>
          </a:p>
          <a:p>
            <a:pPr lvl="1">
              <a:lnSpc>
                <a:spcPct val="90000"/>
              </a:lnSpc>
              <a:buNone/>
            </a:pPr>
            <a:endParaRPr lang="en-GB" altLang="zh-TW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TW" dirty="0" smtClean="0">
                <a:solidFill>
                  <a:schemeClr val="tx1"/>
                </a:solidFill>
                <a:latin typeface="Arial" pitchFamily="34" charset="0"/>
              </a:rPr>
              <a:t> order get lost or undelivered 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14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18/02/2015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The concept of Business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 business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E-Business process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and hardware used in Business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Types of E-business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Advantages of using IT in Business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Disadvantages of doing business online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Human activity directed towards acquiring wealth through buying and selling of goods.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pic>
        <p:nvPicPr>
          <p:cNvPr id="15" name="Picture 14" descr="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200400"/>
            <a:ext cx="3352800" cy="3040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E-business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E-business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Any business that takes place by digital processes over a computer network rather than in physical space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15" name="Picture 14" descr="Captu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2971800"/>
            <a:ext cx="5467350" cy="3409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E-Business process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6" name="Picture 15" descr="1.jpg"/>
          <p:cNvPicPr>
            <a:picLocks noChangeAspect="1"/>
          </p:cNvPicPr>
          <p:nvPr/>
        </p:nvPicPr>
        <p:blipFill>
          <a:blip r:embed="rId7">
            <a:lum bright="-30000" contrast="10000"/>
          </a:blip>
          <a:stretch>
            <a:fillRect/>
          </a:stretch>
        </p:blipFill>
        <p:spPr>
          <a:xfrm>
            <a:off x="2514600" y="1828800"/>
            <a:ext cx="4572000" cy="4499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IT Components of E-business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9" name="Picture 18" descr="infrastructu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2209800"/>
            <a:ext cx="6652752" cy="3241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Hardware used in e-business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5" name="Picture 14" descr="1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1752600"/>
            <a:ext cx="2409825" cy="1895475"/>
          </a:xfrm>
          <a:prstGeom prst="rect">
            <a:avLst/>
          </a:prstGeom>
        </p:spPr>
      </p:pic>
      <p:pic>
        <p:nvPicPr>
          <p:cNvPr id="17" name="Picture 16" descr="18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4114800"/>
            <a:ext cx="2505075" cy="1819275"/>
          </a:xfrm>
          <a:prstGeom prst="rect">
            <a:avLst/>
          </a:prstGeom>
        </p:spPr>
      </p:pic>
      <p:pic>
        <p:nvPicPr>
          <p:cNvPr id="18" name="Picture 17" descr="1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4114800"/>
            <a:ext cx="2733675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528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Handheld card reader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Bank cards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Near field communication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Electronic point of sale  </a:t>
            </a:r>
            <a:endParaRPr lang="en-US" dirty="0"/>
          </a:p>
        </p:txBody>
      </p:sp>
      <p:pic>
        <p:nvPicPr>
          <p:cNvPr id="24" name="Picture 23" descr="compu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905000"/>
            <a:ext cx="2653553" cy="1524000"/>
          </a:xfrm>
          <a:prstGeom prst="rect">
            <a:avLst/>
          </a:prstGeom>
        </p:spPr>
      </p:pic>
      <p:pic>
        <p:nvPicPr>
          <p:cNvPr id="25" name="Picture 24" descr="repeat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4038600"/>
            <a:ext cx="2095500" cy="1905000"/>
          </a:xfrm>
          <a:prstGeom prst="rect">
            <a:avLst/>
          </a:prstGeom>
        </p:spPr>
      </p:pic>
      <p:pic>
        <p:nvPicPr>
          <p:cNvPr id="26" name="Picture 25" descr="card bank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752600"/>
            <a:ext cx="2733675" cy="16668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92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Computers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Network devices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Software used in e-business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15" name="Picture 14" descr="browse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600200"/>
            <a:ext cx="1838325" cy="1838325"/>
          </a:xfrm>
          <a:prstGeom prst="rect">
            <a:avLst/>
          </a:prstGeom>
        </p:spPr>
      </p:pic>
      <p:pic>
        <p:nvPicPr>
          <p:cNvPr id="16" name="Picture 15" descr="web paymen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308" y="1752601"/>
            <a:ext cx="2155492" cy="1524000"/>
          </a:xfrm>
          <a:prstGeom prst="rect">
            <a:avLst/>
          </a:prstGeom>
        </p:spPr>
      </p:pic>
      <p:pic>
        <p:nvPicPr>
          <p:cNvPr id="17" name="Picture 16" descr="po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4114800"/>
            <a:ext cx="2114550" cy="1648350"/>
          </a:xfrm>
          <a:prstGeom prst="rect">
            <a:avLst/>
          </a:prstGeom>
        </p:spPr>
      </p:pic>
      <p:pic>
        <p:nvPicPr>
          <p:cNvPr id="18" name="Picture 17" descr="video conferenc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2800" y="4267200"/>
            <a:ext cx="2585946" cy="1371600"/>
          </a:xfrm>
          <a:prstGeom prst="rect">
            <a:avLst/>
          </a:prstGeom>
        </p:spPr>
      </p:pic>
      <p:pic>
        <p:nvPicPr>
          <p:cNvPr id="19" name="Picture 18" descr="email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9400" y="1828800"/>
            <a:ext cx="1838325" cy="1437979"/>
          </a:xfrm>
          <a:prstGeom prst="rect">
            <a:avLst/>
          </a:prstGeom>
        </p:spPr>
      </p:pic>
      <p:pic>
        <p:nvPicPr>
          <p:cNvPr id="21" name="Picture 20" descr="business information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4267200"/>
            <a:ext cx="2191941" cy="1600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82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browsers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payment software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3505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Electronic communication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EPOS Software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Video conferencing software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104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software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E-business Categories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18/02/2015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pic>
        <p:nvPicPr>
          <p:cNvPr id="15" name="Picture 14" descr="categorie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828800"/>
            <a:ext cx="2453201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1.jpg"/>
          <p:cNvPicPr>
            <a:picLocks noChangeAspect="1"/>
          </p:cNvPicPr>
          <p:nvPr/>
        </p:nvPicPr>
        <p:blipFill>
          <a:blip r:embed="rId8">
            <a:lum bright="-20000" contrast="40000"/>
          </a:blip>
          <a:stretch>
            <a:fillRect/>
          </a:stretch>
        </p:blipFill>
        <p:spPr>
          <a:xfrm>
            <a:off x="3505200" y="2057400"/>
            <a:ext cx="5303874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429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4:  IT in Business</vt:lpstr>
      <vt:lpstr>Lecture outline </vt:lpstr>
      <vt:lpstr> What is Business </vt:lpstr>
      <vt:lpstr> What is E-business </vt:lpstr>
      <vt:lpstr> E-Business process </vt:lpstr>
      <vt:lpstr> IT Components of E-business </vt:lpstr>
      <vt:lpstr> Hardware used in e-business </vt:lpstr>
      <vt:lpstr>Software used in e-business</vt:lpstr>
      <vt:lpstr> E-business Categories  </vt:lpstr>
      <vt:lpstr> example of e-trade and e-bank </vt:lpstr>
      <vt:lpstr> Types of E-Business </vt:lpstr>
      <vt:lpstr> Types of Business explained </vt:lpstr>
      <vt:lpstr>Advantages of e-business </vt:lpstr>
      <vt:lpstr>Disadvantage of e-business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298</cp:revision>
  <dcterms:created xsi:type="dcterms:W3CDTF">2013-08-21T19:17:07Z</dcterms:created>
  <dcterms:modified xsi:type="dcterms:W3CDTF">2015-02-17T22:09:22Z</dcterms:modified>
</cp:coreProperties>
</file>