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1" r:id="rId4"/>
    <p:sldId id="294" r:id="rId5"/>
    <p:sldId id="293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7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3600" dirty="0"/>
              <a:t>Introduction to Basic Programming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Reserved words or keywords are words that have a specific meaning to the compiler and cannot be used for other purposes in the </a:t>
            </a:r>
            <a:r>
              <a:rPr lang="en-US" sz="2800" dirty="0" smtClean="0"/>
              <a:t>program.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/>
              <a:t>example, when the compiler sees the word class, it understands that the word after class is the name for the class.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47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Keywords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40000" r="43561" b="13806"/>
          <a:stretch/>
        </p:blipFill>
        <p:spPr bwMode="auto">
          <a:xfrm>
            <a:off x="762000" y="1560109"/>
            <a:ext cx="7564471" cy="4777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08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uses certain reserved words called modifiers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Modifiers </a:t>
            </a:r>
            <a:r>
              <a:rPr lang="en-US" dirty="0"/>
              <a:t>specify the properties of the data, methods, and classes and how they can be used. </a:t>
            </a:r>
          </a:p>
          <a:p>
            <a:pPr marL="0" indent="0">
              <a:buNone/>
            </a:pPr>
            <a:r>
              <a:rPr lang="en-US" dirty="0" smtClean="0"/>
              <a:t>    Examples </a:t>
            </a:r>
            <a:r>
              <a:rPr lang="en-US" dirty="0"/>
              <a:t>of modifiers are:</a:t>
            </a:r>
          </a:p>
          <a:p>
            <a:r>
              <a:rPr lang="en-US" dirty="0" smtClean="0"/>
              <a:t>public </a:t>
            </a:r>
            <a:r>
              <a:rPr lang="en-US" dirty="0"/>
              <a:t>and static. </a:t>
            </a:r>
          </a:p>
          <a:p>
            <a:r>
              <a:rPr lang="en-US" dirty="0" smtClean="0"/>
              <a:t>private</a:t>
            </a:r>
            <a:r>
              <a:rPr lang="en-US" dirty="0"/>
              <a:t>, </a:t>
            </a:r>
          </a:p>
          <a:p>
            <a:r>
              <a:rPr lang="en-US" dirty="0" smtClean="0"/>
              <a:t>final</a:t>
            </a:r>
            <a:r>
              <a:rPr lang="en-US" dirty="0"/>
              <a:t>, </a:t>
            </a:r>
          </a:p>
          <a:p>
            <a:r>
              <a:rPr lang="en-US" dirty="0" smtClean="0"/>
              <a:t>abstract</a:t>
            </a:r>
            <a:r>
              <a:rPr lang="en-US" dirty="0"/>
              <a:t>, and </a:t>
            </a:r>
          </a:p>
          <a:p>
            <a:r>
              <a:rPr lang="en-US" dirty="0" smtClean="0"/>
              <a:t>protected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public members can be accessed by other programs.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private member cannot be accessed by other programs.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7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class is the essential Java construct.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 </a:t>
            </a:r>
            <a:r>
              <a:rPr lang="en-US" sz="2800" dirty="0"/>
              <a:t>class is a template or blueprint for objects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To </a:t>
            </a:r>
            <a:r>
              <a:rPr lang="en-US" sz="2800" dirty="0"/>
              <a:t>program in Java, you must understand classes and be able to write and use them.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 </a:t>
            </a:r>
            <a:r>
              <a:rPr lang="en-US" sz="2800" dirty="0"/>
              <a:t>program is defined by using one or more classes.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69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 method is a series of statements.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Each </a:t>
            </a:r>
            <a:r>
              <a:rPr lang="en-US" sz="2800" dirty="0"/>
              <a:t>class may contain any number of methods.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In </a:t>
            </a:r>
            <a:r>
              <a:rPr lang="en-US" sz="2800" dirty="0"/>
              <a:t>our simple example ”</a:t>
            </a:r>
            <a:r>
              <a:rPr lang="en-US" sz="2800" b="1" dirty="0" smtClean="0"/>
              <a:t>Firstlec.java</a:t>
            </a:r>
            <a:r>
              <a:rPr lang="en-US" sz="2800" dirty="0"/>
              <a:t>” there is one method named </a:t>
            </a:r>
            <a:r>
              <a:rPr lang="en-US" sz="2800" b="1" dirty="0"/>
              <a:t>main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In </a:t>
            </a:r>
            <a:r>
              <a:rPr lang="en-US" sz="2800" dirty="0"/>
              <a:t>general:</a:t>
            </a:r>
          </a:p>
          <a:p>
            <a:pPr marL="0" indent="0">
              <a:buNone/>
            </a:pPr>
            <a:r>
              <a:rPr lang="en-US" sz="2800" dirty="0" smtClean="0"/>
              <a:t>       ◦</a:t>
            </a:r>
            <a:r>
              <a:rPr lang="en-US" sz="2800" dirty="0"/>
              <a:t>Method names begin with a lower letter </a:t>
            </a:r>
          </a:p>
          <a:p>
            <a:pPr marL="0" indent="0">
              <a:buNone/>
            </a:pPr>
            <a:r>
              <a:rPr lang="en-US" sz="2800" dirty="0" smtClean="0"/>
              <a:t>       ◦</a:t>
            </a:r>
            <a:r>
              <a:rPr lang="en-US" sz="2800" dirty="0"/>
              <a:t>Java programs begin with </a:t>
            </a:r>
            <a:r>
              <a:rPr lang="en-US" sz="2800" dirty="0" smtClean="0"/>
              <a:t>the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/>
              <a:t>method named main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8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statement represents an action or a sequence of actions.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program may contain any number of statements. </a:t>
            </a:r>
          </a:p>
          <a:p>
            <a:r>
              <a:rPr lang="en-US" b="1" i="1" dirty="0" err="1" smtClean="0"/>
              <a:t>System.out.println</a:t>
            </a:r>
            <a:r>
              <a:rPr lang="en-US" b="1" i="1" dirty="0" smtClean="0"/>
              <a:t> (“</a:t>
            </a:r>
            <a:r>
              <a:rPr lang="en-US" b="1" i="1" dirty="0"/>
              <a:t>Hello, University, First Stage</a:t>
            </a:r>
            <a:r>
              <a:rPr lang="en-US" b="1" i="1" dirty="0" smtClean="0"/>
              <a:t>”)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dirty="0"/>
              <a:t>is a statement.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Every </a:t>
            </a:r>
            <a:r>
              <a:rPr lang="en-US" dirty="0"/>
              <a:t>statement in Java ends with a semicolon (</a:t>
            </a:r>
            <a:r>
              <a:rPr lang="en-US" b="1" i="1" dirty="0"/>
              <a:t>;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of braces in a program forms a block</a:t>
            </a:r>
          </a:p>
          <a:p>
            <a:r>
              <a:rPr lang="en-US" dirty="0" smtClean="0"/>
              <a:t>Block </a:t>
            </a:r>
            <a:r>
              <a:rPr lang="en-US" dirty="0"/>
              <a:t>groups components of a program.</a:t>
            </a:r>
          </a:p>
          <a:p>
            <a:r>
              <a:rPr lang="en-US" dirty="0" smtClean="0"/>
              <a:t>In </a:t>
            </a:r>
            <a:r>
              <a:rPr lang="en-US" dirty="0"/>
              <a:t>Java, each block begins with an opening brace (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dirty="0"/>
              <a:t>) and ends with a closing brace (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dirty="0"/>
              <a:t>). </a:t>
            </a:r>
          </a:p>
          <a:p>
            <a:r>
              <a:rPr lang="en-US" dirty="0" smtClean="0"/>
              <a:t>Blocks </a:t>
            </a:r>
            <a:r>
              <a:rPr lang="en-US" dirty="0"/>
              <a:t>can be nested, meaning that one block can be placed within another, as shown in the following code</a:t>
            </a:r>
          </a:p>
          <a:p>
            <a:endParaRPr 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5" t="13317" r="32917" b="64183"/>
          <a:stretch/>
        </p:blipFill>
        <p:spPr bwMode="auto">
          <a:xfrm>
            <a:off x="762000" y="4495800"/>
            <a:ext cx="6597746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143000" y="4876800"/>
            <a:ext cx="70866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143000" y="6019800"/>
            <a:ext cx="70866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29600" y="4876800"/>
            <a:ext cx="0" cy="1143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55654" y="5257800"/>
            <a:ext cx="606434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55654" y="5715000"/>
            <a:ext cx="6064346" cy="304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2346" y="5242560"/>
            <a:ext cx="0" cy="472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27" name="Rectangle 5126"/>
          <p:cNvSpPr/>
          <p:nvPr/>
        </p:nvSpPr>
        <p:spPr>
          <a:xfrm>
            <a:off x="6324600" y="5029200"/>
            <a:ext cx="17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Method </a:t>
            </a:r>
            <a:r>
              <a:rPr lang="en-US" sz="1400" b="1" dirty="0" smtClean="0"/>
              <a:t>Block</a:t>
            </a:r>
            <a:endParaRPr lang="en-US" sz="1400" b="1" dirty="0"/>
          </a:p>
        </p:txBody>
      </p:sp>
      <p:sp>
        <p:nvSpPr>
          <p:cNvPr id="5128" name="Rectangle 5127"/>
          <p:cNvSpPr/>
          <p:nvPr/>
        </p:nvSpPr>
        <p:spPr>
          <a:xfrm>
            <a:off x="7924800" y="5137055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 </a:t>
            </a:r>
          </a:p>
          <a:p>
            <a:r>
              <a:rPr lang="en-US" b="1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35516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Multiple Lines of Text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b="1" dirty="0" smtClean="0"/>
              <a:t>Firstlec.java</a:t>
            </a:r>
            <a:r>
              <a:rPr lang="en-US" dirty="0" smtClean="0"/>
              <a:t> </a:t>
            </a:r>
            <a:r>
              <a:rPr lang="en-US" dirty="0"/>
              <a:t>program to display two line text, using two statements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15000" r="32425" b="56716"/>
          <a:stretch/>
        </p:blipFill>
        <p:spPr bwMode="auto">
          <a:xfrm>
            <a:off x="228600" y="2916072"/>
            <a:ext cx="8593023" cy="264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5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Multiple lines of Text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single statement output, to display multiple lines of </a:t>
            </a:r>
            <a:r>
              <a:rPr lang="en-US" dirty="0" smtClean="0"/>
              <a:t>text.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14738" r="32798" b="40485"/>
          <a:stretch/>
        </p:blipFill>
        <p:spPr bwMode="auto">
          <a:xfrm>
            <a:off x="1143000" y="2590800"/>
            <a:ext cx="6646460" cy="327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18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Escape Sequences For Formatting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escape sequences in </a:t>
            </a:r>
            <a:r>
              <a:rPr lang="en-US" dirty="0" err="1" smtClean="0"/>
              <a:t>println</a:t>
            </a:r>
            <a:r>
              <a:rPr lang="en-US" dirty="0" smtClean="0"/>
              <a:t> method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(“Hello,\</a:t>
            </a:r>
            <a:r>
              <a:rPr lang="en-US" dirty="0" err="1"/>
              <a:t>tUniversity</a:t>
            </a:r>
            <a:r>
              <a:rPr lang="en-US" dirty="0"/>
              <a:t>!”);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(“Dept. of \”Computer Science\” “);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7" t="25957" r="27197" b="29033"/>
          <a:stretch/>
        </p:blipFill>
        <p:spPr bwMode="auto">
          <a:xfrm>
            <a:off x="2792217" y="1676400"/>
            <a:ext cx="3793965" cy="238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73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the </a:t>
            </a:r>
            <a:r>
              <a:rPr lang="en-US" b="1" dirty="0"/>
              <a:t>edit, compile, </a:t>
            </a:r>
            <a:r>
              <a:rPr lang="en-US" dirty="0"/>
              <a:t>and </a:t>
            </a:r>
            <a:r>
              <a:rPr lang="en-US" b="1" dirty="0"/>
              <a:t>execute </a:t>
            </a:r>
            <a:r>
              <a:rPr lang="en-US" dirty="0"/>
              <a:t>process.</a:t>
            </a:r>
          </a:p>
          <a:p>
            <a:r>
              <a:rPr lang="en-US" dirty="0" smtClean="0"/>
              <a:t>Write </a:t>
            </a:r>
            <a:r>
              <a:rPr lang="en-US" dirty="0"/>
              <a:t>a simple java program.</a:t>
            </a:r>
          </a:p>
          <a:p>
            <a:r>
              <a:rPr lang="en-US" dirty="0" smtClean="0"/>
              <a:t>Show </a:t>
            </a:r>
            <a:r>
              <a:rPr lang="en-US" dirty="0"/>
              <a:t>basic programming concepts</a:t>
            </a:r>
          </a:p>
          <a:p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b="1" dirty="0" smtClean="0"/>
              <a:t>elements </a:t>
            </a:r>
            <a:r>
              <a:rPr lang="en-US" dirty="0" smtClean="0"/>
              <a:t>that </a:t>
            </a:r>
            <a:r>
              <a:rPr lang="en-US" dirty="0"/>
              <a:t>make up a Java program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comments </a:t>
            </a:r>
            <a:r>
              <a:rPr lang="en-US" dirty="0" smtClean="0"/>
              <a:t>to </a:t>
            </a:r>
            <a:r>
              <a:rPr lang="en-US" dirty="0"/>
              <a:t>improve the readability of your </a:t>
            </a:r>
            <a:r>
              <a:rPr lang="en-US" dirty="0" smtClean="0"/>
              <a:t>programs.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JAVA PROGRAMMING</a:t>
            </a:r>
            <a:r>
              <a:rPr lang="en-US" dirty="0"/>
              <a:t> </a:t>
            </a:r>
            <a:r>
              <a:rPr lang="en-US" dirty="0" smtClean="0"/>
              <a:t>COMPREHENSIVE VERSION 10th Edition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aul </a:t>
            </a:r>
            <a:r>
              <a:rPr lang="en-US" dirty="0" err="1" smtClean="0"/>
              <a:t>Deitel</a:t>
            </a:r>
            <a:r>
              <a:rPr lang="en-US" dirty="0" smtClean="0"/>
              <a:t> , </a:t>
            </a:r>
            <a:r>
              <a:rPr lang="en-US" dirty="0"/>
              <a:t>“Java How to Program”, 9thed.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7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/>
              <a:t> </a:t>
            </a:r>
            <a:r>
              <a:rPr lang="en-US" sz="6600" dirty="0" smtClean="0"/>
              <a:t>      </a:t>
            </a: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27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Writing a program involves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designing </a:t>
            </a:r>
            <a:r>
              <a:rPr lang="en-US" sz="2800" dirty="0"/>
              <a:t>a strategy for solving the problem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using </a:t>
            </a:r>
            <a:r>
              <a:rPr lang="en-US" sz="2800" dirty="0"/>
              <a:t>a programming language to implement that strategy.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582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</a:t>
            </a:r>
            <a:r>
              <a:rPr lang="en-US" dirty="0"/>
              <a:t>program by typing it into </a:t>
            </a:r>
            <a:r>
              <a:rPr lang="en-US" dirty="0" err="1"/>
              <a:t>TextPad</a:t>
            </a:r>
            <a:r>
              <a:rPr lang="en-US" dirty="0"/>
              <a:t>, and save it </a:t>
            </a:r>
            <a:r>
              <a:rPr lang="en-US" dirty="0" smtClean="0"/>
              <a:t>the file as </a:t>
            </a:r>
            <a:r>
              <a:rPr lang="en-US" b="1" i="1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extension   </a:t>
            </a:r>
            <a:r>
              <a:rPr lang="en-US" b="1" i="1" dirty="0" smtClean="0"/>
              <a:t>.java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Compile the program </a:t>
            </a:r>
          </a:p>
          <a:p>
            <a:pPr marL="0" indent="0">
              <a:buNone/>
            </a:pPr>
            <a:r>
              <a:rPr lang="en-US" dirty="0" smtClean="0"/>
              <a:t>  Choosing: Tools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 smtClean="0"/>
              <a:t> 	External tools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</a:p>
          <a:p>
            <a:pPr marL="0" indent="0">
              <a:buNone/>
            </a:pPr>
            <a:r>
              <a:rPr lang="en-US" dirty="0" smtClean="0"/>
              <a:t> 	 Compile </a:t>
            </a:r>
            <a:r>
              <a:rPr lang="en-US" dirty="0"/>
              <a:t>java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smtClean="0"/>
              <a:t>  Press </a:t>
            </a:r>
            <a:r>
              <a:rPr lang="en-US" b="1" dirty="0" smtClean="0"/>
              <a:t>Ctrl </a:t>
            </a:r>
            <a:r>
              <a:rPr lang="en-US" dirty="0" smtClean="0"/>
              <a:t>and </a:t>
            </a:r>
            <a:r>
              <a:rPr lang="en-US" b="1" dirty="0"/>
              <a:t>1</a:t>
            </a:r>
            <a:r>
              <a:rPr lang="en-US" dirty="0"/>
              <a:t>key on the </a:t>
            </a:r>
            <a:r>
              <a:rPr lang="en-US" dirty="0" smtClean="0"/>
              <a:t>keyboard</a:t>
            </a:r>
          </a:p>
          <a:p>
            <a:pPr marL="0" indent="0">
              <a:buNone/>
            </a:pPr>
            <a:r>
              <a:rPr lang="en-US" dirty="0"/>
              <a:t>This creates a Java </a:t>
            </a:r>
            <a:r>
              <a:rPr lang="en-US" b="1" i="1" dirty="0" smtClean="0"/>
              <a:t>bytecode </a:t>
            </a:r>
            <a:r>
              <a:rPr lang="en-US" dirty="0" smtClean="0"/>
              <a:t>file </a:t>
            </a:r>
          </a:p>
          <a:p>
            <a:pPr marL="0" indent="0">
              <a:buNone/>
            </a:pPr>
            <a:r>
              <a:rPr lang="en-US" dirty="0" smtClean="0"/>
              <a:t>with extension </a:t>
            </a:r>
            <a:r>
              <a:rPr lang="en-US" b="1" i="1" dirty="0" smtClean="0"/>
              <a:t>. class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6236" y="353477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4457700"/>
            <a:ext cx="20472" cy="4148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93471"/>
            <a:ext cx="3314700" cy="205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3886200" y="3219450"/>
            <a:ext cx="16002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94578"/>
            <a:ext cx="1371600" cy="204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4953000" y="5334000"/>
            <a:ext cx="16002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1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</a:t>
            </a:r>
            <a:r>
              <a:rPr lang="en-US" dirty="0"/>
              <a:t>java program by:</a:t>
            </a:r>
          </a:p>
          <a:p>
            <a:pPr marL="0" indent="0">
              <a:buNone/>
            </a:pPr>
            <a:r>
              <a:rPr lang="en-US" dirty="0" smtClean="0"/>
              <a:t>Choosing:  Tools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External </a:t>
            </a:r>
            <a:r>
              <a:rPr lang="en-US" dirty="0"/>
              <a:t>Tools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Run </a:t>
            </a:r>
            <a:r>
              <a:rPr lang="en-US" dirty="0"/>
              <a:t>Java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b="1" i="1" dirty="0" smtClean="0"/>
              <a:t>           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dirty="0" smtClean="0"/>
              <a:t>Press </a:t>
            </a:r>
            <a:r>
              <a:rPr lang="en-US" b="1" dirty="0" smtClean="0"/>
              <a:t>Ctrl </a:t>
            </a:r>
            <a:r>
              <a:rPr lang="en-US" dirty="0" smtClean="0"/>
              <a:t>and </a:t>
            </a:r>
            <a:r>
              <a:rPr lang="en-US" b="1" dirty="0" smtClean="0"/>
              <a:t>2 </a:t>
            </a:r>
            <a:r>
              <a:rPr lang="en-US" dirty="0" smtClean="0"/>
              <a:t>key </a:t>
            </a:r>
            <a:r>
              <a:rPr lang="en-US" dirty="0"/>
              <a:t>on the keyboard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619500" cy="220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96236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96236" y="2514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29000" y="2667000"/>
            <a:ext cx="2057400" cy="5524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19600"/>
            <a:ext cx="1552575" cy="208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457700" y="5257800"/>
            <a:ext cx="2057400" cy="5524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Steps </a:t>
            </a:r>
            <a:r>
              <a:rPr lang="en-US" dirty="0"/>
              <a:t>in Creating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Compiling </a:t>
            </a:r>
            <a:r>
              <a:rPr lang="en-US" dirty="0"/>
              <a:t>and Executing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Java Program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9" t="14616" r="17612" b="4851"/>
          <a:stretch/>
        </p:blipFill>
        <p:spPr bwMode="auto">
          <a:xfrm>
            <a:off x="4648200" y="609600"/>
            <a:ext cx="4195952" cy="589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4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 smtClean="0"/>
              <a:t>Reserved </a:t>
            </a:r>
            <a:r>
              <a:rPr lang="en-US" dirty="0"/>
              <a:t>words</a:t>
            </a:r>
          </a:p>
          <a:p>
            <a:r>
              <a:rPr lang="en-US" dirty="0" smtClean="0"/>
              <a:t>Modifiers</a:t>
            </a:r>
            <a:endParaRPr lang="en-US" dirty="0"/>
          </a:p>
          <a:p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method</a:t>
            </a:r>
          </a:p>
          <a:p>
            <a:r>
              <a:rPr lang="en-US" dirty="0" smtClean="0"/>
              <a:t>Statements</a:t>
            </a:r>
            <a:endParaRPr lang="en-US" dirty="0"/>
          </a:p>
          <a:p>
            <a:r>
              <a:rPr lang="en-US" dirty="0" smtClean="0"/>
              <a:t>Blocks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for a </a:t>
            </a:r>
            <a:r>
              <a:rPr lang="en-US" b="1" dirty="0"/>
              <a:t>single </a:t>
            </a:r>
            <a:r>
              <a:rPr lang="en-US" b="1" dirty="0" smtClean="0"/>
              <a:t>line: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//    Everything </a:t>
            </a:r>
            <a:r>
              <a:rPr lang="en-US" b="1" dirty="0"/>
              <a:t>until the end of the line is a </a:t>
            </a:r>
            <a:r>
              <a:rPr lang="en-US" b="1" dirty="0" smtClean="0"/>
              <a:t>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Multi-line </a:t>
            </a:r>
            <a:r>
              <a:rPr lang="en-US" dirty="0" smtClean="0"/>
              <a:t>documentation: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/* Every thing between these delimiters is a </a:t>
            </a:r>
          </a:p>
          <a:p>
            <a:pPr marL="0" indent="0">
              <a:buNone/>
            </a:pPr>
            <a:r>
              <a:rPr lang="en-US" b="1" dirty="0" smtClean="0"/>
              <a:t> comment </a:t>
            </a:r>
            <a:r>
              <a:rPr lang="en-US" b="1" dirty="0"/>
              <a:t>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compiler ignores all text between the delimiters.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3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 (or that portion of the program) author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does the program do </a:t>
            </a:r>
          </a:p>
          <a:p>
            <a:pPr marL="0" indent="0">
              <a:buNone/>
            </a:pPr>
            <a:r>
              <a:rPr lang="en-US" sz="2800" dirty="0" smtClean="0"/>
              <a:t>         e.g., </a:t>
            </a:r>
            <a:r>
              <a:rPr lang="en-US" sz="2800" dirty="0"/>
              <a:t>tax program.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are the specific features of the program </a:t>
            </a:r>
          </a:p>
          <a:p>
            <a:pPr marL="0" indent="0">
              <a:buNone/>
            </a:pPr>
            <a:r>
              <a:rPr lang="en-US" sz="2800" dirty="0" smtClean="0"/>
              <a:t>       e.g</a:t>
            </a:r>
            <a:r>
              <a:rPr lang="en-US" sz="2800" dirty="0"/>
              <a:t>., it calculates personal or small business tax.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are it’s limitations 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is the version of the program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32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5699</TotalTime>
  <Words>681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Introduction to Basic Programming Concepts</vt:lpstr>
      <vt:lpstr>Objectives</vt:lpstr>
      <vt:lpstr>A Simple Java Program </vt:lpstr>
      <vt:lpstr>Simple Java Program </vt:lpstr>
      <vt:lpstr>PowerPoint Presentation</vt:lpstr>
      <vt:lpstr>PowerPoint Presentation</vt:lpstr>
      <vt:lpstr>Anatomy of a Java Program</vt:lpstr>
      <vt:lpstr>Comments</vt:lpstr>
      <vt:lpstr>What Should You Document?</vt:lpstr>
      <vt:lpstr>Reserved Words</vt:lpstr>
      <vt:lpstr>Java Keywords</vt:lpstr>
      <vt:lpstr>Modifiers</vt:lpstr>
      <vt:lpstr>Classes</vt:lpstr>
      <vt:lpstr>Methods</vt:lpstr>
      <vt:lpstr>Statements</vt:lpstr>
      <vt:lpstr>Blocks</vt:lpstr>
      <vt:lpstr>Displaying Multiple Lines of Text (1)</vt:lpstr>
      <vt:lpstr>Displaying Multiple lines of Text (2)</vt:lpstr>
      <vt:lpstr>Some Escape Sequences For Formatting</vt:lpstr>
      <vt:lpstr>Reference </vt:lpstr>
      <vt:lpstr>PowerPoint Presentation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Tara</cp:lastModifiedBy>
  <cp:revision>47</cp:revision>
  <dcterms:created xsi:type="dcterms:W3CDTF">2016-01-05T13:15:28Z</dcterms:created>
  <dcterms:modified xsi:type="dcterms:W3CDTF">2016-01-16T05:50:25Z</dcterms:modified>
</cp:coreProperties>
</file>